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8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sldIdLst>
    <p:sldId id="269" r:id="rId2"/>
    <p:sldId id="270" r:id="rId3"/>
    <p:sldId id="276" r:id="rId4"/>
    <p:sldId id="289" r:id="rId5"/>
    <p:sldId id="282" r:id="rId6"/>
    <p:sldId id="291" r:id="rId7"/>
    <p:sldId id="278" r:id="rId8"/>
    <p:sldId id="285" r:id="rId9"/>
    <p:sldId id="292" r:id="rId10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Traci Campbell" initials="TC" lastIdx="2" clrIdx="0">
    <p:extLst>
      <p:ext uri="{19B8F6BF-5375-455C-9EA6-DF929625EA0E}">
        <p15:presenceInfo xmlns:p15="http://schemas.microsoft.com/office/powerpoint/2012/main" userId="Traci Campbell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CC8C7"/>
    <a:srgbClr val="2E3138"/>
    <a:srgbClr val="000000"/>
    <a:srgbClr val="C0504D"/>
    <a:srgbClr val="BFBFBF"/>
  </p:clrMru>
  <p:extLst>
    <p:ext uri="{E76CE94A-603C-4142-B9EB-6D1370010A27}">
      <p14:discardImageEditData xmlns:p14="http://schemas.microsoft.com/office/powerpoint/2010/main" val="1"/>
    </p:ext>
    <p:ext uri="{D31A062A-798A-4329-ABDD-BBA856620510}">
      <p14:defaultImageDpi xmlns:p14="http://schemas.microsoft.com/office/powerpoint/2010/main" val="15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791" autoAdjust="0"/>
    <p:restoredTop sz="87411" autoAdjust="0"/>
  </p:normalViewPr>
  <p:slideViewPr>
    <p:cSldViewPr snapToGrid="0">
      <p:cViewPr varScale="1">
        <p:scale>
          <a:sx n="54" d="100"/>
          <a:sy n="54" d="100"/>
        </p:scale>
        <p:origin x="1392" y="5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commentAuthors" Target="commentAuthors.xml"/><Relationship Id="rId17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4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2400" b="1" dirty="0"/>
              <a:t>Nuisanc</a:t>
            </a:r>
            <a:r>
              <a:rPr lang="en-US" sz="2400" b="1" baseline="0" dirty="0"/>
              <a:t>e Score</a:t>
            </a:r>
            <a:endParaRPr lang="en-US" sz="2400" b="1" dirty="0"/>
          </a:p>
        </c:rich>
      </c:tx>
      <c:layout>
        <c:manualLayout>
          <c:xMode val="edge"/>
          <c:yMode val="edge"/>
          <c:x val="0.14677255832596262"/>
          <c:y val="0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4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1130888437969778"/>
          <c:y val="0.11669956502254793"/>
          <c:w val="0.8869111627233256"/>
          <c:h val="0.8060493386056663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0</c:v>
                </c:pt>
              </c:strCache>
            </c:strRef>
          </c:tx>
          <c:spPr>
            <a:solidFill>
              <a:schemeClr val="tx2"/>
            </a:solidFill>
            <a:ln>
              <a:noFill/>
            </a:ln>
            <a:effectLst/>
          </c:spPr>
          <c:invertIfNegative val="0"/>
          <c:cat>
            <c:strRef>
              <c:f>Sheet1!$A$2:$A$4</c:f>
              <c:strCache>
                <c:ptCount val="1"/>
                <c:pt idx="0">
                  <c:v>    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724639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6D3-49F1-86C2-03D0836FFFF4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1</c:v>
                </c:pt>
              </c:strCache>
            </c:strRef>
          </c:tx>
          <c:spPr>
            <a:solidFill>
              <a:srgbClr val="92D050"/>
            </a:solidFill>
            <a:ln>
              <a:noFill/>
            </a:ln>
            <a:effectLst/>
          </c:spPr>
          <c:invertIfNegative val="0"/>
          <c:cat>
            <c:strRef>
              <c:f>Sheet1!$A$2:$A$4</c:f>
              <c:strCache>
                <c:ptCount val="1"/>
                <c:pt idx="0">
                  <c:v>    </c:v>
                </c:pt>
              </c:strCache>
            </c:strRef>
          </c:cat>
          <c:val>
            <c:numRef>
              <c:f>Sheet1!$C$2:$C$4</c:f>
              <c:numCache>
                <c:formatCode>General</c:formatCode>
                <c:ptCount val="3"/>
                <c:pt idx="0">
                  <c:v>2595332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16D3-49F1-86C2-03D0836FFFF4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2</c:v>
                </c:pt>
              </c:strCache>
            </c:strRef>
          </c:tx>
          <c:spPr>
            <a:solidFill>
              <a:srgbClr val="FFFF00"/>
            </a:solidFill>
            <a:ln>
              <a:noFill/>
            </a:ln>
            <a:effectLst/>
          </c:spPr>
          <c:invertIfNegative val="0"/>
          <c:cat>
            <c:strRef>
              <c:f>Sheet1!$A$2:$A$4</c:f>
              <c:strCache>
                <c:ptCount val="1"/>
                <c:pt idx="0">
                  <c:v>    </c:v>
                </c:pt>
              </c:strCache>
            </c:strRef>
          </c:cat>
          <c:val>
            <c:numRef>
              <c:f>Sheet1!$D$2:$D$4</c:f>
              <c:numCache>
                <c:formatCode>General</c:formatCode>
                <c:ptCount val="3"/>
                <c:pt idx="0">
                  <c:v>46703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16D3-49F1-86C2-03D0836FFFF4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3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cat>
            <c:strRef>
              <c:f>Sheet1!$A$2:$A$4</c:f>
              <c:strCache>
                <c:ptCount val="1"/>
                <c:pt idx="0">
                  <c:v>    </c:v>
                </c:pt>
              </c:strCache>
            </c:strRef>
          </c:cat>
          <c:val>
            <c:numRef>
              <c:f>Sheet1!$E$2:$E$4</c:f>
              <c:numCache>
                <c:formatCode>General</c:formatCode>
                <c:ptCount val="3"/>
                <c:pt idx="0">
                  <c:v>65230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16D3-49F1-86C2-03D0836FFFF4}"/>
            </c:ext>
          </c:extLst>
        </c:ser>
        <c:ser>
          <c:idx val="4"/>
          <c:order val="4"/>
          <c:tx>
            <c:strRef>
              <c:f>Sheet1!$F$1</c:f>
              <c:strCache>
                <c:ptCount val="1"/>
                <c:pt idx="0">
                  <c:v>4</c:v>
                </c:pt>
              </c:strCache>
            </c:strRef>
          </c:tx>
          <c:spPr>
            <a:solidFill>
              <a:srgbClr val="FF0000"/>
            </a:solidFill>
            <a:ln>
              <a:noFill/>
            </a:ln>
            <a:effectLst/>
          </c:spPr>
          <c:invertIfNegative val="0"/>
          <c:cat>
            <c:strRef>
              <c:f>Sheet1!$A$2:$A$4</c:f>
              <c:strCache>
                <c:ptCount val="1"/>
                <c:pt idx="0">
                  <c:v>    </c:v>
                </c:pt>
              </c:strCache>
            </c:strRef>
          </c:cat>
          <c:val>
            <c:numRef>
              <c:f>Sheet1!$F$2:$F$4</c:f>
              <c:numCache>
                <c:formatCode>General</c:formatCode>
                <c:ptCount val="3"/>
                <c:pt idx="0">
                  <c:v>39711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16D3-49F1-86C2-03D0836FFFF4}"/>
            </c:ext>
          </c:extLst>
        </c:ser>
        <c:ser>
          <c:idx val="5"/>
          <c:order val="5"/>
          <c:tx>
            <c:strRef>
              <c:f>Sheet1!$G$1</c:f>
              <c:strCache>
                <c:ptCount val="1"/>
                <c:pt idx="0">
                  <c:v>5</c:v>
                </c:pt>
              </c:strCache>
            </c:strRef>
          </c:tx>
          <c:spPr>
            <a:solidFill>
              <a:schemeClr val="tx1"/>
            </a:solidFill>
            <a:ln>
              <a:noFill/>
            </a:ln>
            <a:effectLst/>
          </c:spPr>
          <c:invertIfNegative val="0"/>
          <c:cat>
            <c:strRef>
              <c:f>Sheet1!$A$2:$A$4</c:f>
              <c:strCache>
                <c:ptCount val="1"/>
                <c:pt idx="0">
                  <c:v>    </c:v>
                </c:pt>
              </c:strCache>
            </c:strRef>
          </c:cat>
          <c:val>
            <c:numRef>
              <c:f>Sheet1!$G$2:$G$4</c:f>
              <c:numCache>
                <c:formatCode>General</c:formatCode>
                <c:ptCount val="3"/>
                <c:pt idx="0">
                  <c:v>95381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16D3-49F1-86C2-03D0836FFFF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75163440"/>
        <c:axId val="2077900832"/>
      </c:barChart>
      <c:catAx>
        <c:axId val="7516344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077900832"/>
        <c:crosses val="autoZero"/>
        <c:auto val="1"/>
        <c:lblAlgn val="ctr"/>
        <c:lblOffset val="100"/>
        <c:noMultiLvlLbl val="0"/>
      </c:catAx>
      <c:valAx>
        <c:axId val="207790083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516344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12067201857138189"/>
          <c:y val="0.94212338634635273"/>
          <c:w val="0.28730829389488755"/>
          <c:h val="5.7876408285614363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A8F8E11F-D790-4AC2-94BB-BE273CCE111A}" type="datetimeFigureOut">
              <a:rPr lang="en-US" smtClean="0"/>
              <a:t>10/18/2017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414463" y="1162050"/>
            <a:ext cx="4181475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73892"/>
            <a:ext cx="5608320" cy="3660458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0BF52288-8771-4E6B-A909-E6DF5DB38D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1458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16898590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42001095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220788" y="708025"/>
            <a:ext cx="4725987" cy="354488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 lIns="94947" tIns="47474" rIns="94947" bIns="47474"/>
          <a:lstStyle/>
          <a:p>
            <a:pPr defTabSz="949478" hangingPunct="1">
              <a:defRPr/>
            </a:pPr>
            <a:fld id="{74D1495A-DD81-44F4-9F54-1F39867BF2D9}" type="slidenum">
              <a:rPr lang="en-US" sz="1800">
                <a:solidFill>
                  <a:sysClr val="windowText" lastClr="000000"/>
                </a:solidFill>
              </a:rPr>
              <a:pPr defTabSz="949478" hangingPunct="1">
                <a:defRPr/>
              </a:pPr>
              <a:t>3</a:t>
            </a:fld>
            <a:endParaRPr lang="en-US" sz="1800"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905411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025028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687611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84874454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429779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81100" y="696913"/>
            <a:ext cx="46482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d-ID" sz="1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 lIns="93177" tIns="46589" rIns="93177" bIns="46589"/>
          <a:lstStyle/>
          <a:p>
            <a:pPr defTabSz="931774" hangingPunct="1">
              <a:defRPr/>
            </a:pPr>
            <a:fld id="{74D1495A-DD81-44F4-9F54-1F39867BF2D9}" type="slidenum">
              <a:rPr lang="en-US" sz="1800">
                <a:solidFill>
                  <a:sysClr val="windowText" lastClr="000000"/>
                </a:solidFill>
              </a:rPr>
              <a:pPr defTabSz="931774" hangingPunct="1">
                <a:defRPr/>
              </a:pPr>
              <a:t>8</a:t>
            </a:fld>
            <a:endParaRPr lang="en-US" sz="1800"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06696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0" y="4600650"/>
            <a:ext cx="9144000" cy="1938897"/>
          </a:xfrm>
          <a:prstGeom prst="rect">
            <a:avLst/>
          </a:prstGeom>
          <a:solidFill>
            <a:srgbClr val="000000">
              <a:alpha val="30196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69499" y="4836871"/>
            <a:ext cx="6400800" cy="1516379"/>
          </a:xfrm>
        </p:spPr>
        <p:txBody>
          <a:bodyPr anchor="ctr"/>
          <a:lstStyle>
            <a:lvl1pPr marL="0" indent="0" algn="ctr">
              <a:buNone/>
              <a:defRPr>
                <a:solidFill>
                  <a:schemeClr val="bg1"/>
                </a:solidFill>
                <a:latin typeface="HP Simplified" panose="020B0606020204020204" pitchFamily="34" charset="0"/>
              </a:defRPr>
            </a:lvl1pPr>
            <a:lvl2pPr marL="6095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0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6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1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69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2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7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31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© First Orion 2017 | confidential</a:t>
            </a:r>
          </a:p>
        </p:txBody>
      </p:sp>
      <p:sp>
        <p:nvSpPr>
          <p:cNvPr id="9" name="Rectangle 8"/>
          <p:cNvSpPr/>
          <p:nvPr userDrawn="1"/>
        </p:nvSpPr>
        <p:spPr>
          <a:xfrm>
            <a:off x="0" y="6533230"/>
            <a:ext cx="9144000" cy="318464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</p:spTree>
    <p:extLst>
      <p:ext uri="{BB962C8B-B14F-4D97-AF65-F5344CB8AC3E}">
        <p14:creationId xmlns:p14="http://schemas.microsoft.com/office/powerpoint/2010/main" val="14064663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vider-Lad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0" y="0"/>
            <a:ext cx="9144000" cy="6532417"/>
          </a:xfrm>
          <a:prstGeom prst="rect">
            <a:avLst/>
          </a:prstGeom>
        </p:spPr>
      </p:pic>
      <p:sp>
        <p:nvSpPr>
          <p:cNvPr id="7" name="Rectangle 6"/>
          <p:cNvSpPr/>
          <p:nvPr userDrawn="1"/>
        </p:nvSpPr>
        <p:spPr>
          <a:xfrm>
            <a:off x="0" y="3552762"/>
            <a:ext cx="9144000" cy="2215871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sp>
        <p:nvSpPr>
          <p:cNvPr id="8" name="Title 1"/>
          <p:cNvSpPr>
            <a:spLocks noGrp="1"/>
          </p:cNvSpPr>
          <p:nvPr>
            <p:ph type="ctrTitle"/>
          </p:nvPr>
        </p:nvSpPr>
        <p:spPr>
          <a:xfrm>
            <a:off x="685800" y="3823771"/>
            <a:ext cx="7772400" cy="1764241"/>
          </a:xfrm>
        </p:spPr>
        <p:txBody>
          <a:bodyPr/>
          <a:lstStyle>
            <a:lvl1pPr algn="r">
              <a:defRPr>
                <a:solidFill>
                  <a:srgbClr val="262626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2099" y="6625896"/>
            <a:ext cx="2895600" cy="1984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 b="0" i="0">
                <a:solidFill>
                  <a:schemeClr val="tx1">
                    <a:tint val="75000"/>
                  </a:schemeClr>
                </a:solidFill>
                <a:latin typeface="Calibri Light"/>
                <a:cs typeface="Calibri Light"/>
              </a:defRPr>
            </a:lvl1pPr>
          </a:lstStyle>
          <a:p>
            <a:r>
              <a:rPr lang="en-US" dirty="0"/>
              <a:t>© First Orion 2017 | confidential</a:t>
            </a:r>
          </a:p>
        </p:txBody>
      </p:sp>
    </p:spTree>
    <p:extLst>
      <p:ext uri="{BB962C8B-B14F-4D97-AF65-F5344CB8AC3E}">
        <p14:creationId xmlns:p14="http://schemas.microsoft.com/office/powerpoint/2010/main" val="13633672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Divider-Lad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144000" cy="6524727"/>
          </a:xfrm>
          <a:prstGeom prst="rect">
            <a:avLst/>
          </a:prstGeom>
        </p:spPr>
      </p:pic>
      <p:sp>
        <p:nvSpPr>
          <p:cNvPr id="7" name="Rectangle 6"/>
          <p:cNvSpPr/>
          <p:nvPr userDrawn="1"/>
        </p:nvSpPr>
        <p:spPr>
          <a:xfrm>
            <a:off x="0" y="3552762"/>
            <a:ext cx="9144000" cy="2215871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sp>
        <p:nvSpPr>
          <p:cNvPr id="8" name="Title 1"/>
          <p:cNvSpPr>
            <a:spLocks noGrp="1"/>
          </p:cNvSpPr>
          <p:nvPr>
            <p:ph type="ctrTitle"/>
          </p:nvPr>
        </p:nvSpPr>
        <p:spPr>
          <a:xfrm>
            <a:off x="685800" y="3823771"/>
            <a:ext cx="7772400" cy="1764241"/>
          </a:xfrm>
        </p:spPr>
        <p:txBody>
          <a:bodyPr/>
          <a:lstStyle>
            <a:lvl1pPr algn="r">
              <a:defRPr>
                <a:solidFill>
                  <a:srgbClr val="262626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2099" y="6625896"/>
            <a:ext cx="2895600" cy="1984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 b="0" i="0">
                <a:solidFill>
                  <a:schemeClr val="tx1">
                    <a:tint val="75000"/>
                  </a:schemeClr>
                </a:solidFill>
                <a:latin typeface="Calibri Light"/>
                <a:cs typeface="Calibri Light"/>
              </a:defRPr>
            </a:lvl1pPr>
          </a:lstStyle>
          <a:p>
            <a:r>
              <a:rPr lang="en-US" dirty="0"/>
              <a:t>© First Orion 2017 | confidential</a:t>
            </a:r>
          </a:p>
        </p:txBody>
      </p:sp>
    </p:spTree>
    <p:extLst>
      <p:ext uri="{BB962C8B-B14F-4D97-AF65-F5344CB8AC3E}">
        <p14:creationId xmlns:p14="http://schemas.microsoft.com/office/powerpoint/2010/main" val="345381005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vider-Lad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282"/>
          <a:stretch/>
        </p:blipFill>
        <p:spPr>
          <a:xfrm>
            <a:off x="0" y="-91392"/>
            <a:ext cx="9144000" cy="6621517"/>
          </a:xfrm>
          <a:prstGeom prst="rect">
            <a:avLst/>
          </a:prstGeom>
        </p:spPr>
      </p:pic>
      <p:sp>
        <p:nvSpPr>
          <p:cNvPr id="7" name="Rectangle 6"/>
          <p:cNvSpPr/>
          <p:nvPr userDrawn="1"/>
        </p:nvSpPr>
        <p:spPr>
          <a:xfrm>
            <a:off x="0" y="3552762"/>
            <a:ext cx="9144000" cy="2215871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8" name="Title 1"/>
          <p:cNvSpPr>
            <a:spLocks noGrp="1"/>
          </p:cNvSpPr>
          <p:nvPr>
            <p:ph type="ctrTitle"/>
          </p:nvPr>
        </p:nvSpPr>
        <p:spPr>
          <a:xfrm>
            <a:off x="685800" y="3823771"/>
            <a:ext cx="7772400" cy="1764241"/>
          </a:xfrm>
        </p:spPr>
        <p:txBody>
          <a:bodyPr/>
          <a:lstStyle>
            <a:lvl1pPr>
              <a:defRPr>
                <a:solidFill>
                  <a:srgbClr val="262626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2099" y="6625896"/>
            <a:ext cx="2895600" cy="1984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 b="0" i="0">
                <a:solidFill>
                  <a:schemeClr val="tx1">
                    <a:tint val="75000"/>
                  </a:schemeClr>
                </a:solidFill>
                <a:latin typeface="Calibri Light"/>
                <a:cs typeface="Calibri Light"/>
              </a:defRPr>
            </a:lvl1pPr>
          </a:lstStyle>
          <a:p>
            <a:r>
              <a:rPr lang="en-US" dirty="0"/>
              <a:t>© First Orion 2017 | confidential</a:t>
            </a:r>
          </a:p>
        </p:txBody>
      </p:sp>
      <p:sp>
        <p:nvSpPr>
          <p:cNvPr id="6" name="Rectangle 5"/>
          <p:cNvSpPr/>
          <p:nvPr userDrawn="1"/>
        </p:nvSpPr>
        <p:spPr>
          <a:xfrm>
            <a:off x="0" y="-56755"/>
            <a:ext cx="9144000" cy="6621516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</p:spTree>
    <p:extLst>
      <p:ext uri="{BB962C8B-B14F-4D97-AF65-F5344CB8AC3E}">
        <p14:creationId xmlns:p14="http://schemas.microsoft.com/office/powerpoint/2010/main" val="122327260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2099" y="6625896"/>
            <a:ext cx="2895600" cy="1984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 b="0" i="0">
                <a:solidFill>
                  <a:schemeClr val="tx1">
                    <a:tint val="75000"/>
                  </a:schemeClr>
                </a:solidFill>
                <a:latin typeface="Calibri Light"/>
                <a:cs typeface="Calibri Light"/>
              </a:defRPr>
            </a:lvl1pPr>
          </a:lstStyle>
          <a:p>
            <a:r>
              <a:rPr lang="en-US" dirty="0"/>
              <a:t>© First Orion 2017 | confidential</a:t>
            </a:r>
          </a:p>
        </p:txBody>
      </p:sp>
      <p:sp>
        <p:nvSpPr>
          <p:cNvPr id="4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010400" y="6610981"/>
            <a:ext cx="2133600" cy="213353"/>
          </a:xfrm>
        </p:spPr>
        <p:txBody>
          <a:bodyPr/>
          <a:lstStyle/>
          <a:p>
            <a:fld id="{BAE30838-3A8C-EB4A-984A-7E77340B401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839999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1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Shape 193"/>
          <p:cNvSpPr>
            <a:spLocks noGrp="1"/>
          </p:cNvSpPr>
          <p:nvPr>
            <p:ph type="sldNum" sz="quarter" idx="2"/>
          </p:nvPr>
        </p:nvSpPr>
        <p:spPr>
          <a:xfrm>
            <a:off x="153411" y="6474525"/>
            <a:ext cx="201359" cy="245111"/>
          </a:xfrm>
          <a:prstGeom prst="rect">
            <a:avLst/>
          </a:prstGeom>
        </p:spPr>
        <p:txBody>
          <a:bodyPr lIns="91439" tIns="91439" rIns="91439" bIns="91439"/>
          <a:lstStyle>
            <a:lvl1pPr algn="l" defTabSz="685800">
              <a:defRPr b="1">
                <a:latin typeface="Titillium"/>
                <a:ea typeface="Titillium"/>
                <a:cs typeface="Titillium"/>
                <a:sym typeface="Titillium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395305925"/>
      </p:ext>
    </p:extLst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Shape 127"/>
          <p:cNvSpPr>
            <a:spLocks noGrp="1"/>
          </p:cNvSpPr>
          <p:nvPr>
            <p:ph type="sldNum" sz="quarter" idx="2"/>
          </p:nvPr>
        </p:nvSpPr>
        <p:spPr>
          <a:xfrm>
            <a:off x="264537" y="6385625"/>
            <a:ext cx="230190" cy="230832"/>
          </a:xfrm>
          <a:prstGeom prst="rect">
            <a:avLst/>
          </a:prstGeom>
        </p:spPr>
        <p:txBody>
          <a:bodyPr lIns="91439" tIns="91439" rIns="91439" bIns="91439"/>
          <a:lstStyle>
            <a:lvl1pPr algn="l" defTabSz="685800">
              <a:defRPr b="1">
                <a:latin typeface="Titillium"/>
                <a:ea typeface="Titillium"/>
                <a:cs typeface="Titillium"/>
                <a:sym typeface="Titillium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128" name="Shape 128"/>
          <p:cNvSpPr>
            <a:spLocks noGrp="1"/>
          </p:cNvSpPr>
          <p:nvPr>
            <p:ph type="title"/>
          </p:nvPr>
        </p:nvSpPr>
        <p:spPr>
          <a:xfrm>
            <a:off x="1343025" y="1042860"/>
            <a:ext cx="6457950" cy="495487"/>
          </a:xfrm>
          <a:prstGeom prst="rect">
            <a:avLst/>
          </a:prstGeom>
        </p:spPr>
        <p:txBody>
          <a:bodyPr lIns="91439" tIns="91439" rIns="91439" bIns="91439" anchor="t"/>
          <a:lstStyle>
            <a:lvl1pPr defTabSz="685800">
              <a:lnSpc>
                <a:spcPct val="90000"/>
              </a:lnSpc>
              <a:defRPr sz="2400">
                <a:latin typeface="Titillium"/>
                <a:ea typeface="Titillium"/>
                <a:cs typeface="Titillium"/>
                <a:sym typeface="Titillium"/>
              </a:defRPr>
            </a:lvl1pPr>
          </a:lstStyle>
          <a:p>
            <a:r>
              <a:t>Title Text</a:t>
            </a:r>
          </a:p>
        </p:txBody>
      </p:sp>
      <p:sp>
        <p:nvSpPr>
          <p:cNvPr id="129" name="Shape 129"/>
          <p:cNvSpPr/>
          <p:nvPr/>
        </p:nvSpPr>
        <p:spPr>
          <a:xfrm>
            <a:off x="7320728" y="6431236"/>
            <a:ext cx="1569340" cy="15388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19050" tIns="19050" rIns="19050" bIns="19050" anchor="ctr">
            <a:spAutoFit/>
          </a:bodyPr>
          <a:lstStyle>
            <a:lvl1pPr>
              <a:defRPr sz="2000" b="1">
                <a:latin typeface="Titillium"/>
                <a:ea typeface="Titillium"/>
                <a:cs typeface="Titillium"/>
                <a:sym typeface="Titillium"/>
              </a:defRPr>
            </a:lvl1pPr>
          </a:lstStyle>
          <a:p>
            <a:r>
              <a:rPr sz="750" dirty="0"/>
              <a:t>© 2017 First Orion</a:t>
            </a:r>
            <a:r>
              <a:rPr lang="en-US" sz="750" dirty="0"/>
              <a:t> </a:t>
            </a:r>
            <a:r>
              <a:rPr sz="750" dirty="0"/>
              <a:t>Corp | Confidential</a:t>
            </a:r>
          </a:p>
        </p:txBody>
      </p:sp>
      <p:pic>
        <p:nvPicPr>
          <p:cNvPr id="130" name="pasted-image.pdf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101013" y="6220393"/>
            <a:ext cx="689821" cy="128234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668337626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 Title Slide">
    <p:bg>
      <p:bgPr>
        <a:solidFill>
          <a:schemeClr val="bg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911" y="12844"/>
            <a:ext cx="9132089" cy="6575729"/>
          </a:xfrm>
          <a:prstGeom prst="rect">
            <a:avLst/>
          </a:prstGeom>
        </p:spPr>
      </p:pic>
      <p:sp>
        <p:nvSpPr>
          <p:cNvPr id="8" name="Rectangle 7"/>
          <p:cNvSpPr/>
          <p:nvPr userDrawn="1"/>
        </p:nvSpPr>
        <p:spPr>
          <a:xfrm>
            <a:off x="0" y="4600650"/>
            <a:ext cx="9144000" cy="1938897"/>
          </a:xfrm>
          <a:prstGeom prst="rect">
            <a:avLst/>
          </a:prstGeom>
          <a:solidFill>
            <a:srgbClr val="000000">
              <a:alpha val="30196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69499" y="4836871"/>
            <a:ext cx="6400800" cy="1516379"/>
          </a:xfrm>
        </p:spPr>
        <p:txBody>
          <a:bodyPr anchor="ctr"/>
          <a:lstStyle>
            <a:lvl1pPr marL="0" indent="0" algn="ctr">
              <a:buNone/>
              <a:defRPr>
                <a:solidFill>
                  <a:schemeClr val="bg1"/>
                </a:solidFill>
                <a:latin typeface="HP Simplified" panose="020B0606020204020204" pitchFamily="34" charset="0"/>
              </a:defRPr>
            </a:lvl1pPr>
            <a:lvl2pPr marL="6095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0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6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1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69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2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7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31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© First Orion 2017 | confidential</a:t>
            </a:r>
          </a:p>
        </p:txBody>
      </p:sp>
      <p:sp>
        <p:nvSpPr>
          <p:cNvPr id="9" name="Rectangle 8"/>
          <p:cNvSpPr/>
          <p:nvPr userDrawn="1"/>
        </p:nvSpPr>
        <p:spPr>
          <a:xfrm>
            <a:off x="0" y="6533230"/>
            <a:ext cx="9144000" cy="318464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4616" y="1900675"/>
            <a:ext cx="7696200" cy="10822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9601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y Title Slide">
    <p:bg>
      <p:bgPr>
        <a:solidFill>
          <a:schemeClr val="bg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0" y="4600650"/>
            <a:ext cx="9144000" cy="1938897"/>
          </a:xfrm>
          <a:prstGeom prst="rect">
            <a:avLst/>
          </a:prstGeom>
          <a:solidFill>
            <a:srgbClr val="000000">
              <a:alpha val="30196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69499" y="4836871"/>
            <a:ext cx="6400800" cy="1516379"/>
          </a:xfrm>
        </p:spPr>
        <p:txBody>
          <a:bodyPr anchor="ctr"/>
          <a:lstStyle>
            <a:lvl1pPr marL="0" indent="0" algn="ctr">
              <a:buNone/>
              <a:defRPr>
                <a:solidFill>
                  <a:schemeClr val="bg1"/>
                </a:solidFill>
                <a:latin typeface="HP Simplified" panose="020B0606020204020204" pitchFamily="34" charset="0"/>
              </a:defRPr>
            </a:lvl1pPr>
            <a:lvl2pPr marL="6095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0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6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1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69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2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7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31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© First Orion 2017 | confidential</a:t>
            </a:r>
          </a:p>
        </p:txBody>
      </p:sp>
      <p:sp>
        <p:nvSpPr>
          <p:cNvPr id="9" name="Rectangle 8"/>
          <p:cNvSpPr/>
          <p:nvPr userDrawn="1"/>
        </p:nvSpPr>
        <p:spPr>
          <a:xfrm>
            <a:off x="0" y="6533230"/>
            <a:ext cx="9144000" cy="318464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7363" y="2855335"/>
            <a:ext cx="7696200" cy="10822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30496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4598" y="1008997"/>
            <a:ext cx="8986345" cy="5117169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E30838-3A8C-EB4A-984A-7E77340B401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Placeholder 1"/>
          <p:cNvSpPr>
            <a:spLocks noGrp="1"/>
          </p:cNvSpPr>
          <p:nvPr>
            <p:ph type="title"/>
          </p:nvPr>
        </p:nvSpPr>
        <p:spPr>
          <a:xfrm>
            <a:off x="94598" y="70844"/>
            <a:ext cx="8986345" cy="65437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defRPr lang="en-US" dirty="0"/>
            </a:lvl1pPr>
          </a:lstStyle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2099" y="6625896"/>
            <a:ext cx="2895600" cy="1984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 b="0" i="0">
                <a:solidFill>
                  <a:schemeClr val="tx1">
                    <a:tint val="75000"/>
                  </a:schemeClr>
                </a:solidFill>
                <a:latin typeface="Calibri Light"/>
                <a:cs typeface="Calibri Light"/>
              </a:defRPr>
            </a:lvl1pPr>
          </a:lstStyle>
          <a:p>
            <a:r>
              <a:rPr lang="en-US" dirty="0"/>
              <a:t>© First Orion 2017 | confidential</a:t>
            </a:r>
          </a:p>
        </p:txBody>
      </p:sp>
    </p:spTree>
    <p:extLst>
      <p:ext uri="{BB962C8B-B14F-4D97-AF65-F5344CB8AC3E}">
        <p14:creationId xmlns:p14="http://schemas.microsoft.com/office/powerpoint/2010/main" val="15953527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E30838-3A8C-EB4A-984A-7E77340B401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Placeholder 1"/>
          <p:cNvSpPr>
            <a:spLocks noGrp="1"/>
          </p:cNvSpPr>
          <p:nvPr>
            <p:ph type="title"/>
          </p:nvPr>
        </p:nvSpPr>
        <p:spPr>
          <a:xfrm>
            <a:off x="94598" y="77771"/>
            <a:ext cx="8945493" cy="65437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defRPr lang="en-US" dirty="0"/>
            </a:lvl1pPr>
          </a:lstStyle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2099" y="6625896"/>
            <a:ext cx="2895600" cy="1984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 b="0" i="0">
                <a:solidFill>
                  <a:schemeClr val="tx1">
                    <a:tint val="75000"/>
                  </a:schemeClr>
                </a:solidFill>
                <a:latin typeface="Calibri Light"/>
                <a:cs typeface="Calibri Light"/>
              </a:defRPr>
            </a:lvl1pPr>
          </a:lstStyle>
          <a:p>
            <a:r>
              <a:rPr lang="en-US" dirty="0"/>
              <a:t>© First Orion 2017 | confidential</a:t>
            </a:r>
          </a:p>
        </p:txBody>
      </p:sp>
    </p:spTree>
    <p:extLst>
      <p:ext uri="{BB962C8B-B14F-4D97-AF65-F5344CB8AC3E}">
        <p14:creationId xmlns:p14="http://schemas.microsoft.com/office/powerpoint/2010/main" val="20586951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First Orion 2017 | confidential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E30838-3A8C-EB4A-984A-7E77340B401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89569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6"/>
            <a:ext cx="4038600" cy="4525963"/>
          </a:xfrm>
        </p:spPr>
        <p:txBody>
          <a:bodyPr/>
          <a:lstStyle>
            <a:lvl1pPr>
              <a:defRPr sz="3733"/>
            </a:lvl1pPr>
            <a:lvl2pPr>
              <a:defRPr sz="3200"/>
            </a:lvl2pPr>
            <a:lvl3pPr>
              <a:defRPr sz="2667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6"/>
            <a:ext cx="4038600" cy="4525963"/>
          </a:xfrm>
        </p:spPr>
        <p:txBody>
          <a:bodyPr/>
          <a:lstStyle>
            <a:lvl1pPr>
              <a:defRPr sz="3733"/>
            </a:lvl1pPr>
            <a:lvl2pPr>
              <a:defRPr sz="3200"/>
            </a:lvl2pPr>
            <a:lvl3pPr>
              <a:defRPr sz="2667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E30838-3A8C-EB4A-984A-7E77340B401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2099" y="6625896"/>
            <a:ext cx="2895600" cy="1984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 b="0" i="0">
                <a:solidFill>
                  <a:schemeClr val="tx1">
                    <a:tint val="75000"/>
                  </a:schemeClr>
                </a:solidFill>
                <a:latin typeface="Calibri Light"/>
                <a:cs typeface="Calibri Light"/>
              </a:defRPr>
            </a:lvl1pPr>
          </a:lstStyle>
          <a:p>
            <a:r>
              <a:rPr lang="en-US" dirty="0"/>
              <a:t>© First Orion 2017 | confidential</a:t>
            </a:r>
          </a:p>
        </p:txBody>
      </p:sp>
    </p:spTree>
    <p:extLst>
      <p:ext uri="{BB962C8B-B14F-4D97-AF65-F5344CB8AC3E}">
        <p14:creationId xmlns:p14="http://schemas.microsoft.com/office/powerpoint/2010/main" val="33621059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7"/>
            <a:ext cx="4040188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39" indent="0">
              <a:buNone/>
              <a:defRPr sz="2667" b="1"/>
            </a:lvl2pPr>
            <a:lvl3pPr marL="1219080" indent="0">
              <a:buNone/>
              <a:defRPr sz="2400" b="1"/>
            </a:lvl3pPr>
            <a:lvl4pPr marL="1828618" indent="0">
              <a:buNone/>
              <a:defRPr sz="2133" b="1"/>
            </a:lvl4pPr>
            <a:lvl5pPr marL="2438158" indent="0">
              <a:buNone/>
              <a:defRPr sz="2133" b="1"/>
            </a:lvl5pPr>
            <a:lvl6pPr marL="3047696" indent="0">
              <a:buNone/>
              <a:defRPr sz="2133" b="1"/>
            </a:lvl6pPr>
            <a:lvl7pPr marL="3657235" indent="0">
              <a:buNone/>
              <a:defRPr sz="2133" b="1"/>
            </a:lvl7pPr>
            <a:lvl8pPr marL="4266773" indent="0">
              <a:buNone/>
              <a:defRPr sz="2133" b="1"/>
            </a:lvl8pPr>
            <a:lvl9pPr marL="4876313" indent="0">
              <a:buNone/>
              <a:defRPr sz="21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3200"/>
            </a:lvl1pPr>
            <a:lvl2pPr>
              <a:defRPr sz="2667"/>
            </a:lvl2pPr>
            <a:lvl3pPr>
              <a:defRPr sz="2400"/>
            </a:lvl3pPr>
            <a:lvl4pPr>
              <a:defRPr sz="2133"/>
            </a:lvl4pPr>
            <a:lvl5pPr>
              <a:defRPr sz="2133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32" y="1535117"/>
            <a:ext cx="4041775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39" indent="0">
              <a:buNone/>
              <a:defRPr sz="2667" b="1"/>
            </a:lvl2pPr>
            <a:lvl3pPr marL="1219080" indent="0">
              <a:buNone/>
              <a:defRPr sz="2400" b="1"/>
            </a:lvl3pPr>
            <a:lvl4pPr marL="1828618" indent="0">
              <a:buNone/>
              <a:defRPr sz="2133" b="1"/>
            </a:lvl4pPr>
            <a:lvl5pPr marL="2438158" indent="0">
              <a:buNone/>
              <a:defRPr sz="2133" b="1"/>
            </a:lvl5pPr>
            <a:lvl6pPr marL="3047696" indent="0">
              <a:buNone/>
              <a:defRPr sz="2133" b="1"/>
            </a:lvl6pPr>
            <a:lvl7pPr marL="3657235" indent="0">
              <a:buNone/>
              <a:defRPr sz="2133" b="1"/>
            </a:lvl7pPr>
            <a:lvl8pPr marL="4266773" indent="0">
              <a:buNone/>
              <a:defRPr sz="2133" b="1"/>
            </a:lvl8pPr>
            <a:lvl9pPr marL="4876313" indent="0">
              <a:buNone/>
              <a:defRPr sz="21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32" y="2174875"/>
            <a:ext cx="4041775" cy="3951288"/>
          </a:xfrm>
        </p:spPr>
        <p:txBody>
          <a:bodyPr/>
          <a:lstStyle>
            <a:lvl1pPr>
              <a:defRPr sz="3200"/>
            </a:lvl1pPr>
            <a:lvl2pPr>
              <a:defRPr sz="2667"/>
            </a:lvl2pPr>
            <a:lvl3pPr>
              <a:defRPr sz="2400"/>
            </a:lvl3pPr>
            <a:lvl4pPr>
              <a:defRPr sz="2133"/>
            </a:lvl4pPr>
            <a:lvl5pPr>
              <a:defRPr sz="2133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E30838-3A8C-EB4A-984A-7E77340B401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3"/>
          </p:nvPr>
        </p:nvSpPr>
        <p:spPr>
          <a:xfrm>
            <a:off x="3122099" y="6625896"/>
            <a:ext cx="2895600" cy="1984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 b="0" i="0">
                <a:solidFill>
                  <a:schemeClr val="tx1">
                    <a:tint val="75000"/>
                  </a:schemeClr>
                </a:solidFill>
                <a:latin typeface="Calibri Light"/>
                <a:cs typeface="Calibri Light"/>
              </a:defRPr>
            </a:lvl1pPr>
          </a:lstStyle>
          <a:p>
            <a:r>
              <a:rPr lang="en-US" dirty="0"/>
              <a:t>© First Orion 2017 | confidential</a:t>
            </a:r>
          </a:p>
        </p:txBody>
      </p:sp>
    </p:spTree>
    <p:extLst>
      <p:ext uri="{BB962C8B-B14F-4D97-AF65-F5344CB8AC3E}">
        <p14:creationId xmlns:p14="http://schemas.microsoft.com/office/powerpoint/2010/main" val="36726386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ivider-Lad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282"/>
          <a:stretch/>
        </p:blipFill>
        <p:spPr>
          <a:xfrm>
            <a:off x="0" y="-91392"/>
            <a:ext cx="9144000" cy="6621517"/>
          </a:xfrm>
          <a:prstGeom prst="rect">
            <a:avLst/>
          </a:prstGeom>
        </p:spPr>
      </p:pic>
      <p:sp>
        <p:nvSpPr>
          <p:cNvPr id="7" name="Rectangle 6"/>
          <p:cNvSpPr/>
          <p:nvPr userDrawn="1"/>
        </p:nvSpPr>
        <p:spPr>
          <a:xfrm>
            <a:off x="0" y="3552762"/>
            <a:ext cx="9144000" cy="2215871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8" name="Title 1"/>
          <p:cNvSpPr>
            <a:spLocks noGrp="1"/>
          </p:cNvSpPr>
          <p:nvPr>
            <p:ph type="ctrTitle"/>
          </p:nvPr>
        </p:nvSpPr>
        <p:spPr>
          <a:xfrm>
            <a:off x="685800" y="3823771"/>
            <a:ext cx="7772400" cy="1764241"/>
          </a:xfrm>
        </p:spPr>
        <p:txBody>
          <a:bodyPr/>
          <a:lstStyle>
            <a:lvl1pPr>
              <a:defRPr>
                <a:solidFill>
                  <a:srgbClr val="262626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2099" y="6625896"/>
            <a:ext cx="2895600" cy="1984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 b="0" i="0">
                <a:solidFill>
                  <a:schemeClr val="tx1">
                    <a:tint val="75000"/>
                  </a:schemeClr>
                </a:solidFill>
                <a:latin typeface="Calibri Light"/>
                <a:cs typeface="Calibri Light"/>
              </a:defRPr>
            </a:lvl1pPr>
          </a:lstStyle>
          <a:p>
            <a:r>
              <a:rPr lang="en-US" dirty="0"/>
              <a:t>© First Orion 2017 | confidential</a:t>
            </a:r>
          </a:p>
        </p:txBody>
      </p:sp>
    </p:spTree>
    <p:extLst>
      <p:ext uri="{BB962C8B-B14F-4D97-AF65-F5344CB8AC3E}">
        <p14:creationId xmlns:p14="http://schemas.microsoft.com/office/powerpoint/2010/main" val="16666385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-2101" y="6532421"/>
            <a:ext cx="9144000" cy="337874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sp>
        <p:nvSpPr>
          <p:cNvPr id="4" name="Rectangle 3"/>
          <p:cNvSpPr/>
          <p:nvPr userDrawn="1"/>
        </p:nvSpPr>
        <p:spPr>
          <a:xfrm>
            <a:off x="0" y="0"/>
            <a:ext cx="9144000" cy="74413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>
              <a:latin typeface="HP Simplified" panose="020B0606020204020204" pitchFamily="34" charset="0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6134" y="79724"/>
            <a:ext cx="8897757" cy="55030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9373" y="954317"/>
            <a:ext cx="8229600" cy="50520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2099" y="6625896"/>
            <a:ext cx="2895600" cy="1984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 b="0" i="0">
                <a:solidFill>
                  <a:schemeClr val="tx1">
                    <a:tint val="75000"/>
                  </a:schemeClr>
                </a:solidFill>
                <a:latin typeface="Calibri Light"/>
                <a:cs typeface="Calibri Light"/>
              </a:defRPr>
            </a:lvl1pPr>
          </a:lstStyle>
          <a:p>
            <a:r>
              <a:rPr lang="en-US" dirty="0"/>
              <a:t>© First Orion 2017 | confidential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10400" y="6610981"/>
            <a:ext cx="2133600" cy="21335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>
                    <a:tint val="75000"/>
                  </a:schemeClr>
                </a:solidFill>
                <a:latin typeface="Calibri Light"/>
                <a:cs typeface="Calibri Light"/>
              </a:defRPr>
            </a:lvl1pPr>
          </a:lstStyle>
          <a:p>
            <a:fld id="{BAE30838-3A8C-EB4A-984A-7E77340B4019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1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373" y="6636870"/>
            <a:ext cx="914400" cy="128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259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5" r:id="rId2"/>
    <p:sldLayoutId id="2147483681" r:id="rId3"/>
    <p:sldLayoutId id="2147483662" r:id="rId4"/>
    <p:sldLayoutId id="2147483663" r:id="rId5"/>
    <p:sldLayoutId id="2147483664" r:id="rId6"/>
    <p:sldLayoutId id="2147483667" r:id="rId7"/>
    <p:sldLayoutId id="2147483668" r:id="rId8"/>
    <p:sldLayoutId id="2147483671" r:id="rId9"/>
    <p:sldLayoutId id="2147483677" r:id="rId10"/>
    <p:sldLayoutId id="2147483678" r:id="rId11"/>
    <p:sldLayoutId id="2147483676" r:id="rId12"/>
    <p:sldLayoutId id="2147483672" r:id="rId13"/>
    <p:sldLayoutId id="2147483679" r:id="rId14"/>
    <p:sldLayoutId id="2147483680" r:id="rId15"/>
  </p:sldLayoutIdLst>
  <p:hf hdr="0" dt="0"/>
  <p:txStyles>
    <p:titleStyle>
      <a:lvl1pPr algn="l" defTabSz="609539" rtl="0" eaLnBrk="1" latinLnBrk="0" hangingPunct="1">
        <a:spcBef>
          <a:spcPct val="0"/>
        </a:spcBef>
        <a:buNone/>
        <a:defRPr sz="3600" b="0" i="0" kern="1200">
          <a:solidFill>
            <a:schemeClr val="bg1"/>
          </a:solidFill>
          <a:latin typeface="HP Simplified" panose="020B0606020204020204" pitchFamily="34" charset="0"/>
          <a:ea typeface="+mj-ea"/>
          <a:cs typeface="Calibri Light"/>
        </a:defRPr>
      </a:lvl1pPr>
    </p:titleStyle>
    <p:bodyStyle>
      <a:lvl1pPr marL="457155" indent="-457155" algn="l" defTabSz="609539" rtl="0" eaLnBrk="1" latinLnBrk="0" hangingPunct="1">
        <a:spcBef>
          <a:spcPct val="20000"/>
        </a:spcBef>
        <a:buFont typeface="Arial"/>
        <a:buChar char="•"/>
        <a:defRPr sz="3600" b="0" i="0" kern="1200">
          <a:solidFill>
            <a:srgbClr val="262626"/>
          </a:solidFill>
          <a:latin typeface="HP Simplified" panose="020B0606020204020204" pitchFamily="34" charset="0"/>
          <a:ea typeface="+mn-ea"/>
          <a:cs typeface="Calibri Light"/>
        </a:defRPr>
      </a:lvl1pPr>
      <a:lvl2pPr marL="990502" indent="-380962" algn="l" defTabSz="609539" rtl="0" eaLnBrk="1" latinLnBrk="0" hangingPunct="1">
        <a:spcBef>
          <a:spcPct val="20000"/>
        </a:spcBef>
        <a:buFont typeface="Arial"/>
        <a:buChar char="–"/>
        <a:defRPr sz="3200" b="0" i="0" kern="1200">
          <a:solidFill>
            <a:srgbClr val="262626"/>
          </a:solidFill>
          <a:latin typeface="HP Simplified" panose="020B0606020204020204" pitchFamily="34" charset="0"/>
          <a:ea typeface="+mn-ea"/>
          <a:cs typeface="Calibri Light"/>
        </a:defRPr>
      </a:lvl2pPr>
      <a:lvl3pPr marL="1523849" indent="-304768" algn="l" defTabSz="609539" rtl="0" eaLnBrk="1" latinLnBrk="0" hangingPunct="1">
        <a:spcBef>
          <a:spcPct val="20000"/>
        </a:spcBef>
        <a:buFont typeface="Arial"/>
        <a:buChar char="•"/>
        <a:defRPr sz="2400" b="0" i="0" kern="1200">
          <a:solidFill>
            <a:srgbClr val="262626"/>
          </a:solidFill>
          <a:latin typeface="HP Simplified" panose="020B0606020204020204" pitchFamily="34" charset="0"/>
          <a:ea typeface="+mn-ea"/>
          <a:cs typeface="Calibri Light"/>
        </a:defRPr>
      </a:lvl3pPr>
      <a:lvl4pPr marL="2133387" indent="-304768" algn="l" defTabSz="609539" rtl="0" eaLnBrk="1" latinLnBrk="0" hangingPunct="1">
        <a:spcBef>
          <a:spcPct val="20000"/>
        </a:spcBef>
        <a:buFont typeface="Arial"/>
        <a:buChar char="–"/>
        <a:defRPr sz="2000" b="0" i="0" kern="1200">
          <a:solidFill>
            <a:srgbClr val="262626"/>
          </a:solidFill>
          <a:latin typeface="HP Simplified" panose="020B0606020204020204" pitchFamily="34" charset="0"/>
          <a:ea typeface="+mn-ea"/>
          <a:cs typeface="Calibri Light"/>
        </a:defRPr>
      </a:lvl4pPr>
      <a:lvl5pPr marL="2742926" indent="-304768" algn="l" defTabSz="609539" rtl="0" eaLnBrk="1" latinLnBrk="0" hangingPunct="1">
        <a:spcBef>
          <a:spcPct val="20000"/>
        </a:spcBef>
        <a:buFont typeface="Arial"/>
        <a:buChar char="»"/>
        <a:defRPr sz="2000" b="0" i="0" kern="1200">
          <a:solidFill>
            <a:srgbClr val="262626"/>
          </a:solidFill>
          <a:latin typeface="HP Simplified" panose="020B0606020204020204" pitchFamily="34" charset="0"/>
          <a:ea typeface="+mn-ea"/>
          <a:cs typeface="Calibri Light"/>
        </a:defRPr>
      </a:lvl5pPr>
      <a:lvl6pPr marL="3352464" indent="-304768" algn="l" defTabSz="609539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005" indent="-304768" algn="l" defTabSz="609539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544" indent="-304768" algn="l" defTabSz="609539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082" indent="-304768" algn="l" defTabSz="609539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539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39" algn="l" defTabSz="609539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080" algn="l" defTabSz="609539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618" algn="l" defTabSz="609539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158" algn="l" defTabSz="609539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696" algn="l" defTabSz="609539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235" algn="l" defTabSz="609539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773" algn="l" defTabSz="609539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313" algn="l" defTabSz="609539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接连接符 35"/>
          <p:cNvCxnSpPr/>
          <p:nvPr/>
        </p:nvCxnSpPr>
        <p:spPr>
          <a:xfrm>
            <a:off x="2360506" y="4092694"/>
            <a:ext cx="4665141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36"/>
          <p:cNvCxnSpPr/>
          <p:nvPr/>
        </p:nvCxnSpPr>
        <p:spPr>
          <a:xfrm>
            <a:off x="2360506" y="4638914"/>
            <a:ext cx="4665141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2331082" y="4117712"/>
            <a:ext cx="46651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85800">
              <a:defRPr/>
            </a:pPr>
            <a:r>
              <a:rPr lang="en-US" altLang="zh-CN" sz="2400" b="1" dirty="0">
                <a:solidFill>
                  <a:schemeClr val="bg1"/>
                </a:solidFill>
                <a:latin typeface="HP Simplified Light" panose="020B0406020204020204" pitchFamily="34" charset="0"/>
                <a:ea typeface="微软雅黑" pitchFamily="34" charset="-122"/>
              </a:rPr>
              <a:t>October 19, 2017</a:t>
            </a:r>
            <a:endParaRPr lang="zh-CN" altLang="en-US" sz="2400" b="1" dirty="0">
              <a:solidFill>
                <a:schemeClr val="bg1"/>
              </a:solidFill>
              <a:latin typeface="HP Simplified Light" panose="020B0406020204020204" pitchFamily="34" charset="0"/>
              <a:ea typeface="微软雅黑" pitchFamily="34" charset="-122"/>
            </a:endParaRPr>
          </a:p>
        </p:txBody>
      </p:sp>
      <p:sp>
        <p:nvSpPr>
          <p:cNvPr id="10" name="Text Placeholder 33"/>
          <p:cNvSpPr txBox="1">
            <a:spLocks/>
          </p:cNvSpPr>
          <p:nvPr/>
        </p:nvSpPr>
        <p:spPr>
          <a:xfrm>
            <a:off x="926586" y="999532"/>
            <a:ext cx="7286625" cy="850394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endParaRPr lang="en-AU" sz="2400" b="1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pPr>
              <a:spcBef>
                <a:spcPts val="0"/>
              </a:spcBef>
            </a:pPr>
            <a:r>
              <a:rPr lang="en-AU" sz="3200" dirty="0"/>
              <a:t>Making it Safe for Businesses to Call and </a:t>
            </a:r>
          </a:p>
          <a:p>
            <a:pPr>
              <a:spcBef>
                <a:spcPts val="0"/>
              </a:spcBef>
            </a:pPr>
            <a:r>
              <a:rPr lang="en-AU" sz="3200" dirty="0"/>
              <a:t>Safe for Customers to Answer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First Orion 2017 | confidential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55095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Group 21"/>
          <p:cNvGrpSpPr/>
          <p:nvPr/>
        </p:nvGrpSpPr>
        <p:grpSpPr>
          <a:xfrm>
            <a:off x="542338" y="2326991"/>
            <a:ext cx="8607967" cy="4202546"/>
            <a:chOff x="94599" y="1885557"/>
            <a:chExt cx="9043092" cy="4643980"/>
          </a:xfrm>
        </p:grpSpPr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3">
              <a:duotone>
                <a:schemeClr val="bg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4599" y="1885557"/>
              <a:ext cx="9043092" cy="4643980"/>
            </a:xfrm>
            <a:prstGeom prst="rect">
              <a:avLst/>
            </a:prstGeom>
          </p:spPr>
        </p:pic>
        <p:pic>
          <p:nvPicPr>
            <p:cNvPr id="16" name="Picture 15" descr="https://openclipart.org/image/2400px/svg_to_png/169839/map-pin.png"/>
            <p:cNvPicPr>
              <a:picLocks noChangeAspect="1" noChangeArrowheads="1"/>
            </p:cNvPicPr>
            <p:nvPr/>
          </p:nvPicPr>
          <p:blipFill>
            <a:blip r:embed="rId4" cstate="screen">
              <a:duotone>
                <a:schemeClr val="accent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21470" y="4169783"/>
              <a:ext cx="642485" cy="68853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7" name="Picture 2" descr="https://lh4.ggpht.com/Tr5sntMif9qOPrKV_UVl7K8A_V3xQDgA7Sw_qweLUFlg76d_vGFA7q1xIKZ6IcmeGqg=w300"/>
            <p:cNvPicPr>
              <a:picLocks noChangeAspect="1" noChangeArrowheads="1"/>
            </p:cNvPicPr>
            <p:nvPr/>
          </p:nvPicPr>
          <p:blipFill>
            <a:blip r:embed="rId5" cstate="screen">
              <a:duotone>
                <a:schemeClr val="accent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07581" y="3564405"/>
              <a:ext cx="459992" cy="49295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8" name="Picture 2" descr="https://lh4.ggpht.com/Tr5sntMif9qOPrKV_UVl7K8A_V3xQDgA7Sw_qweLUFlg76d_vGFA7q1xIKZ6IcmeGqg=w300"/>
            <p:cNvPicPr>
              <a:picLocks noChangeAspect="1" noChangeArrowheads="1"/>
            </p:cNvPicPr>
            <p:nvPr/>
          </p:nvPicPr>
          <p:blipFill>
            <a:blip r:embed="rId5" cstate="screen">
              <a:duotone>
                <a:schemeClr val="accent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14607" y="4365355"/>
              <a:ext cx="459992" cy="49295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9" name="Picture 2" descr="https://lh4.ggpht.com/Tr5sntMif9qOPrKV_UVl7K8A_V3xQDgA7Sw_qweLUFlg76d_vGFA7q1xIKZ6IcmeGqg=w300"/>
            <p:cNvPicPr>
              <a:picLocks noChangeAspect="1" noChangeArrowheads="1"/>
            </p:cNvPicPr>
            <p:nvPr/>
          </p:nvPicPr>
          <p:blipFill>
            <a:blip r:embed="rId5" cstate="screen">
              <a:duotone>
                <a:schemeClr val="accent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063786" y="3175441"/>
              <a:ext cx="459992" cy="49295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254" name="Shape 254"/>
          <p:cNvSpPr/>
          <p:nvPr/>
        </p:nvSpPr>
        <p:spPr>
          <a:xfrm>
            <a:off x="722765" y="760748"/>
            <a:ext cx="4436610" cy="31233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defTabSz="685800">
              <a:lnSpc>
                <a:spcPct val="80000"/>
              </a:lnSpc>
              <a:defRPr sz="8000">
                <a:latin typeface="Titillium Semibold Upright"/>
                <a:ea typeface="Titillium Semibold Upright"/>
                <a:cs typeface="Titillium Semibold Upright"/>
                <a:sym typeface="Titillium Semibold Upright"/>
              </a:defRPr>
            </a:pPr>
            <a:endParaRPr sz="2475" b="1" dirty="0"/>
          </a:p>
        </p:txBody>
      </p:sp>
      <p:sp>
        <p:nvSpPr>
          <p:cNvPr id="256" name="Shape 256"/>
          <p:cNvSpPr/>
          <p:nvPr/>
        </p:nvSpPr>
        <p:spPr>
          <a:xfrm>
            <a:off x="396796" y="2994716"/>
            <a:ext cx="2743200" cy="89255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marL="128588" indent="-128588" defTabSz="685800">
              <a:spcAft>
                <a:spcPts val="1200"/>
              </a:spcAft>
              <a:buSzPct val="100000"/>
              <a:buFont typeface="Arial"/>
              <a:buChar char="•"/>
              <a:defRPr sz="3000">
                <a:solidFill>
                  <a:srgbClr val="000000">
                    <a:alpha val="60000"/>
                  </a:srgbClr>
                </a:solidFill>
                <a:latin typeface="Titillium"/>
                <a:ea typeface="Titillium"/>
                <a:cs typeface="Titillium"/>
                <a:sym typeface="Titillium"/>
              </a:defRPr>
            </a:pPr>
            <a:r>
              <a:rPr sz="1600" dirty="0">
                <a:solidFill>
                  <a:schemeClr val="tx1">
                    <a:alpha val="60000"/>
                  </a:schemeClr>
                </a:solidFill>
                <a:latin typeface="HP Simplified" panose="020B0606020204020204" pitchFamily="34" charset="0"/>
              </a:rPr>
              <a:t>Data and technology</a:t>
            </a:r>
          </a:p>
          <a:p>
            <a:pPr marL="128588" indent="-128588" defTabSz="685800">
              <a:spcAft>
                <a:spcPts val="1200"/>
              </a:spcAft>
              <a:buSzPct val="100000"/>
              <a:buFont typeface="Arial"/>
              <a:buChar char="•"/>
              <a:defRPr sz="3000">
                <a:solidFill>
                  <a:srgbClr val="000000">
                    <a:alpha val="60000"/>
                  </a:srgbClr>
                </a:solidFill>
                <a:latin typeface="Titillium"/>
                <a:ea typeface="Titillium"/>
                <a:cs typeface="Titillium"/>
                <a:sym typeface="Titillium"/>
              </a:defRPr>
            </a:pPr>
            <a:r>
              <a:rPr sz="1600" dirty="0">
                <a:solidFill>
                  <a:schemeClr val="tx1">
                    <a:alpha val="60000"/>
                  </a:schemeClr>
                </a:solidFill>
                <a:latin typeface="HP Simplified" panose="020B0606020204020204" pitchFamily="34" charset="0"/>
              </a:rPr>
              <a:t>Direct to consumer and through carriers</a:t>
            </a:r>
          </a:p>
        </p:txBody>
      </p:sp>
      <p:sp>
        <p:nvSpPr>
          <p:cNvPr id="258" name="Shape 258"/>
          <p:cNvSpPr/>
          <p:nvPr/>
        </p:nvSpPr>
        <p:spPr>
          <a:xfrm>
            <a:off x="6286023" y="2994716"/>
            <a:ext cx="2743200" cy="178510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/>
          <a:p>
            <a:pPr marL="128588" indent="-128588" defTabSz="685800">
              <a:spcAft>
                <a:spcPts val="1200"/>
              </a:spcAft>
              <a:buSzPct val="100000"/>
              <a:buFont typeface="Arial"/>
              <a:buChar char="•"/>
              <a:defRPr sz="3000">
                <a:solidFill>
                  <a:srgbClr val="000000">
                    <a:alpha val="60000"/>
                  </a:srgbClr>
                </a:solidFill>
                <a:latin typeface="Titillium"/>
                <a:ea typeface="Titillium"/>
                <a:cs typeface="Titillium"/>
                <a:sym typeface="Titillium"/>
              </a:defRPr>
            </a:pPr>
            <a:r>
              <a:rPr sz="1600" dirty="0">
                <a:solidFill>
                  <a:schemeClr val="tx1">
                    <a:alpha val="60000"/>
                  </a:schemeClr>
                </a:solidFill>
                <a:latin typeface="HP Simplified" panose="020B0606020204020204" pitchFamily="34" charset="0"/>
              </a:rPr>
              <a:t>Validate and authenticate</a:t>
            </a:r>
            <a:r>
              <a:rPr lang="en-US" sz="1600" dirty="0">
                <a:solidFill>
                  <a:schemeClr val="tx1">
                    <a:alpha val="60000"/>
                  </a:schemeClr>
                </a:solidFill>
                <a:latin typeface="HP Simplified" panose="020B0606020204020204" pitchFamily="34" charset="0"/>
              </a:rPr>
              <a:t> numbers, making it safe to call</a:t>
            </a:r>
            <a:endParaRPr sz="1600" dirty="0">
              <a:solidFill>
                <a:schemeClr val="tx1">
                  <a:alpha val="60000"/>
                </a:schemeClr>
              </a:solidFill>
              <a:latin typeface="HP Simplified" panose="020B0606020204020204" pitchFamily="34" charset="0"/>
            </a:endParaRPr>
          </a:p>
          <a:p>
            <a:pPr marL="128588" indent="-128588" defTabSz="685800">
              <a:spcAft>
                <a:spcPts val="1200"/>
              </a:spcAft>
              <a:buSzPct val="100000"/>
              <a:buFont typeface="Arial"/>
              <a:buChar char="•"/>
              <a:defRPr sz="3000">
                <a:solidFill>
                  <a:srgbClr val="000000">
                    <a:alpha val="60000"/>
                  </a:srgbClr>
                </a:solidFill>
                <a:latin typeface="Titillium"/>
                <a:ea typeface="Titillium"/>
                <a:cs typeface="Titillium"/>
                <a:sym typeface="Titillium"/>
              </a:defRPr>
            </a:pPr>
            <a:r>
              <a:rPr sz="1600" dirty="0">
                <a:solidFill>
                  <a:schemeClr val="tx1">
                    <a:alpha val="60000"/>
                  </a:schemeClr>
                </a:solidFill>
                <a:latin typeface="HP Simplified" panose="020B0606020204020204" pitchFamily="34" charset="0"/>
              </a:rPr>
              <a:t>Information, knowledge and confidence</a:t>
            </a:r>
            <a:r>
              <a:rPr lang="en-US" sz="1600" dirty="0">
                <a:solidFill>
                  <a:schemeClr val="tx1">
                    <a:alpha val="60000"/>
                  </a:schemeClr>
                </a:solidFill>
                <a:latin typeface="HP Simplified" panose="020B0606020204020204" pitchFamily="34" charset="0"/>
              </a:rPr>
              <a:t>, ensuring it’s safe to answer</a:t>
            </a:r>
            <a:endParaRPr sz="1600" dirty="0">
              <a:solidFill>
                <a:schemeClr val="tx1">
                  <a:alpha val="60000"/>
                </a:schemeClr>
              </a:solidFill>
              <a:latin typeface="HP Simplified" panose="020B0606020204020204" pitchFamily="34" charset="0"/>
            </a:endParaRPr>
          </a:p>
          <a:p>
            <a:pPr defTabSz="685800">
              <a:spcAft>
                <a:spcPts val="1200"/>
              </a:spcAft>
              <a:defRPr sz="3000">
                <a:solidFill>
                  <a:srgbClr val="000000">
                    <a:alpha val="60000"/>
                  </a:srgbClr>
                </a:solidFill>
                <a:latin typeface="Titillium"/>
                <a:ea typeface="Titillium"/>
                <a:cs typeface="Titillium"/>
                <a:sym typeface="Titillium"/>
              </a:defRPr>
            </a:pPr>
            <a:endParaRPr sz="1600" dirty="0">
              <a:solidFill>
                <a:schemeClr val="tx1">
                  <a:alpha val="60000"/>
                </a:schemeClr>
              </a:solidFill>
              <a:latin typeface="HP Simplified" panose="020B0606020204020204" pitchFamily="34" charset="0"/>
            </a:endParaRPr>
          </a:p>
        </p:txBody>
      </p:sp>
      <p:sp>
        <p:nvSpPr>
          <p:cNvPr id="261" name="Shape 261"/>
          <p:cNvSpPr/>
          <p:nvPr/>
        </p:nvSpPr>
        <p:spPr>
          <a:xfrm>
            <a:off x="3405417" y="2994716"/>
            <a:ext cx="2743200" cy="64633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marL="128588" indent="-128588" defTabSz="685800">
              <a:spcAft>
                <a:spcPts val="1200"/>
              </a:spcAft>
              <a:buSzPct val="100000"/>
              <a:buFont typeface="Arial"/>
              <a:buChar char="•"/>
              <a:defRPr sz="3000">
                <a:solidFill>
                  <a:srgbClr val="000000">
                    <a:alpha val="60000"/>
                  </a:srgbClr>
                </a:solidFill>
                <a:latin typeface="Titillium"/>
                <a:ea typeface="Titillium"/>
                <a:cs typeface="Titillium"/>
                <a:sym typeface="Titillium"/>
              </a:defRPr>
            </a:pPr>
            <a:r>
              <a:rPr sz="1600" dirty="0">
                <a:solidFill>
                  <a:schemeClr val="tx1">
                    <a:alpha val="60000"/>
                  </a:schemeClr>
                </a:solidFill>
                <a:latin typeface="HP Simplified" panose="020B0606020204020204" pitchFamily="34" charset="0"/>
              </a:rPr>
              <a:t>Who is calling?</a:t>
            </a:r>
          </a:p>
          <a:p>
            <a:pPr marL="128588" indent="-128588" defTabSz="685800">
              <a:spcAft>
                <a:spcPts val="1200"/>
              </a:spcAft>
              <a:buSzPct val="100000"/>
              <a:buFont typeface="Arial"/>
              <a:buChar char="•"/>
              <a:defRPr sz="3000">
                <a:solidFill>
                  <a:srgbClr val="000000">
                    <a:alpha val="60000"/>
                  </a:srgbClr>
                </a:solidFill>
                <a:latin typeface="Titillium"/>
                <a:ea typeface="Titillium"/>
                <a:cs typeface="Titillium"/>
                <a:sym typeface="Titillium"/>
              </a:defRPr>
            </a:pPr>
            <a:r>
              <a:rPr sz="1600" dirty="0">
                <a:solidFill>
                  <a:schemeClr val="tx1">
                    <a:alpha val="60000"/>
                  </a:schemeClr>
                </a:solidFill>
                <a:latin typeface="HP Simplified" panose="020B0606020204020204" pitchFamily="34" charset="0"/>
              </a:rPr>
              <a:t>Why is your phone ringing?</a:t>
            </a:r>
          </a:p>
        </p:txBody>
      </p:sp>
      <p:sp>
        <p:nvSpPr>
          <p:cNvPr id="13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EE2C88-6C8F-484D-AF69-578F576B1F44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Our Business Culture and Foundation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idx="4294967295"/>
          </p:nvPr>
        </p:nvSpPr>
        <p:spPr>
          <a:xfrm>
            <a:off x="158750" y="911662"/>
            <a:ext cx="8985250" cy="1161589"/>
          </a:xfrm>
        </p:spPr>
        <p:txBody>
          <a:bodyPr>
            <a:normAutofit fontScale="85000" lnSpcReduction="10000"/>
          </a:bodyPr>
          <a:lstStyle/>
          <a:p>
            <a:pPr marL="0" indent="0" algn="ctr">
              <a:buNone/>
            </a:pPr>
            <a:r>
              <a:rPr lang="en-US" sz="3200" dirty="0"/>
              <a:t>We enable conversations that businesses and consumers want to have by maximizing call transparency.</a:t>
            </a:r>
          </a:p>
        </p:txBody>
      </p:sp>
      <p:grpSp>
        <p:nvGrpSpPr>
          <p:cNvPr id="24" name="Group 23"/>
          <p:cNvGrpSpPr/>
          <p:nvPr/>
        </p:nvGrpSpPr>
        <p:grpSpPr>
          <a:xfrm>
            <a:off x="4300832" y="4925148"/>
            <a:ext cx="4578306" cy="1450427"/>
            <a:chOff x="3928767" y="4925148"/>
            <a:chExt cx="4578306" cy="1450427"/>
          </a:xfrm>
        </p:grpSpPr>
        <p:sp>
          <p:nvSpPr>
            <p:cNvPr id="23" name="Rectangle: Rounded Corners 22"/>
            <p:cNvSpPr/>
            <p:nvPr/>
          </p:nvSpPr>
          <p:spPr>
            <a:xfrm>
              <a:off x="3928767" y="4925148"/>
              <a:ext cx="4578306" cy="1450427"/>
            </a:xfrm>
            <a:prstGeom prst="round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ectangle 19"/>
            <p:cNvSpPr/>
            <p:nvPr/>
          </p:nvSpPr>
          <p:spPr>
            <a:xfrm>
              <a:off x="3999152" y="5048765"/>
              <a:ext cx="1840983" cy="132343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defTabSz="685800">
                <a:lnSpc>
                  <a:spcPct val="80000"/>
                </a:lnSpc>
                <a:defRPr sz="8000">
                  <a:latin typeface="Titillium Semibold Upright"/>
                  <a:ea typeface="Titillium Semibold Upright"/>
                  <a:cs typeface="Titillium Semibold Upright"/>
                  <a:sym typeface="Titillium Semibold Upright"/>
                </a:defRPr>
              </a:pPr>
              <a:r>
                <a:rPr lang="en-US" sz="2000" dirty="0">
                  <a:solidFill>
                    <a:srgbClr val="000000"/>
                  </a:solidFill>
                  <a:latin typeface="HP Simplified Light" panose="020B0406020204020204" pitchFamily="34" charset="0"/>
                  <a:sym typeface="Titillium Semibold Upright"/>
                </a:rPr>
                <a:t>Located in:</a:t>
              </a:r>
            </a:p>
            <a:p>
              <a:pPr marL="257175" indent="-257175" defTabSz="685800">
                <a:lnSpc>
                  <a:spcPct val="80000"/>
                </a:lnSpc>
                <a:buFont typeface="Arial" panose="020B0604020202020204" pitchFamily="34" charset="0"/>
                <a:buChar char="•"/>
                <a:defRPr sz="8000">
                  <a:latin typeface="Titillium Semibold Upright"/>
                  <a:ea typeface="Titillium Semibold Upright"/>
                  <a:cs typeface="Titillium Semibold Upright"/>
                  <a:sym typeface="Titillium Semibold Upright"/>
                </a:defRPr>
              </a:pPr>
              <a:r>
                <a:rPr lang="en-US" sz="2000" dirty="0">
                  <a:solidFill>
                    <a:srgbClr val="000000"/>
                  </a:solidFill>
                  <a:latin typeface="HP Simplified Light" panose="020B0406020204020204" pitchFamily="34" charset="0"/>
                  <a:sym typeface="Titillium Semibold Upright"/>
                </a:rPr>
                <a:t>Little Rock AR</a:t>
              </a:r>
            </a:p>
            <a:p>
              <a:pPr marL="257175" indent="-257175" defTabSz="685800">
                <a:lnSpc>
                  <a:spcPct val="80000"/>
                </a:lnSpc>
                <a:buFont typeface="Arial" panose="020B0604020202020204" pitchFamily="34" charset="0"/>
                <a:buChar char="•"/>
                <a:defRPr sz="8000">
                  <a:latin typeface="Titillium Semibold Upright"/>
                  <a:ea typeface="Titillium Semibold Upright"/>
                  <a:cs typeface="Titillium Semibold Upright"/>
                  <a:sym typeface="Titillium Semibold Upright"/>
                </a:defRPr>
              </a:pPr>
              <a:r>
                <a:rPr lang="en-US" sz="2000" dirty="0">
                  <a:solidFill>
                    <a:srgbClr val="000000"/>
                  </a:solidFill>
                  <a:latin typeface="HP Simplified Light" panose="020B0406020204020204" pitchFamily="34" charset="0"/>
                  <a:sym typeface="Titillium Semibold Upright"/>
                </a:rPr>
                <a:t>Dallas TX</a:t>
              </a:r>
            </a:p>
            <a:p>
              <a:pPr marL="257175" indent="-257175" defTabSz="685800">
                <a:lnSpc>
                  <a:spcPct val="80000"/>
                </a:lnSpc>
                <a:buFont typeface="Arial" panose="020B0604020202020204" pitchFamily="34" charset="0"/>
                <a:buChar char="•"/>
                <a:defRPr sz="8000">
                  <a:latin typeface="Titillium Semibold Upright"/>
                  <a:ea typeface="Titillium Semibold Upright"/>
                  <a:cs typeface="Titillium Semibold Upright"/>
                  <a:sym typeface="Titillium Semibold Upright"/>
                </a:defRPr>
              </a:pPr>
              <a:r>
                <a:rPr lang="en-US" sz="2000" dirty="0">
                  <a:solidFill>
                    <a:srgbClr val="000000"/>
                  </a:solidFill>
                  <a:latin typeface="HP Simplified Light" panose="020B0406020204020204" pitchFamily="34" charset="0"/>
                  <a:sym typeface="Titillium Semibold Upright"/>
                </a:rPr>
                <a:t>Seattle WA</a:t>
              </a:r>
            </a:p>
            <a:p>
              <a:pPr marL="257175" indent="-257175" defTabSz="685800">
                <a:lnSpc>
                  <a:spcPct val="80000"/>
                </a:lnSpc>
                <a:buFont typeface="Arial" panose="020B0604020202020204" pitchFamily="34" charset="0"/>
                <a:buChar char="•"/>
                <a:defRPr sz="8000">
                  <a:latin typeface="Titillium Semibold Upright"/>
                  <a:ea typeface="Titillium Semibold Upright"/>
                  <a:cs typeface="Titillium Semibold Upright"/>
                  <a:sym typeface="Titillium Semibold Upright"/>
                </a:defRPr>
              </a:pPr>
              <a:r>
                <a:rPr lang="en-US" sz="2000" dirty="0">
                  <a:solidFill>
                    <a:srgbClr val="000000"/>
                  </a:solidFill>
                  <a:latin typeface="HP Simplified Light" panose="020B0406020204020204" pitchFamily="34" charset="0"/>
                  <a:sym typeface="Titillium Semibold Upright"/>
                </a:rPr>
                <a:t>London UK</a:t>
              </a:r>
            </a:p>
          </p:txBody>
        </p:sp>
        <p:grpSp>
          <p:nvGrpSpPr>
            <p:cNvPr id="11" name="Group 10"/>
            <p:cNvGrpSpPr/>
            <p:nvPr/>
          </p:nvGrpSpPr>
          <p:grpSpPr>
            <a:xfrm>
              <a:off x="6061099" y="5524738"/>
              <a:ext cx="2181113" cy="779421"/>
              <a:chOff x="6483612" y="5562579"/>
              <a:chExt cx="2181113" cy="779421"/>
            </a:xfrm>
          </p:grpSpPr>
          <p:pic>
            <p:nvPicPr>
              <p:cNvPr id="26" name="Picture 25"/>
              <p:cNvPicPr>
                <a:picLocks noChangeAspect="1"/>
              </p:cNvPicPr>
              <p:nvPr/>
            </p:nvPicPr>
            <p:blipFill>
              <a:blip r:embed="rId6" cstate="screen">
                <a:biLevel thresh="75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6537305" y="5902585"/>
                <a:ext cx="2127420" cy="439415"/>
              </a:xfrm>
              <a:prstGeom prst="rect">
                <a:avLst/>
              </a:prstGeom>
            </p:spPr>
          </p:pic>
          <p:sp>
            <p:nvSpPr>
              <p:cNvPr id="7" name="TextBox 6"/>
              <p:cNvSpPr txBox="1"/>
              <p:nvPr/>
            </p:nvSpPr>
            <p:spPr>
              <a:xfrm>
                <a:off x="6483612" y="5562579"/>
                <a:ext cx="2128713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dirty="0">
                    <a:latin typeface="HP Simplified Light" panose="020B0406020204020204" pitchFamily="34" charset="0"/>
                  </a:rPr>
                  <a:t>d.b.a.</a:t>
                </a:r>
              </a:p>
            </p:txBody>
          </p:sp>
        </p:grpSp>
      </p:grpSp>
      <p:sp>
        <p:nvSpPr>
          <p:cNvPr id="10" name="Rectangle: Rounded Corners 9"/>
          <p:cNvSpPr/>
          <p:nvPr/>
        </p:nvSpPr>
        <p:spPr>
          <a:xfrm>
            <a:off x="374001" y="2146822"/>
            <a:ext cx="2322501" cy="674158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latin typeface="HP Simplified" panose="020B0606020204020204" pitchFamily="34" charset="0"/>
              </a:rPr>
              <a:t>Privacy, Protection </a:t>
            </a:r>
          </a:p>
          <a:p>
            <a:pPr algn="ctr"/>
            <a:r>
              <a:rPr lang="en-US" sz="2000" dirty="0">
                <a:latin typeface="HP Simplified" panose="020B0606020204020204" pitchFamily="34" charset="0"/>
              </a:rPr>
              <a:t>and Preference</a:t>
            </a:r>
          </a:p>
        </p:txBody>
      </p:sp>
      <p:sp>
        <p:nvSpPr>
          <p:cNvPr id="32" name="Rectangle: Rounded Corners 31"/>
          <p:cNvSpPr/>
          <p:nvPr/>
        </p:nvSpPr>
        <p:spPr>
          <a:xfrm>
            <a:off x="3345565" y="2146822"/>
            <a:ext cx="2322501" cy="674158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latin typeface="HP Simplified" panose="020B0606020204020204" pitchFamily="34" charset="0"/>
              </a:rPr>
              <a:t>Maximum </a:t>
            </a:r>
          </a:p>
          <a:p>
            <a:pPr algn="ctr"/>
            <a:r>
              <a:rPr lang="en-US" sz="2000" dirty="0">
                <a:latin typeface="HP Simplified" panose="020B0606020204020204" pitchFamily="34" charset="0"/>
              </a:rPr>
              <a:t>Transparency</a:t>
            </a:r>
          </a:p>
        </p:txBody>
      </p:sp>
      <p:sp>
        <p:nvSpPr>
          <p:cNvPr id="33" name="Rectangle: Rounded Corners 32"/>
          <p:cNvSpPr/>
          <p:nvPr/>
        </p:nvSpPr>
        <p:spPr>
          <a:xfrm>
            <a:off x="6323435" y="2146822"/>
            <a:ext cx="2322501" cy="674158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latin typeface="HP Simplified" panose="020B0606020204020204" pitchFamily="34" charset="0"/>
              </a:rPr>
              <a:t>“Safe to Call” and </a:t>
            </a:r>
          </a:p>
          <a:p>
            <a:pPr algn="ctr"/>
            <a:r>
              <a:rPr lang="en-US" sz="2000" dirty="0">
                <a:latin typeface="HP Simplified" panose="020B0606020204020204" pitchFamily="34" charset="0"/>
              </a:rPr>
              <a:t>“Safe to Answer”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© First Orion 2017 | confidential</a:t>
            </a:r>
          </a:p>
        </p:txBody>
      </p:sp>
    </p:spTree>
    <p:extLst>
      <p:ext uri="{BB962C8B-B14F-4D97-AF65-F5344CB8AC3E}">
        <p14:creationId xmlns:p14="http://schemas.microsoft.com/office/powerpoint/2010/main" val="1559091008"/>
      </p:ext>
    </p:extLst>
  </p:cSld>
  <p:clrMapOvr>
    <a:masterClrMapping/>
  </p:clrMapOvr>
  <p:transition spd="slow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515"/>
          <p:cNvSpPr>
            <a:spLocks noGrp="1"/>
          </p:cNvSpPr>
          <p:nvPr>
            <p:ph type="sldNum" sz="quarter" idx="12"/>
          </p:nvPr>
        </p:nvSpPr>
        <p:spPr>
          <a:xfrm>
            <a:off x="6747638" y="6201083"/>
            <a:ext cx="2133600" cy="213353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fld id="{86CB4B4D-7CA3-9044-876B-883B54F8677D}" type="slidenum">
              <a:rPr>
                <a:latin typeface="HP Simplified" panose="020B0606020204020204" pitchFamily="34" charset="0"/>
              </a:rPr>
              <a:t>3</a:t>
            </a:fld>
            <a:endParaRPr dirty="0">
              <a:latin typeface="HP Simplified" panose="020B060602020402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First Orion: The Scoring and Tagging Process</a:t>
            </a:r>
          </a:p>
        </p:txBody>
      </p:sp>
      <p:sp>
        <p:nvSpPr>
          <p:cNvPr id="8" name="Rectangle 6"/>
          <p:cNvSpPr/>
          <p:nvPr/>
        </p:nvSpPr>
        <p:spPr>
          <a:xfrm flipH="1" flipV="1">
            <a:off x="1248594" y="1837061"/>
            <a:ext cx="4637355" cy="991692"/>
          </a:xfrm>
          <a:custGeom>
            <a:avLst/>
            <a:gdLst>
              <a:gd name="connsiteX0" fmla="*/ 0 w 6324600"/>
              <a:gd name="connsiteY0" fmla="*/ 0 h 3505200"/>
              <a:gd name="connsiteX1" fmla="*/ 6324600 w 6324600"/>
              <a:gd name="connsiteY1" fmla="*/ 0 h 3505200"/>
              <a:gd name="connsiteX2" fmla="*/ 6324600 w 6324600"/>
              <a:gd name="connsiteY2" fmla="*/ 3505200 h 3505200"/>
              <a:gd name="connsiteX3" fmla="*/ 0 w 6324600"/>
              <a:gd name="connsiteY3" fmla="*/ 3505200 h 3505200"/>
              <a:gd name="connsiteX4" fmla="*/ 0 w 6324600"/>
              <a:gd name="connsiteY4" fmla="*/ 0 h 3505200"/>
              <a:gd name="connsiteX0" fmla="*/ 0 w 6324600"/>
              <a:gd name="connsiteY0" fmla="*/ 0 h 3505200"/>
              <a:gd name="connsiteX1" fmla="*/ 6324600 w 6324600"/>
              <a:gd name="connsiteY1" fmla="*/ 0 h 3505200"/>
              <a:gd name="connsiteX2" fmla="*/ 6324600 w 6324600"/>
              <a:gd name="connsiteY2" fmla="*/ 3505200 h 3505200"/>
              <a:gd name="connsiteX3" fmla="*/ 0 w 6324600"/>
              <a:gd name="connsiteY3" fmla="*/ 0 h 3505200"/>
              <a:gd name="connsiteX0" fmla="*/ 6324600 w 6416040"/>
              <a:gd name="connsiteY0" fmla="*/ 3505200 h 3596640"/>
              <a:gd name="connsiteX1" fmla="*/ 0 w 6416040"/>
              <a:gd name="connsiteY1" fmla="*/ 0 h 3596640"/>
              <a:gd name="connsiteX2" fmla="*/ 6324600 w 6416040"/>
              <a:gd name="connsiteY2" fmla="*/ 0 h 3596640"/>
              <a:gd name="connsiteX3" fmla="*/ 6416040 w 6416040"/>
              <a:gd name="connsiteY3" fmla="*/ 3596640 h 3596640"/>
              <a:gd name="connsiteX0" fmla="*/ 2327787 w 6416040"/>
              <a:gd name="connsiteY0" fmla="*/ 1941871 h 3596640"/>
              <a:gd name="connsiteX1" fmla="*/ 0 w 6416040"/>
              <a:gd name="connsiteY1" fmla="*/ 0 h 3596640"/>
              <a:gd name="connsiteX2" fmla="*/ 6324600 w 6416040"/>
              <a:gd name="connsiteY2" fmla="*/ 0 h 3596640"/>
              <a:gd name="connsiteX3" fmla="*/ 6416040 w 6416040"/>
              <a:gd name="connsiteY3" fmla="*/ 3596640 h 3596640"/>
              <a:gd name="connsiteX0" fmla="*/ 0 w 6416040"/>
              <a:gd name="connsiteY0" fmla="*/ 0 h 3596640"/>
              <a:gd name="connsiteX1" fmla="*/ 6324600 w 6416040"/>
              <a:gd name="connsiteY1" fmla="*/ 0 h 3596640"/>
              <a:gd name="connsiteX2" fmla="*/ 6416040 w 6416040"/>
              <a:gd name="connsiteY2" fmla="*/ 3596640 h 3596640"/>
              <a:gd name="connsiteX0" fmla="*/ 0 w 6416040"/>
              <a:gd name="connsiteY0" fmla="*/ 0 h 3596640"/>
              <a:gd name="connsiteX1" fmla="*/ 6324600 w 6416040"/>
              <a:gd name="connsiteY1" fmla="*/ 0 h 3596640"/>
              <a:gd name="connsiteX2" fmla="*/ 6416040 w 6416040"/>
              <a:gd name="connsiteY2" fmla="*/ 3596640 h 3596640"/>
              <a:gd name="connsiteX3" fmla="*/ 0 w 6416040"/>
              <a:gd name="connsiteY3" fmla="*/ 0 h 3596640"/>
              <a:gd name="connsiteX0" fmla="*/ 6416040 w 6507480"/>
              <a:gd name="connsiteY0" fmla="*/ 3596640 h 3688080"/>
              <a:gd name="connsiteX1" fmla="*/ 0 w 6507480"/>
              <a:gd name="connsiteY1" fmla="*/ 0 h 3688080"/>
              <a:gd name="connsiteX2" fmla="*/ 6324600 w 6507480"/>
              <a:gd name="connsiteY2" fmla="*/ 0 h 3688080"/>
              <a:gd name="connsiteX3" fmla="*/ 6507480 w 6507480"/>
              <a:gd name="connsiteY3" fmla="*/ 3688080 h 3688080"/>
              <a:gd name="connsiteX0" fmla="*/ 1563821 w 6507480"/>
              <a:gd name="connsiteY0" fmla="*/ 3050950 h 3688080"/>
              <a:gd name="connsiteX1" fmla="*/ 0 w 6507480"/>
              <a:gd name="connsiteY1" fmla="*/ 0 h 3688080"/>
              <a:gd name="connsiteX2" fmla="*/ 6324600 w 6507480"/>
              <a:gd name="connsiteY2" fmla="*/ 0 h 3688080"/>
              <a:gd name="connsiteX3" fmla="*/ 6507480 w 6507480"/>
              <a:gd name="connsiteY3" fmla="*/ 3688080 h 3688080"/>
              <a:gd name="connsiteX0" fmla="*/ 0 w 6507480"/>
              <a:gd name="connsiteY0" fmla="*/ 0 h 3688080"/>
              <a:gd name="connsiteX1" fmla="*/ 6324600 w 6507480"/>
              <a:gd name="connsiteY1" fmla="*/ 0 h 3688080"/>
              <a:gd name="connsiteX2" fmla="*/ 6507480 w 6507480"/>
              <a:gd name="connsiteY2" fmla="*/ 3688080 h 3688080"/>
              <a:gd name="connsiteX0" fmla="*/ 0 w 6324600"/>
              <a:gd name="connsiteY0" fmla="*/ 0 h 2168996"/>
              <a:gd name="connsiteX1" fmla="*/ 6324600 w 6324600"/>
              <a:gd name="connsiteY1" fmla="*/ 0 h 2168996"/>
              <a:gd name="connsiteX2" fmla="*/ 6242009 w 6324600"/>
              <a:gd name="connsiteY2" fmla="*/ 2168996 h 2168996"/>
              <a:gd name="connsiteX0" fmla="*/ 0 w 6522228"/>
              <a:gd name="connsiteY0" fmla="*/ 0 h 2404970"/>
              <a:gd name="connsiteX1" fmla="*/ 6324600 w 6522228"/>
              <a:gd name="connsiteY1" fmla="*/ 0 h 2404970"/>
              <a:gd name="connsiteX2" fmla="*/ 6522228 w 6522228"/>
              <a:gd name="connsiteY2" fmla="*/ 2404970 h 2404970"/>
              <a:gd name="connsiteX0" fmla="*/ 0 w 7057136"/>
              <a:gd name="connsiteY0" fmla="*/ 0 h 2589105"/>
              <a:gd name="connsiteX1" fmla="*/ 6324600 w 7057136"/>
              <a:gd name="connsiteY1" fmla="*/ 0 h 2589105"/>
              <a:gd name="connsiteX2" fmla="*/ 6522228 w 7057136"/>
              <a:gd name="connsiteY2" fmla="*/ 2404970 h 2589105"/>
              <a:gd name="connsiteX0" fmla="*/ 0 w 6522228"/>
              <a:gd name="connsiteY0" fmla="*/ 0 h 2884378"/>
              <a:gd name="connsiteX1" fmla="*/ 6324600 w 6522228"/>
              <a:gd name="connsiteY1" fmla="*/ 0 h 2884378"/>
              <a:gd name="connsiteX2" fmla="*/ 6522228 w 6522228"/>
              <a:gd name="connsiteY2" fmla="*/ 2404970 h 2884378"/>
              <a:gd name="connsiteX0" fmla="*/ 0 w 6959565"/>
              <a:gd name="connsiteY0" fmla="*/ 0 h 2629590"/>
              <a:gd name="connsiteX1" fmla="*/ 6324600 w 6959565"/>
              <a:gd name="connsiteY1" fmla="*/ 0 h 2629590"/>
              <a:gd name="connsiteX2" fmla="*/ 6522228 w 6959565"/>
              <a:gd name="connsiteY2" fmla="*/ 2404970 h 2629590"/>
              <a:gd name="connsiteX0" fmla="*/ 0 w 6959565"/>
              <a:gd name="connsiteY0" fmla="*/ 0 h 2629590"/>
              <a:gd name="connsiteX1" fmla="*/ 6324600 w 6959565"/>
              <a:gd name="connsiteY1" fmla="*/ 0 h 2629590"/>
              <a:gd name="connsiteX2" fmla="*/ 6522228 w 6959565"/>
              <a:gd name="connsiteY2" fmla="*/ 2404970 h 2629590"/>
              <a:gd name="connsiteX0" fmla="*/ 0 w 6522228"/>
              <a:gd name="connsiteY0" fmla="*/ 0 h 2404970"/>
              <a:gd name="connsiteX1" fmla="*/ 6324600 w 6522228"/>
              <a:gd name="connsiteY1" fmla="*/ 0 h 2404970"/>
              <a:gd name="connsiteX2" fmla="*/ 6522228 w 6522228"/>
              <a:gd name="connsiteY2" fmla="*/ 2404970 h 2404970"/>
              <a:gd name="connsiteX0" fmla="*/ 0 w 6839285"/>
              <a:gd name="connsiteY0" fmla="*/ 178145 h 2583115"/>
              <a:gd name="connsiteX1" fmla="*/ 6324600 w 6839285"/>
              <a:gd name="connsiteY1" fmla="*/ 178145 h 2583115"/>
              <a:gd name="connsiteX2" fmla="*/ 6522228 w 6839285"/>
              <a:gd name="connsiteY2" fmla="*/ 2583115 h 2583115"/>
              <a:gd name="connsiteX0" fmla="*/ 0 w 6522228"/>
              <a:gd name="connsiteY0" fmla="*/ 0 h 2404970"/>
              <a:gd name="connsiteX1" fmla="*/ 3699387 w 6522228"/>
              <a:gd name="connsiteY1" fmla="*/ 575187 h 2404970"/>
              <a:gd name="connsiteX2" fmla="*/ 6522228 w 6522228"/>
              <a:gd name="connsiteY2" fmla="*/ 2404970 h 2404970"/>
              <a:gd name="connsiteX0" fmla="*/ 0 w 6522228"/>
              <a:gd name="connsiteY0" fmla="*/ 5635 h 2410605"/>
              <a:gd name="connsiteX1" fmla="*/ 3699387 w 6522228"/>
              <a:gd name="connsiteY1" fmla="*/ 580822 h 2410605"/>
              <a:gd name="connsiteX2" fmla="*/ 6522228 w 6522228"/>
              <a:gd name="connsiteY2" fmla="*/ 2410605 h 2410605"/>
              <a:gd name="connsiteX0" fmla="*/ 0 w 6522228"/>
              <a:gd name="connsiteY0" fmla="*/ 5635 h 2410605"/>
              <a:gd name="connsiteX1" fmla="*/ 3699387 w 6522228"/>
              <a:gd name="connsiteY1" fmla="*/ 580822 h 2410605"/>
              <a:gd name="connsiteX2" fmla="*/ 6522228 w 6522228"/>
              <a:gd name="connsiteY2" fmla="*/ 2410605 h 2410605"/>
              <a:gd name="connsiteX0" fmla="*/ 0 w 6522228"/>
              <a:gd name="connsiteY0" fmla="*/ 6310 h 2411280"/>
              <a:gd name="connsiteX1" fmla="*/ 4628535 w 6522228"/>
              <a:gd name="connsiteY1" fmla="*/ 552000 h 2411280"/>
              <a:gd name="connsiteX2" fmla="*/ 6522228 w 6522228"/>
              <a:gd name="connsiteY2" fmla="*/ 2411280 h 2411280"/>
              <a:gd name="connsiteX0" fmla="*/ 0 w 6522228"/>
              <a:gd name="connsiteY0" fmla="*/ 5347 h 2410317"/>
              <a:gd name="connsiteX1" fmla="*/ 4023851 w 6522228"/>
              <a:gd name="connsiteY1" fmla="*/ 595282 h 2410317"/>
              <a:gd name="connsiteX2" fmla="*/ 6522228 w 6522228"/>
              <a:gd name="connsiteY2" fmla="*/ 2410317 h 2410317"/>
              <a:gd name="connsiteX0" fmla="*/ 0 w 6509203"/>
              <a:gd name="connsiteY0" fmla="*/ 163951 h 1949489"/>
              <a:gd name="connsiteX1" fmla="*/ 4010826 w 6509203"/>
              <a:gd name="connsiteY1" fmla="*/ 134454 h 1949489"/>
              <a:gd name="connsiteX2" fmla="*/ 6509203 w 6509203"/>
              <a:gd name="connsiteY2" fmla="*/ 1949489 h 1949489"/>
              <a:gd name="connsiteX0" fmla="*/ 0 w 6535251"/>
              <a:gd name="connsiteY0" fmla="*/ 155212 h 1822763"/>
              <a:gd name="connsiteX1" fmla="*/ 4010826 w 6535251"/>
              <a:gd name="connsiteY1" fmla="*/ 125715 h 1822763"/>
              <a:gd name="connsiteX2" fmla="*/ 6535251 w 6535251"/>
              <a:gd name="connsiteY2" fmla="*/ 1822763 h 1822763"/>
              <a:gd name="connsiteX0" fmla="*/ 0 w 6535251"/>
              <a:gd name="connsiteY0" fmla="*/ 155212 h 1822763"/>
              <a:gd name="connsiteX1" fmla="*/ 4010826 w 6535251"/>
              <a:gd name="connsiteY1" fmla="*/ 125715 h 1822763"/>
              <a:gd name="connsiteX2" fmla="*/ 6535251 w 6535251"/>
              <a:gd name="connsiteY2" fmla="*/ 1822763 h 1822763"/>
              <a:gd name="connsiteX0" fmla="*/ 0 w 6535251"/>
              <a:gd name="connsiteY0" fmla="*/ 10655 h 1678206"/>
              <a:gd name="connsiteX1" fmla="*/ 4062921 w 6535251"/>
              <a:gd name="connsiteY1" fmla="*/ 335120 h 1678206"/>
              <a:gd name="connsiteX2" fmla="*/ 6535251 w 6535251"/>
              <a:gd name="connsiteY2" fmla="*/ 1678206 h 1678206"/>
              <a:gd name="connsiteX0" fmla="*/ 0 w 6535251"/>
              <a:gd name="connsiteY0" fmla="*/ 3375 h 1670926"/>
              <a:gd name="connsiteX1" fmla="*/ 4128041 w 6535251"/>
              <a:gd name="connsiteY1" fmla="*/ 637556 h 1670926"/>
              <a:gd name="connsiteX2" fmla="*/ 6535251 w 6535251"/>
              <a:gd name="connsiteY2" fmla="*/ 1670926 h 1670926"/>
              <a:gd name="connsiteX0" fmla="*/ 0 w 6535251"/>
              <a:gd name="connsiteY0" fmla="*/ 7668 h 1675219"/>
              <a:gd name="connsiteX1" fmla="*/ 4023848 w 6535251"/>
              <a:gd name="connsiteY1" fmla="*/ 391126 h 1675219"/>
              <a:gd name="connsiteX2" fmla="*/ 6535251 w 6535251"/>
              <a:gd name="connsiteY2" fmla="*/ 1675219 h 1675219"/>
              <a:gd name="connsiteX0" fmla="*/ 0 w 6535251"/>
              <a:gd name="connsiteY0" fmla="*/ 7668 h 1675219"/>
              <a:gd name="connsiteX1" fmla="*/ 4023848 w 6535251"/>
              <a:gd name="connsiteY1" fmla="*/ 391126 h 1675219"/>
              <a:gd name="connsiteX2" fmla="*/ 6535251 w 6535251"/>
              <a:gd name="connsiteY2" fmla="*/ 1675219 h 16752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535251" h="1675219">
                <a:moveTo>
                  <a:pt x="0" y="7668"/>
                </a:moveTo>
                <a:cubicBezTo>
                  <a:pt x="618613" y="-36578"/>
                  <a:pt x="2934640" y="113201"/>
                  <a:pt x="4023848" y="391126"/>
                </a:cubicBezTo>
                <a:cubicBezTo>
                  <a:pt x="5113057" y="669051"/>
                  <a:pt x="6017867" y="1075450"/>
                  <a:pt x="6535251" y="1675219"/>
                </a:cubicBezTo>
              </a:path>
            </a:pathLst>
          </a:custGeom>
          <a:noFill/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>
              <a:latin typeface="HP Simplified" panose="020B0606020204020204" pitchFamily="34" charset="0"/>
            </a:endParaRPr>
          </a:p>
        </p:txBody>
      </p:sp>
      <p:sp>
        <p:nvSpPr>
          <p:cNvPr id="9" name="Rectangle 6"/>
          <p:cNvSpPr/>
          <p:nvPr/>
        </p:nvSpPr>
        <p:spPr>
          <a:xfrm flipH="1">
            <a:off x="1143300" y="3347950"/>
            <a:ext cx="4742650" cy="1192234"/>
          </a:xfrm>
          <a:custGeom>
            <a:avLst/>
            <a:gdLst>
              <a:gd name="connsiteX0" fmla="*/ 0 w 6324600"/>
              <a:gd name="connsiteY0" fmla="*/ 0 h 3505200"/>
              <a:gd name="connsiteX1" fmla="*/ 6324600 w 6324600"/>
              <a:gd name="connsiteY1" fmla="*/ 0 h 3505200"/>
              <a:gd name="connsiteX2" fmla="*/ 6324600 w 6324600"/>
              <a:gd name="connsiteY2" fmla="*/ 3505200 h 3505200"/>
              <a:gd name="connsiteX3" fmla="*/ 0 w 6324600"/>
              <a:gd name="connsiteY3" fmla="*/ 3505200 h 3505200"/>
              <a:gd name="connsiteX4" fmla="*/ 0 w 6324600"/>
              <a:gd name="connsiteY4" fmla="*/ 0 h 3505200"/>
              <a:gd name="connsiteX0" fmla="*/ 0 w 6324600"/>
              <a:gd name="connsiteY0" fmla="*/ 0 h 3505200"/>
              <a:gd name="connsiteX1" fmla="*/ 6324600 w 6324600"/>
              <a:gd name="connsiteY1" fmla="*/ 0 h 3505200"/>
              <a:gd name="connsiteX2" fmla="*/ 6324600 w 6324600"/>
              <a:gd name="connsiteY2" fmla="*/ 3505200 h 3505200"/>
              <a:gd name="connsiteX3" fmla="*/ 0 w 6324600"/>
              <a:gd name="connsiteY3" fmla="*/ 0 h 3505200"/>
              <a:gd name="connsiteX0" fmla="*/ 6324600 w 6416040"/>
              <a:gd name="connsiteY0" fmla="*/ 3505200 h 3596640"/>
              <a:gd name="connsiteX1" fmla="*/ 0 w 6416040"/>
              <a:gd name="connsiteY1" fmla="*/ 0 h 3596640"/>
              <a:gd name="connsiteX2" fmla="*/ 6324600 w 6416040"/>
              <a:gd name="connsiteY2" fmla="*/ 0 h 3596640"/>
              <a:gd name="connsiteX3" fmla="*/ 6416040 w 6416040"/>
              <a:gd name="connsiteY3" fmla="*/ 3596640 h 3596640"/>
              <a:gd name="connsiteX0" fmla="*/ 2327787 w 6416040"/>
              <a:gd name="connsiteY0" fmla="*/ 1941871 h 3596640"/>
              <a:gd name="connsiteX1" fmla="*/ 0 w 6416040"/>
              <a:gd name="connsiteY1" fmla="*/ 0 h 3596640"/>
              <a:gd name="connsiteX2" fmla="*/ 6324600 w 6416040"/>
              <a:gd name="connsiteY2" fmla="*/ 0 h 3596640"/>
              <a:gd name="connsiteX3" fmla="*/ 6416040 w 6416040"/>
              <a:gd name="connsiteY3" fmla="*/ 3596640 h 3596640"/>
              <a:gd name="connsiteX0" fmla="*/ 0 w 6416040"/>
              <a:gd name="connsiteY0" fmla="*/ 0 h 3596640"/>
              <a:gd name="connsiteX1" fmla="*/ 6324600 w 6416040"/>
              <a:gd name="connsiteY1" fmla="*/ 0 h 3596640"/>
              <a:gd name="connsiteX2" fmla="*/ 6416040 w 6416040"/>
              <a:gd name="connsiteY2" fmla="*/ 3596640 h 3596640"/>
              <a:gd name="connsiteX0" fmla="*/ 0 w 6416040"/>
              <a:gd name="connsiteY0" fmla="*/ 0 h 3596640"/>
              <a:gd name="connsiteX1" fmla="*/ 6324600 w 6416040"/>
              <a:gd name="connsiteY1" fmla="*/ 0 h 3596640"/>
              <a:gd name="connsiteX2" fmla="*/ 6416040 w 6416040"/>
              <a:gd name="connsiteY2" fmla="*/ 3596640 h 3596640"/>
              <a:gd name="connsiteX3" fmla="*/ 0 w 6416040"/>
              <a:gd name="connsiteY3" fmla="*/ 0 h 3596640"/>
              <a:gd name="connsiteX0" fmla="*/ 6416040 w 6507480"/>
              <a:gd name="connsiteY0" fmla="*/ 3596640 h 3688080"/>
              <a:gd name="connsiteX1" fmla="*/ 0 w 6507480"/>
              <a:gd name="connsiteY1" fmla="*/ 0 h 3688080"/>
              <a:gd name="connsiteX2" fmla="*/ 6324600 w 6507480"/>
              <a:gd name="connsiteY2" fmla="*/ 0 h 3688080"/>
              <a:gd name="connsiteX3" fmla="*/ 6507480 w 6507480"/>
              <a:gd name="connsiteY3" fmla="*/ 3688080 h 3688080"/>
              <a:gd name="connsiteX0" fmla="*/ 1563821 w 6507480"/>
              <a:gd name="connsiteY0" fmla="*/ 3050950 h 3688080"/>
              <a:gd name="connsiteX1" fmla="*/ 0 w 6507480"/>
              <a:gd name="connsiteY1" fmla="*/ 0 h 3688080"/>
              <a:gd name="connsiteX2" fmla="*/ 6324600 w 6507480"/>
              <a:gd name="connsiteY2" fmla="*/ 0 h 3688080"/>
              <a:gd name="connsiteX3" fmla="*/ 6507480 w 6507480"/>
              <a:gd name="connsiteY3" fmla="*/ 3688080 h 3688080"/>
              <a:gd name="connsiteX0" fmla="*/ 0 w 6507480"/>
              <a:gd name="connsiteY0" fmla="*/ 0 h 3688080"/>
              <a:gd name="connsiteX1" fmla="*/ 6324600 w 6507480"/>
              <a:gd name="connsiteY1" fmla="*/ 0 h 3688080"/>
              <a:gd name="connsiteX2" fmla="*/ 6507480 w 6507480"/>
              <a:gd name="connsiteY2" fmla="*/ 3688080 h 3688080"/>
              <a:gd name="connsiteX0" fmla="*/ 0 w 6324600"/>
              <a:gd name="connsiteY0" fmla="*/ 0 h 2168996"/>
              <a:gd name="connsiteX1" fmla="*/ 6324600 w 6324600"/>
              <a:gd name="connsiteY1" fmla="*/ 0 h 2168996"/>
              <a:gd name="connsiteX2" fmla="*/ 6242009 w 6324600"/>
              <a:gd name="connsiteY2" fmla="*/ 2168996 h 2168996"/>
              <a:gd name="connsiteX0" fmla="*/ 0 w 6522228"/>
              <a:gd name="connsiteY0" fmla="*/ 0 h 2404970"/>
              <a:gd name="connsiteX1" fmla="*/ 6324600 w 6522228"/>
              <a:gd name="connsiteY1" fmla="*/ 0 h 2404970"/>
              <a:gd name="connsiteX2" fmla="*/ 6522228 w 6522228"/>
              <a:gd name="connsiteY2" fmla="*/ 2404970 h 2404970"/>
              <a:gd name="connsiteX0" fmla="*/ 0 w 7057136"/>
              <a:gd name="connsiteY0" fmla="*/ 0 h 2589105"/>
              <a:gd name="connsiteX1" fmla="*/ 6324600 w 7057136"/>
              <a:gd name="connsiteY1" fmla="*/ 0 h 2589105"/>
              <a:gd name="connsiteX2" fmla="*/ 6522228 w 7057136"/>
              <a:gd name="connsiteY2" fmla="*/ 2404970 h 2589105"/>
              <a:gd name="connsiteX0" fmla="*/ 0 w 6522228"/>
              <a:gd name="connsiteY0" fmla="*/ 0 h 2884378"/>
              <a:gd name="connsiteX1" fmla="*/ 6324600 w 6522228"/>
              <a:gd name="connsiteY1" fmla="*/ 0 h 2884378"/>
              <a:gd name="connsiteX2" fmla="*/ 6522228 w 6522228"/>
              <a:gd name="connsiteY2" fmla="*/ 2404970 h 2884378"/>
              <a:gd name="connsiteX0" fmla="*/ 0 w 6959565"/>
              <a:gd name="connsiteY0" fmla="*/ 0 h 2629590"/>
              <a:gd name="connsiteX1" fmla="*/ 6324600 w 6959565"/>
              <a:gd name="connsiteY1" fmla="*/ 0 h 2629590"/>
              <a:gd name="connsiteX2" fmla="*/ 6522228 w 6959565"/>
              <a:gd name="connsiteY2" fmla="*/ 2404970 h 2629590"/>
              <a:gd name="connsiteX0" fmla="*/ 0 w 6959565"/>
              <a:gd name="connsiteY0" fmla="*/ 0 h 2629590"/>
              <a:gd name="connsiteX1" fmla="*/ 6324600 w 6959565"/>
              <a:gd name="connsiteY1" fmla="*/ 0 h 2629590"/>
              <a:gd name="connsiteX2" fmla="*/ 6522228 w 6959565"/>
              <a:gd name="connsiteY2" fmla="*/ 2404970 h 2629590"/>
              <a:gd name="connsiteX0" fmla="*/ 0 w 6522228"/>
              <a:gd name="connsiteY0" fmla="*/ 0 h 2404970"/>
              <a:gd name="connsiteX1" fmla="*/ 6324600 w 6522228"/>
              <a:gd name="connsiteY1" fmla="*/ 0 h 2404970"/>
              <a:gd name="connsiteX2" fmla="*/ 6522228 w 6522228"/>
              <a:gd name="connsiteY2" fmla="*/ 2404970 h 2404970"/>
              <a:gd name="connsiteX0" fmla="*/ 0 w 6839285"/>
              <a:gd name="connsiteY0" fmla="*/ 178145 h 2583115"/>
              <a:gd name="connsiteX1" fmla="*/ 6324600 w 6839285"/>
              <a:gd name="connsiteY1" fmla="*/ 178145 h 2583115"/>
              <a:gd name="connsiteX2" fmla="*/ 6522228 w 6839285"/>
              <a:gd name="connsiteY2" fmla="*/ 2583115 h 2583115"/>
              <a:gd name="connsiteX0" fmla="*/ 0 w 6522228"/>
              <a:gd name="connsiteY0" fmla="*/ 0 h 2404970"/>
              <a:gd name="connsiteX1" fmla="*/ 3699387 w 6522228"/>
              <a:gd name="connsiteY1" fmla="*/ 575187 h 2404970"/>
              <a:gd name="connsiteX2" fmla="*/ 6522228 w 6522228"/>
              <a:gd name="connsiteY2" fmla="*/ 2404970 h 2404970"/>
              <a:gd name="connsiteX0" fmla="*/ 0 w 6522228"/>
              <a:gd name="connsiteY0" fmla="*/ 5635 h 2410605"/>
              <a:gd name="connsiteX1" fmla="*/ 3699387 w 6522228"/>
              <a:gd name="connsiteY1" fmla="*/ 580822 h 2410605"/>
              <a:gd name="connsiteX2" fmla="*/ 6522228 w 6522228"/>
              <a:gd name="connsiteY2" fmla="*/ 2410605 h 2410605"/>
              <a:gd name="connsiteX0" fmla="*/ 0 w 6522228"/>
              <a:gd name="connsiteY0" fmla="*/ 5635 h 2410605"/>
              <a:gd name="connsiteX1" fmla="*/ 3699387 w 6522228"/>
              <a:gd name="connsiteY1" fmla="*/ 580822 h 2410605"/>
              <a:gd name="connsiteX2" fmla="*/ 6522228 w 6522228"/>
              <a:gd name="connsiteY2" fmla="*/ 2410605 h 2410605"/>
              <a:gd name="connsiteX0" fmla="*/ 0 w 6522228"/>
              <a:gd name="connsiteY0" fmla="*/ 6310 h 2411280"/>
              <a:gd name="connsiteX1" fmla="*/ 4628535 w 6522228"/>
              <a:gd name="connsiteY1" fmla="*/ 552000 h 2411280"/>
              <a:gd name="connsiteX2" fmla="*/ 6522228 w 6522228"/>
              <a:gd name="connsiteY2" fmla="*/ 2411280 h 2411280"/>
              <a:gd name="connsiteX0" fmla="*/ 0 w 6522228"/>
              <a:gd name="connsiteY0" fmla="*/ 5347 h 2410317"/>
              <a:gd name="connsiteX1" fmla="*/ 4023851 w 6522228"/>
              <a:gd name="connsiteY1" fmla="*/ 595282 h 2410317"/>
              <a:gd name="connsiteX2" fmla="*/ 6522228 w 6522228"/>
              <a:gd name="connsiteY2" fmla="*/ 2410317 h 2410317"/>
              <a:gd name="connsiteX0" fmla="*/ 0 w 6509203"/>
              <a:gd name="connsiteY0" fmla="*/ 163951 h 1949489"/>
              <a:gd name="connsiteX1" fmla="*/ 4010826 w 6509203"/>
              <a:gd name="connsiteY1" fmla="*/ 134454 h 1949489"/>
              <a:gd name="connsiteX2" fmla="*/ 6509203 w 6509203"/>
              <a:gd name="connsiteY2" fmla="*/ 1949489 h 1949489"/>
              <a:gd name="connsiteX0" fmla="*/ 0 w 6535251"/>
              <a:gd name="connsiteY0" fmla="*/ 155212 h 1822763"/>
              <a:gd name="connsiteX1" fmla="*/ 4010826 w 6535251"/>
              <a:gd name="connsiteY1" fmla="*/ 125715 h 1822763"/>
              <a:gd name="connsiteX2" fmla="*/ 6535251 w 6535251"/>
              <a:gd name="connsiteY2" fmla="*/ 1822763 h 1822763"/>
              <a:gd name="connsiteX0" fmla="*/ 0 w 6535251"/>
              <a:gd name="connsiteY0" fmla="*/ 155212 h 1822763"/>
              <a:gd name="connsiteX1" fmla="*/ 4010826 w 6535251"/>
              <a:gd name="connsiteY1" fmla="*/ 125715 h 1822763"/>
              <a:gd name="connsiteX2" fmla="*/ 6535251 w 6535251"/>
              <a:gd name="connsiteY2" fmla="*/ 1822763 h 1822763"/>
              <a:gd name="connsiteX0" fmla="*/ 0 w 6535251"/>
              <a:gd name="connsiteY0" fmla="*/ 10655 h 1678206"/>
              <a:gd name="connsiteX1" fmla="*/ 4062921 w 6535251"/>
              <a:gd name="connsiteY1" fmla="*/ 335120 h 1678206"/>
              <a:gd name="connsiteX2" fmla="*/ 6535251 w 6535251"/>
              <a:gd name="connsiteY2" fmla="*/ 1678206 h 1678206"/>
              <a:gd name="connsiteX0" fmla="*/ 0 w 6535251"/>
              <a:gd name="connsiteY0" fmla="*/ 3375 h 1670926"/>
              <a:gd name="connsiteX1" fmla="*/ 4128041 w 6535251"/>
              <a:gd name="connsiteY1" fmla="*/ 637556 h 1670926"/>
              <a:gd name="connsiteX2" fmla="*/ 6535251 w 6535251"/>
              <a:gd name="connsiteY2" fmla="*/ 1670926 h 1670926"/>
              <a:gd name="connsiteX0" fmla="*/ 0 w 6535251"/>
              <a:gd name="connsiteY0" fmla="*/ 7668 h 1675219"/>
              <a:gd name="connsiteX1" fmla="*/ 4023848 w 6535251"/>
              <a:gd name="connsiteY1" fmla="*/ 391126 h 1675219"/>
              <a:gd name="connsiteX2" fmla="*/ 6535251 w 6535251"/>
              <a:gd name="connsiteY2" fmla="*/ 1675219 h 1675219"/>
              <a:gd name="connsiteX0" fmla="*/ 0 w 6535251"/>
              <a:gd name="connsiteY0" fmla="*/ 7668 h 1675219"/>
              <a:gd name="connsiteX1" fmla="*/ 4023848 w 6535251"/>
              <a:gd name="connsiteY1" fmla="*/ 391126 h 1675219"/>
              <a:gd name="connsiteX2" fmla="*/ 6535251 w 6535251"/>
              <a:gd name="connsiteY2" fmla="*/ 1675219 h 16752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535251" h="1675219">
                <a:moveTo>
                  <a:pt x="0" y="7668"/>
                </a:moveTo>
                <a:cubicBezTo>
                  <a:pt x="618613" y="-36578"/>
                  <a:pt x="2934640" y="113201"/>
                  <a:pt x="4023848" y="391126"/>
                </a:cubicBezTo>
                <a:cubicBezTo>
                  <a:pt x="5113057" y="669051"/>
                  <a:pt x="6017867" y="1075450"/>
                  <a:pt x="6535251" y="1675219"/>
                </a:cubicBezTo>
              </a:path>
            </a:pathLst>
          </a:custGeom>
          <a:noFill/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>
              <a:latin typeface="HP Simplified" panose="020B0606020204020204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4634108" y="2134815"/>
            <a:ext cx="8689" cy="3593669"/>
          </a:xfrm>
          <a:prstGeom prst="line">
            <a:avLst/>
          </a:prstGeom>
          <a:ln w="31750" cap="rnd">
            <a:solidFill>
              <a:schemeClr val="tx1">
                <a:lumMod val="50000"/>
                <a:lumOff val="50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2683468" y="2129006"/>
            <a:ext cx="32822" cy="3599478"/>
          </a:xfrm>
          <a:prstGeom prst="line">
            <a:avLst/>
          </a:prstGeom>
          <a:ln w="31750" cap="rnd">
            <a:solidFill>
              <a:schemeClr val="tx1">
                <a:lumMod val="50000"/>
                <a:lumOff val="50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Pentagon 11"/>
          <p:cNvSpPr/>
          <p:nvPr/>
        </p:nvSpPr>
        <p:spPr>
          <a:xfrm>
            <a:off x="1265360" y="1022315"/>
            <a:ext cx="1372738" cy="707845"/>
          </a:xfrm>
          <a:prstGeom prst="homePlate">
            <a:avLst>
              <a:gd name="adj" fmla="val 34444"/>
            </a:avLst>
          </a:prstGeom>
          <a:ln>
            <a:solidFill>
              <a:schemeClr val="tx2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b="1" dirty="0">
                <a:solidFill>
                  <a:schemeClr val="tx2"/>
                </a:solidFill>
                <a:latin typeface="HP Simplified" panose="020B0606020204020204" pitchFamily="34" charset="0"/>
              </a:rPr>
              <a:t>RAW Data</a:t>
            </a:r>
          </a:p>
          <a:p>
            <a:pPr algn="ctr"/>
            <a:r>
              <a:rPr lang="en-US" sz="1600" b="1" dirty="0">
                <a:solidFill>
                  <a:srgbClr val="C0504D"/>
                </a:solidFill>
                <a:latin typeface="HP Simplified" panose="020B0606020204020204" pitchFamily="34" charset="0"/>
              </a:rPr>
              <a:t>Step 1</a:t>
            </a:r>
          </a:p>
        </p:txBody>
      </p:sp>
      <p:sp>
        <p:nvSpPr>
          <p:cNvPr id="13" name="Pentagon 12"/>
          <p:cNvSpPr/>
          <p:nvPr/>
        </p:nvSpPr>
        <p:spPr>
          <a:xfrm>
            <a:off x="2976981" y="1064328"/>
            <a:ext cx="1382656" cy="707845"/>
          </a:xfrm>
          <a:prstGeom prst="homePlate">
            <a:avLst>
              <a:gd name="adj" fmla="val 34444"/>
            </a:avLst>
          </a:prstGeom>
          <a:ln>
            <a:solidFill>
              <a:schemeClr val="tx2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b="1" dirty="0">
                <a:solidFill>
                  <a:schemeClr val="tx2"/>
                </a:solidFill>
                <a:latin typeface="HP Simplified" panose="020B0606020204020204" pitchFamily="34" charset="0"/>
              </a:rPr>
              <a:t>Refined Data</a:t>
            </a:r>
          </a:p>
          <a:p>
            <a:pPr algn="ctr"/>
            <a:r>
              <a:rPr lang="en-US" sz="1600" b="1" dirty="0">
                <a:solidFill>
                  <a:srgbClr val="C0504D"/>
                </a:solidFill>
                <a:latin typeface="HP Simplified" panose="020B0606020204020204" pitchFamily="34" charset="0"/>
              </a:rPr>
              <a:t>Step 2</a:t>
            </a:r>
          </a:p>
        </p:txBody>
      </p:sp>
      <p:sp>
        <p:nvSpPr>
          <p:cNvPr id="14" name="Pentagon 13"/>
          <p:cNvSpPr/>
          <p:nvPr/>
        </p:nvSpPr>
        <p:spPr>
          <a:xfrm>
            <a:off x="4709013" y="1094766"/>
            <a:ext cx="1382141" cy="707845"/>
          </a:xfrm>
          <a:prstGeom prst="homePlate">
            <a:avLst>
              <a:gd name="adj" fmla="val 34444"/>
            </a:avLst>
          </a:prstGeom>
          <a:ln>
            <a:solidFill>
              <a:schemeClr val="tx2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b="1" dirty="0">
                <a:solidFill>
                  <a:schemeClr val="tx2"/>
                </a:solidFill>
                <a:latin typeface="HP Simplified" panose="020B0606020204020204" pitchFamily="34" charset="0"/>
              </a:rPr>
              <a:t>Final Score</a:t>
            </a:r>
          </a:p>
          <a:p>
            <a:pPr algn="ctr"/>
            <a:r>
              <a:rPr lang="en-US" sz="1600" b="1" dirty="0">
                <a:solidFill>
                  <a:srgbClr val="C0504D"/>
                </a:solidFill>
                <a:latin typeface="HP Simplified" panose="020B0606020204020204" pitchFamily="34" charset="0"/>
              </a:rPr>
              <a:t>Step 3</a:t>
            </a:r>
          </a:p>
        </p:txBody>
      </p:sp>
      <p:grpSp>
        <p:nvGrpSpPr>
          <p:cNvPr id="15" name="Group 14"/>
          <p:cNvGrpSpPr/>
          <p:nvPr/>
        </p:nvGrpSpPr>
        <p:grpSpPr>
          <a:xfrm>
            <a:off x="1133167" y="2062416"/>
            <a:ext cx="4752783" cy="2237740"/>
            <a:chOff x="384548" y="2272952"/>
            <a:chExt cx="8302252" cy="3020939"/>
          </a:xfrm>
        </p:grpSpPr>
        <p:sp>
          <p:nvSpPr>
            <p:cNvPr id="16" name="Oval 15"/>
            <p:cNvSpPr/>
            <p:nvPr/>
          </p:nvSpPr>
          <p:spPr>
            <a:xfrm>
              <a:off x="384548" y="2272952"/>
              <a:ext cx="403269" cy="403269"/>
            </a:xfrm>
            <a:prstGeom prst="ellipse">
              <a:avLst/>
            </a:prstGeom>
            <a:gradFill flip="none" rotWithShape="1">
              <a:gsLst>
                <a:gs pos="0">
                  <a:srgbClr val="00B0F0"/>
                </a:gs>
                <a:gs pos="100000">
                  <a:srgbClr val="0070C0"/>
                </a:gs>
              </a:gsLst>
              <a:path path="shape">
                <a:fillToRect l="50000" t="50000" r="50000" b="50000"/>
              </a:path>
              <a:tileRect/>
            </a:gradFill>
            <a:ln w="12700">
              <a:solidFill>
                <a:schemeClr val="accent5">
                  <a:lumMod val="75000"/>
                </a:schemeClr>
              </a:solidFill>
            </a:ln>
            <a:effectLst>
              <a:outerShdw blurRad="381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13">
                <a:latin typeface="HP Simplified" panose="020B0606020204020204" pitchFamily="34" charset="0"/>
              </a:endParaRPr>
            </a:p>
          </p:txBody>
        </p:sp>
        <p:sp>
          <p:nvSpPr>
            <p:cNvPr id="17" name="Oval 16"/>
            <p:cNvSpPr/>
            <p:nvPr/>
          </p:nvSpPr>
          <p:spPr>
            <a:xfrm>
              <a:off x="1356953" y="2651043"/>
              <a:ext cx="403269" cy="403269"/>
            </a:xfrm>
            <a:prstGeom prst="ellipse">
              <a:avLst/>
            </a:prstGeom>
            <a:gradFill flip="none" rotWithShape="1">
              <a:gsLst>
                <a:gs pos="100000">
                  <a:srgbClr val="B51D1D"/>
                </a:gs>
                <a:gs pos="0">
                  <a:srgbClr val="DF5757"/>
                </a:gs>
              </a:gsLst>
              <a:path path="shape">
                <a:fillToRect l="50000" t="50000" r="50000" b="50000"/>
              </a:path>
              <a:tileRect/>
            </a:gradFill>
            <a:ln w="12700">
              <a:solidFill>
                <a:schemeClr val="accent2"/>
              </a:solidFill>
            </a:ln>
            <a:effectLst>
              <a:outerShdw blurRad="381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13">
                <a:latin typeface="HP Simplified" panose="020B0606020204020204" pitchFamily="34" charset="0"/>
              </a:endParaRPr>
            </a:p>
          </p:txBody>
        </p:sp>
        <p:sp>
          <p:nvSpPr>
            <p:cNvPr id="18" name="Oval 17"/>
            <p:cNvSpPr/>
            <p:nvPr/>
          </p:nvSpPr>
          <p:spPr>
            <a:xfrm>
              <a:off x="1055710" y="3352800"/>
              <a:ext cx="403269" cy="403269"/>
            </a:xfrm>
            <a:prstGeom prst="ellipse">
              <a:avLst/>
            </a:prstGeom>
            <a:gradFill flip="none" rotWithShape="1">
              <a:gsLst>
                <a:gs pos="100000">
                  <a:srgbClr val="92D050">
                    <a:shade val="30000"/>
                    <a:satMod val="115000"/>
                  </a:srgbClr>
                </a:gs>
                <a:gs pos="0">
                  <a:srgbClr val="92D050">
                    <a:shade val="100000"/>
                    <a:satMod val="11500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  <a:ln w="12700">
              <a:solidFill>
                <a:schemeClr val="accent3">
                  <a:lumMod val="50000"/>
                </a:schemeClr>
              </a:solidFill>
            </a:ln>
            <a:effectLst>
              <a:outerShdw blurRad="381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13">
                <a:latin typeface="HP Simplified" panose="020B0606020204020204" pitchFamily="34" charset="0"/>
              </a:endParaRPr>
            </a:p>
          </p:txBody>
        </p:sp>
        <p:sp>
          <p:nvSpPr>
            <p:cNvPr id="19" name="Oval 18"/>
            <p:cNvSpPr/>
            <p:nvPr/>
          </p:nvSpPr>
          <p:spPr>
            <a:xfrm>
              <a:off x="1608411" y="3989791"/>
              <a:ext cx="403269" cy="403269"/>
            </a:xfrm>
            <a:prstGeom prst="ellipse">
              <a:avLst/>
            </a:prstGeom>
            <a:gradFill flip="none" rotWithShape="1">
              <a:gsLst>
                <a:gs pos="0">
                  <a:srgbClr val="FFC000"/>
                </a:gs>
                <a:gs pos="100000">
                  <a:schemeClr val="accent6">
                    <a:lumMod val="75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12700">
              <a:solidFill>
                <a:schemeClr val="accent6">
                  <a:lumMod val="75000"/>
                </a:schemeClr>
              </a:solidFill>
            </a:ln>
            <a:effectLst>
              <a:outerShdw blurRad="381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13">
                <a:latin typeface="HP Simplified" panose="020B0606020204020204" pitchFamily="34" charset="0"/>
              </a:endParaRPr>
            </a:p>
          </p:txBody>
        </p:sp>
        <p:sp>
          <p:nvSpPr>
            <p:cNvPr id="20" name="Oval 19"/>
            <p:cNvSpPr/>
            <p:nvPr/>
          </p:nvSpPr>
          <p:spPr>
            <a:xfrm>
              <a:off x="1570280" y="3741416"/>
              <a:ext cx="187484" cy="187484"/>
            </a:xfrm>
            <a:prstGeom prst="ellipse">
              <a:avLst/>
            </a:prstGeom>
            <a:gradFill flip="none" rotWithShape="1">
              <a:gsLst>
                <a:gs pos="0">
                  <a:srgbClr val="00B0F0"/>
                </a:gs>
                <a:gs pos="100000">
                  <a:srgbClr val="0070C0"/>
                </a:gs>
              </a:gsLst>
              <a:path path="shape">
                <a:fillToRect l="50000" t="50000" r="50000" b="50000"/>
              </a:path>
              <a:tileRect/>
            </a:gradFill>
            <a:ln w="12700">
              <a:solidFill>
                <a:schemeClr val="accent5">
                  <a:lumMod val="75000"/>
                </a:schemeClr>
              </a:solidFill>
            </a:ln>
            <a:effectLst>
              <a:outerShdw blurRad="381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13">
                <a:latin typeface="HP Simplified" panose="020B0606020204020204" pitchFamily="34" charset="0"/>
              </a:endParaRPr>
            </a:p>
          </p:txBody>
        </p:sp>
        <p:sp>
          <p:nvSpPr>
            <p:cNvPr id="21" name="Oval 20"/>
            <p:cNvSpPr/>
            <p:nvPr/>
          </p:nvSpPr>
          <p:spPr>
            <a:xfrm>
              <a:off x="1778479" y="3122892"/>
              <a:ext cx="187484" cy="187484"/>
            </a:xfrm>
            <a:prstGeom prst="ellipse">
              <a:avLst/>
            </a:prstGeom>
            <a:gradFill flip="none" rotWithShape="1">
              <a:gsLst>
                <a:gs pos="100000">
                  <a:srgbClr val="B51D1D"/>
                </a:gs>
                <a:gs pos="0">
                  <a:srgbClr val="DF5757"/>
                </a:gs>
              </a:gsLst>
              <a:path path="shape">
                <a:fillToRect l="50000" t="50000" r="50000" b="50000"/>
              </a:path>
              <a:tileRect/>
            </a:gradFill>
            <a:ln w="12700">
              <a:solidFill>
                <a:schemeClr val="accent2"/>
              </a:solidFill>
            </a:ln>
            <a:effectLst>
              <a:outerShdw blurRad="381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13">
                <a:latin typeface="HP Simplified" panose="020B0606020204020204" pitchFamily="34" charset="0"/>
              </a:endParaRPr>
            </a:p>
          </p:txBody>
        </p:sp>
        <p:sp>
          <p:nvSpPr>
            <p:cNvPr id="22" name="Oval 21"/>
            <p:cNvSpPr/>
            <p:nvPr/>
          </p:nvSpPr>
          <p:spPr>
            <a:xfrm>
              <a:off x="1823319" y="4455609"/>
              <a:ext cx="187484" cy="187484"/>
            </a:xfrm>
            <a:prstGeom prst="ellipse">
              <a:avLst/>
            </a:prstGeom>
            <a:gradFill flip="none" rotWithShape="1">
              <a:gsLst>
                <a:gs pos="100000">
                  <a:srgbClr val="92D050">
                    <a:shade val="30000"/>
                    <a:satMod val="115000"/>
                  </a:srgbClr>
                </a:gs>
                <a:gs pos="0">
                  <a:srgbClr val="92D050">
                    <a:shade val="100000"/>
                    <a:satMod val="11500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  <a:ln w="12700">
              <a:solidFill>
                <a:schemeClr val="accent3">
                  <a:lumMod val="50000"/>
                </a:schemeClr>
              </a:solidFill>
            </a:ln>
            <a:effectLst>
              <a:outerShdw blurRad="381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13">
                <a:latin typeface="HP Simplified" panose="020B0606020204020204" pitchFamily="34" charset="0"/>
              </a:endParaRPr>
            </a:p>
          </p:txBody>
        </p:sp>
        <p:sp>
          <p:nvSpPr>
            <p:cNvPr id="23" name="Oval 22"/>
            <p:cNvSpPr/>
            <p:nvPr/>
          </p:nvSpPr>
          <p:spPr>
            <a:xfrm>
              <a:off x="2333461" y="3994092"/>
              <a:ext cx="403269" cy="403269"/>
            </a:xfrm>
            <a:prstGeom prst="ellipse">
              <a:avLst/>
            </a:prstGeom>
            <a:gradFill flip="none" rotWithShape="1">
              <a:gsLst>
                <a:gs pos="100000">
                  <a:srgbClr val="B51D1D"/>
                </a:gs>
                <a:gs pos="0">
                  <a:srgbClr val="DF5757"/>
                </a:gs>
              </a:gsLst>
              <a:path path="shape">
                <a:fillToRect l="50000" t="50000" r="50000" b="50000"/>
              </a:path>
              <a:tileRect/>
            </a:gradFill>
            <a:ln w="12700">
              <a:solidFill>
                <a:schemeClr val="accent2"/>
              </a:solidFill>
            </a:ln>
            <a:effectLst>
              <a:outerShdw blurRad="381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13">
                <a:latin typeface="HP Simplified" panose="020B0606020204020204" pitchFamily="34" charset="0"/>
              </a:endParaRPr>
            </a:p>
          </p:txBody>
        </p:sp>
        <p:sp>
          <p:nvSpPr>
            <p:cNvPr id="24" name="Oval 23"/>
            <p:cNvSpPr/>
            <p:nvPr/>
          </p:nvSpPr>
          <p:spPr>
            <a:xfrm>
              <a:off x="2829789" y="3286991"/>
              <a:ext cx="403269" cy="403269"/>
            </a:xfrm>
            <a:prstGeom prst="ellipse">
              <a:avLst/>
            </a:prstGeom>
            <a:gradFill flip="none" rotWithShape="1">
              <a:gsLst>
                <a:gs pos="0">
                  <a:srgbClr val="FFC000"/>
                </a:gs>
                <a:gs pos="100000">
                  <a:schemeClr val="accent6">
                    <a:lumMod val="75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12700">
              <a:solidFill>
                <a:schemeClr val="accent6">
                  <a:lumMod val="75000"/>
                </a:schemeClr>
              </a:solidFill>
            </a:ln>
            <a:effectLst>
              <a:outerShdw blurRad="381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13">
                <a:latin typeface="HP Simplified" panose="020B0606020204020204" pitchFamily="34" charset="0"/>
              </a:endParaRPr>
            </a:p>
          </p:txBody>
        </p:sp>
        <p:sp>
          <p:nvSpPr>
            <p:cNvPr id="25" name="Oval 24"/>
            <p:cNvSpPr/>
            <p:nvPr/>
          </p:nvSpPr>
          <p:spPr>
            <a:xfrm>
              <a:off x="2962405" y="3865863"/>
              <a:ext cx="403269" cy="403269"/>
            </a:xfrm>
            <a:prstGeom prst="ellipse">
              <a:avLst/>
            </a:prstGeom>
            <a:gradFill flip="none" rotWithShape="1">
              <a:gsLst>
                <a:gs pos="0">
                  <a:srgbClr val="00B0F0"/>
                </a:gs>
                <a:gs pos="100000">
                  <a:srgbClr val="0070C0"/>
                </a:gs>
              </a:gsLst>
              <a:path path="shape">
                <a:fillToRect l="50000" t="50000" r="50000" b="50000"/>
              </a:path>
              <a:tileRect/>
            </a:gradFill>
            <a:ln w="12700">
              <a:solidFill>
                <a:schemeClr val="accent5">
                  <a:lumMod val="75000"/>
                </a:schemeClr>
              </a:solidFill>
            </a:ln>
            <a:effectLst>
              <a:outerShdw blurRad="381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13" dirty="0">
                <a:latin typeface="HP Simplified" panose="020B0606020204020204" pitchFamily="34" charset="0"/>
              </a:endParaRPr>
            </a:p>
          </p:txBody>
        </p:sp>
        <p:sp>
          <p:nvSpPr>
            <p:cNvPr id="28" name="Oval 27"/>
            <p:cNvSpPr/>
            <p:nvPr/>
          </p:nvSpPr>
          <p:spPr>
            <a:xfrm>
              <a:off x="2162307" y="2917869"/>
              <a:ext cx="403269" cy="403269"/>
            </a:xfrm>
            <a:prstGeom prst="ellipse">
              <a:avLst/>
            </a:prstGeom>
            <a:gradFill flip="none" rotWithShape="1">
              <a:gsLst>
                <a:gs pos="100000">
                  <a:srgbClr val="92D050">
                    <a:shade val="30000"/>
                    <a:satMod val="115000"/>
                  </a:srgbClr>
                </a:gs>
                <a:gs pos="0">
                  <a:srgbClr val="92D050">
                    <a:shade val="100000"/>
                    <a:satMod val="11500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  <a:ln w="12700">
              <a:solidFill>
                <a:schemeClr val="accent3">
                  <a:lumMod val="50000"/>
                </a:schemeClr>
              </a:solidFill>
            </a:ln>
            <a:effectLst>
              <a:outerShdw blurRad="381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13">
                <a:latin typeface="HP Simplified" panose="020B0606020204020204" pitchFamily="34" charset="0"/>
              </a:endParaRPr>
            </a:p>
          </p:txBody>
        </p:sp>
        <p:sp>
          <p:nvSpPr>
            <p:cNvPr id="29" name="Oval 28"/>
            <p:cNvSpPr/>
            <p:nvPr/>
          </p:nvSpPr>
          <p:spPr>
            <a:xfrm>
              <a:off x="2260774" y="3419184"/>
              <a:ext cx="274321" cy="274321"/>
            </a:xfrm>
            <a:prstGeom prst="ellipse">
              <a:avLst/>
            </a:prstGeom>
            <a:gradFill flip="none" rotWithShape="1">
              <a:gsLst>
                <a:gs pos="0">
                  <a:srgbClr val="00B0F0"/>
                </a:gs>
                <a:gs pos="100000">
                  <a:srgbClr val="0070C0"/>
                </a:gs>
              </a:gsLst>
              <a:path path="shape">
                <a:fillToRect l="50000" t="50000" r="50000" b="50000"/>
              </a:path>
              <a:tileRect/>
            </a:gradFill>
            <a:ln w="12700">
              <a:solidFill>
                <a:schemeClr val="accent5">
                  <a:lumMod val="75000"/>
                </a:schemeClr>
              </a:solidFill>
            </a:ln>
            <a:effectLst>
              <a:outerShdw blurRad="381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13">
                <a:latin typeface="HP Simplified" panose="020B0606020204020204" pitchFamily="34" charset="0"/>
              </a:endParaRPr>
            </a:p>
          </p:txBody>
        </p:sp>
        <p:sp>
          <p:nvSpPr>
            <p:cNvPr id="30" name="Oval 29"/>
            <p:cNvSpPr/>
            <p:nvPr/>
          </p:nvSpPr>
          <p:spPr>
            <a:xfrm>
              <a:off x="3468187" y="3276600"/>
              <a:ext cx="274321" cy="274321"/>
            </a:xfrm>
            <a:prstGeom prst="ellipse">
              <a:avLst/>
            </a:prstGeom>
            <a:gradFill flip="none" rotWithShape="1">
              <a:gsLst>
                <a:gs pos="100000">
                  <a:srgbClr val="92D050">
                    <a:shade val="30000"/>
                    <a:satMod val="115000"/>
                  </a:srgbClr>
                </a:gs>
                <a:gs pos="0">
                  <a:srgbClr val="92D050">
                    <a:shade val="100000"/>
                    <a:satMod val="11500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  <a:ln w="12700">
              <a:solidFill>
                <a:schemeClr val="accent3">
                  <a:lumMod val="50000"/>
                </a:schemeClr>
              </a:solidFill>
            </a:ln>
            <a:effectLst>
              <a:outerShdw blurRad="381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13">
                <a:latin typeface="HP Simplified" panose="020B0606020204020204" pitchFamily="34" charset="0"/>
              </a:endParaRPr>
            </a:p>
          </p:txBody>
        </p:sp>
        <p:sp>
          <p:nvSpPr>
            <p:cNvPr id="31" name="Oval 30"/>
            <p:cNvSpPr/>
            <p:nvPr/>
          </p:nvSpPr>
          <p:spPr>
            <a:xfrm>
              <a:off x="2226781" y="4455609"/>
              <a:ext cx="137160" cy="137160"/>
            </a:xfrm>
            <a:prstGeom prst="ellipse">
              <a:avLst/>
            </a:prstGeom>
            <a:gradFill flip="none" rotWithShape="1">
              <a:gsLst>
                <a:gs pos="0">
                  <a:srgbClr val="00B0F0"/>
                </a:gs>
                <a:gs pos="100000">
                  <a:srgbClr val="0070C0"/>
                </a:gs>
              </a:gsLst>
              <a:path path="shape">
                <a:fillToRect l="50000" t="50000" r="50000" b="50000"/>
              </a:path>
              <a:tileRect/>
            </a:gradFill>
            <a:ln w="3175">
              <a:solidFill>
                <a:schemeClr val="accent5">
                  <a:lumMod val="75000"/>
                </a:schemeClr>
              </a:solidFill>
            </a:ln>
            <a:effectLst>
              <a:outerShdw blurRad="381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13">
                <a:latin typeface="HP Simplified" panose="020B0606020204020204" pitchFamily="34" charset="0"/>
              </a:endParaRPr>
            </a:p>
          </p:txBody>
        </p:sp>
        <p:sp>
          <p:nvSpPr>
            <p:cNvPr id="32" name="Oval 31"/>
            <p:cNvSpPr/>
            <p:nvPr/>
          </p:nvSpPr>
          <p:spPr>
            <a:xfrm>
              <a:off x="3579628" y="3650087"/>
              <a:ext cx="137160" cy="137160"/>
            </a:xfrm>
            <a:prstGeom prst="ellipse">
              <a:avLst/>
            </a:prstGeom>
            <a:gradFill flip="none" rotWithShape="1">
              <a:gsLst>
                <a:gs pos="100000">
                  <a:srgbClr val="B51D1D"/>
                </a:gs>
                <a:gs pos="0">
                  <a:srgbClr val="DF5757"/>
                </a:gs>
              </a:gsLst>
              <a:path path="shape">
                <a:fillToRect l="50000" t="50000" r="50000" b="50000"/>
              </a:path>
              <a:tileRect/>
            </a:gradFill>
            <a:ln w="3175">
              <a:solidFill>
                <a:schemeClr val="accent2"/>
              </a:solidFill>
            </a:ln>
            <a:effectLst>
              <a:outerShdw blurRad="381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13">
                <a:latin typeface="HP Simplified" panose="020B0606020204020204" pitchFamily="34" charset="0"/>
              </a:endParaRPr>
            </a:p>
          </p:txBody>
        </p:sp>
        <p:sp>
          <p:nvSpPr>
            <p:cNvPr id="33" name="Oval 32"/>
            <p:cNvSpPr/>
            <p:nvPr/>
          </p:nvSpPr>
          <p:spPr>
            <a:xfrm>
              <a:off x="2680528" y="3801397"/>
              <a:ext cx="137160" cy="137160"/>
            </a:xfrm>
            <a:prstGeom prst="ellipse">
              <a:avLst/>
            </a:prstGeom>
            <a:gradFill flip="none" rotWithShape="1">
              <a:gsLst>
                <a:gs pos="100000">
                  <a:srgbClr val="92D050">
                    <a:shade val="30000"/>
                    <a:satMod val="115000"/>
                  </a:srgbClr>
                </a:gs>
                <a:gs pos="0">
                  <a:srgbClr val="92D050">
                    <a:shade val="100000"/>
                    <a:satMod val="11500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  <a:ln w="3175">
              <a:solidFill>
                <a:schemeClr val="accent3">
                  <a:lumMod val="50000"/>
                </a:schemeClr>
              </a:solidFill>
            </a:ln>
            <a:effectLst>
              <a:outerShdw blurRad="381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13">
                <a:latin typeface="HP Simplified" panose="020B0606020204020204" pitchFamily="34" charset="0"/>
              </a:endParaRPr>
            </a:p>
          </p:txBody>
        </p:sp>
        <p:sp>
          <p:nvSpPr>
            <p:cNvPr id="34" name="Oval 33"/>
            <p:cNvSpPr/>
            <p:nvPr/>
          </p:nvSpPr>
          <p:spPr>
            <a:xfrm>
              <a:off x="3511047" y="4058566"/>
              <a:ext cx="137160" cy="137160"/>
            </a:xfrm>
            <a:prstGeom prst="ellipse">
              <a:avLst/>
            </a:prstGeom>
            <a:gradFill flip="none" rotWithShape="1">
              <a:gsLst>
                <a:gs pos="0">
                  <a:srgbClr val="FFC000"/>
                </a:gs>
                <a:gs pos="100000">
                  <a:schemeClr val="accent6">
                    <a:lumMod val="75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3175">
              <a:solidFill>
                <a:schemeClr val="accent6">
                  <a:lumMod val="75000"/>
                </a:schemeClr>
              </a:solidFill>
            </a:ln>
            <a:effectLst>
              <a:outerShdw blurRad="381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13">
                <a:latin typeface="HP Simplified" panose="020B0606020204020204" pitchFamily="34" charset="0"/>
              </a:endParaRPr>
            </a:p>
          </p:txBody>
        </p:sp>
        <p:sp>
          <p:nvSpPr>
            <p:cNvPr id="35" name="Oval 34"/>
            <p:cNvSpPr/>
            <p:nvPr/>
          </p:nvSpPr>
          <p:spPr>
            <a:xfrm>
              <a:off x="2648649" y="2982343"/>
              <a:ext cx="137160" cy="137160"/>
            </a:xfrm>
            <a:prstGeom prst="ellipse">
              <a:avLst/>
            </a:prstGeom>
            <a:gradFill flip="none" rotWithShape="1">
              <a:gsLst>
                <a:gs pos="100000">
                  <a:srgbClr val="B51D1D"/>
                </a:gs>
                <a:gs pos="0">
                  <a:srgbClr val="DF5757"/>
                </a:gs>
              </a:gsLst>
              <a:path path="shape">
                <a:fillToRect l="50000" t="50000" r="50000" b="50000"/>
              </a:path>
              <a:tileRect/>
            </a:gradFill>
            <a:ln w="3175">
              <a:solidFill>
                <a:schemeClr val="accent2"/>
              </a:solidFill>
            </a:ln>
            <a:effectLst>
              <a:outerShdw blurRad="381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13">
                <a:latin typeface="HP Simplified" panose="020B0606020204020204" pitchFamily="34" charset="0"/>
              </a:endParaRPr>
            </a:p>
          </p:txBody>
        </p:sp>
        <p:sp>
          <p:nvSpPr>
            <p:cNvPr id="36" name="Oval 35"/>
            <p:cNvSpPr/>
            <p:nvPr/>
          </p:nvSpPr>
          <p:spPr>
            <a:xfrm>
              <a:off x="2192194" y="3856932"/>
              <a:ext cx="137160" cy="137160"/>
            </a:xfrm>
            <a:prstGeom prst="ellipse">
              <a:avLst/>
            </a:prstGeom>
            <a:gradFill flip="none" rotWithShape="1">
              <a:gsLst>
                <a:gs pos="100000">
                  <a:srgbClr val="92D050">
                    <a:shade val="30000"/>
                    <a:satMod val="115000"/>
                  </a:srgbClr>
                </a:gs>
                <a:gs pos="0">
                  <a:srgbClr val="92D050">
                    <a:shade val="100000"/>
                    <a:satMod val="11500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  <a:ln w="3175">
              <a:solidFill>
                <a:schemeClr val="accent3">
                  <a:lumMod val="50000"/>
                </a:schemeClr>
              </a:solidFill>
            </a:ln>
            <a:effectLst>
              <a:outerShdw blurRad="381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13">
                <a:latin typeface="HP Simplified" panose="020B0606020204020204" pitchFamily="34" charset="0"/>
              </a:endParaRPr>
            </a:p>
          </p:txBody>
        </p:sp>
        <p:sp>
          <p:nvSpPr>
            <p:cNvPr id="37" name="Oval 36"/>
            <p:cNvSpPr/>
            <p:nvPr/>
          </p:nvSpPr>
          <p:spPr>
            <a:xfrm>
              <a:off x="3224314" y="3678879"/>
              <a:ext cx="137160" cy="137160"/>
            </a:xfrm>
            <a:prstGeom prst="ellipse">
              <a:avLst/>
            </a:prstGeom>
            <a:gradFill flip="none" rotWithShape="1">
              <a:gsLst>
                <a:gs pos="100000">
                  <a:srgbClr val="B51D1D"/>
                </a:gs>
                <a:gs pos="0">
                  <a:srgbClr val="DF5757"/>
                </a:gs>
              </a:gsLst>
              <a:path path="shape">
                <a:fillToRect l="50000" t="50000" r="50000" b="50000"/>
              </a:path>
              <a:tileRect/>
            </a:gradFill>
            <a:ln w="3175">
              <a:solidFill>
                <a:schemeClr val="accent2"/>
              </a:solidFill>
            </a:ln>
            <a:effectLst>
              <a:outerShdw blurRad="381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13">
                <a:latin typeface="HP Simplified" panose="020B0606020204020204" pitchFamily="34" charset="0"/>
              </a:endParaRPr>
            </a:p>
          </p:txBody>
        </p:sp>
        <p:sp>
          <p:nvSpPr>
            <p:cNvPr id="38" name="Oval 37"/>
            <p:cNvSpPr/>
            <p:nvPr/>
          </p:nvSpPr>
          <p:spPr>
            <a:xfrm>
              <a:off x="2611948" y="3398128"/>
              <a:ext cx="137160" cy="137160"/>
            </a:xfrm>
            <a:prstGeom prst="ellipse">
              <a:avLst/>
            </a:prstGeom>
            <a:gradFill flip="none" rotWithShape="1">
              <a:gsLst>
                <a:gs pos="100000">
                  <a:srgbClr val="B51D1D"/>
                </a:gs>
                <a:gs pos="0">
                  <a:srgbClr val="DF5757"/>
                </a:gs>
              </a:gsLst>
              <a:path path="shape">
                <a:fillToRect l="50000" t="50000" r="50000" b="50000"/>
              </a:path>
              <a:tileRect/>
            </a:gradFill>
            <a:ln w="3175">
              <a:solidFill>
                <a:schemeClr val="accent2"/>
              </a:solidFill>
            </a:ln>
            <a:effectLst>
              <a:outerShdw blurRad="381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13">
                <a:latin typeface="HP Simplified" panose="020B0606020204020204" pitchFamily="34" charset="0"/>
              </a:endParaRPr>
            </a:p>
          </p:txBody>
        </p:sp>
        <p:sp>
          <p:nvSpPr>
            <p:cNvPr id="39" name="Oval 38"/>
            <p:cNvSpPr/>
            <p:nvPr/>
          </p:nvSpPr>
          <p:spPr>
            <a:xfrm>
              <a:off x="2831125" y="4236461"/>
              <a:ext cx="137160" cy="137160"/>
            </a:xfrm>
            <a:prstGeom prst="ellipse">
              <a:avLst/>
            </a:prstGeom>
            <a:gradFill flip="none" rotWithShape="1">
              <a:gsLst>
                <a:gs pos="100000">
                  <a:srgbClr val="92D050">
                    <a:shade val="30000"/>
                    <a:satMod val="115000"/>
                  </a:srgbClr>
                </a:gs>
                <a:gs pos="0">
                  <a:srgbClr val="92D050">
                    <a:shade val="100000"/>
                    <a:satMod val="11500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  <a:ln w="3175">
              <a:solidFill>
                <a:schemeClr val="accent3">
                  <a:lumMod val="50000"/>
                </a:schemeClr>
              </a:solidFill>
            </a:ln>
            <a:effectLst>
              <a:outerShdw blurRad="381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13">
                <a:latin typeface="HP Simplified" panose="020B0606020204020204" pitchFamily="34" charset="0"/>
              </a:endParaRPr>
            </a:p>
          </p:txBody>
        </p:sp>
        <p:sp>
          <p:nvSpPr>
            <p:cNvPr id="40" name="Oval 39"/>
            <p:cNvSpPr/>
            <p:nvPr/>
          </p:nvSpPr>
          <p:spPr>
            <a:xfrm>
              <a:off x="3209107" y="3080154"/>
              <a:ext cx="274321" cy="274321"/>
            </a:xfrm>
            <a:prstGeom prst="ellipse">
              <a:avLst/>
            </a:prstGeom>
            <a:gradFill flip="none" rotWithShape="1">
              <a:gsLst>
                <a:gs pos="0">
                  <a:srgbClr val="00B0F0"/>
                </a:gs>
                <a:gs pos="100000">
                  <a:srgbClr val="0070C0"/>
                </a:gs>
              </a:gsLst>
              <a:path path="shape">
                <a:fillToRect l="50000" t="50000" r="50000" b="50000"/>
              </a:path>
              <a:tileRect/>
            </a:gradFill>
            <a:ln w="12700">
              <a:solidFill>
                <a:schemeClr val="accent5">
                  <a:lumMod val="75000"/>
                </a:schemeClr>
              </a:solidFill>
            </a:ln>
            <a:effectLst>
              <a:outerShdw blurRad="381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13">
                <a:latin typeface="HP Simplified" panose="020B0606020204020204" pitchFamily="34" charset="0"/>
              </a:endParaRPr>
            </a:p>
          </p:txBody>
        </p:sp>
        <p:sp>
          <p:nvSpPr>
            <p:cNvPr id="41" name="Oval 40"/>
            <p:cNvSpPr/>
            <p:nvPr/>
          </p:nvSpPr>
          <p:spPr>
            <a:xfrm>
              <a:off x="2957427" y="3054312"/>
              <a:ext cx="137160" cy="137160"/>
            </a:xfrm>
            <a:prstGeom prst="ellipse">
              <a:avLst/>
            </a:prstGeom>
            <a:gradFill flip="none" rotWithShape="1">
              <a:gsLst>
                <a:gs pos="100000">
                  <a:srgbClr val="92D050">
                    <a:shade val="30000"/>
                    <a:satMod val="115000"/>
                  </a:srgbClr>
                </a:gs>
                <a:gs pos="0">
                  <a:srgbClr val="92D050">
                    <a:shade val="100000"/>
                    <a:satMod val="11500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  <a:ln w="3175">
              <a:solidFill>
                <a:schemeClr val="accent3">
                  <a:lumMod val="50000"/>
                </a:schemeClr>
              </a:solidFill>
            </a:ln>
            <a:effectLst>
              <a:outerShdw blurRad="381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13">
                <a:latin typeface="HP Simplified" panose="020B0606020204020204" pitchFamily="34" charset="0"/>
              </a:endParaRPr>
            </a:p>
          </p:txBody>
        </p:sp>
        <p:sp>
          <p:nvSpPr>
            <p:cNvPr id="42" name="Oval 41"/>
            <p:cNvSpPr/>
            <p:nvPr/>
          </p:nvSpPr>
          <p:spPr>
            <a:xfrm>
              <a:off x="685800" y="3727266"/>
              <a:ext cx="403269" cy="403269"/>
            </a:xfrm>
            <a:prstGeom prst="ellipse">
              <a:avLst/>
            </a:prstGeom>
            <a:gradFill flip="none" rotWithShape="1">
              <a:gsLst>
                <a:gs pos="0">
                  <a:srgbClr val="00B0F0"/>
                </a:gs>
                <a:gs pos="100000">
                  <a:srgbClr val="0070C0"/>
                </a:gs>
              </a:gsLst>
              <a:path path="shape">
                <a:fillToRect l="50000" t="50000" r="50000" b="50000"/>
              </a:path>
              <a:tileRect/>
            </a:gradFill>
            <a:ln w="12700">
              <a:solidFill>
                <a:schemeClr val="accent5">
                  <a:lumMod val="75000"/>
                </a:schemeClr>
              </a:solidFill>
            </a:ln>
            <a:effectLst>
              <a:outerShdw blurRad="381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13" dirty="0">
                <a:latin typeface="HP Simplified" panose="020B0606020204020204" pitchFamily="34" charset="0"/>
              </a:endParaRPr>
            </a:p>
          </p:txBody>
        </p:sp>
        <p:sp>
          <p:nvSpPr>
            <p:cNvPr id="43" name="Oval 42"/>
            <p:cNvSpPr/>
            <p:nvPr/>
          </p:nvSpPr>
          <p:spPr>
            <a:xfrm>
              <a:off x="1717362" y="3371986"/>
              <a:ext cx="274321" cy="274321"/>
            </a:xfrm>
            <a:prstGeom prst="ellipse">
              <a:avLst/>
            </a:prstGeom>
            <a:gradFill flip="none" rotWithShape="1">
              <a:gsLst>
                <a:gs pos="100000">
                  <a:srgbClr val="92D050">
                    <a:shade val="30000"/>
                    <a:satMod val="115000"/>
                  </a:srgbClr>
                </a:gs>
                <a:gs pos="0">
                  <a:srgbClr val="92D050">
                    <a:shade val="100000"/>
                    <a:satMod val="11500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  <a:ln w="12700">
              <a:solidFill>
                <a:schemeClr val="accent3">
                  <a:lumMod val="50000"/>
                </a:schemeClr>
              </a:solidFill>
            </a:ln>
            <a:effectLst>
              <a:outerShdw blurRad="381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13">
                <a:latin typeface="HP Simplified" panose="020B0606020204020204" pitchFamily="34" charset="0"/>
              </a:endParaRPr>
            </a:p>
          </p:txBody>
        </p:sp>
        <p:sp>
          <p:nvSpPr>
            <p:cNvPr id="44" name="Oval 43"/>
            <p:cNvSpPr/>
            <p:nvPr/>
          </p:nvSpPr>
          <p:spPr>
            <a:xfrm>
              <a:off x="1458282" y="3175540"/>
              <a:ext cx="274321" cy="274321"/>
            </a:xfrm>
            <a:prstGeom prst="ellipse">
              <a:avLst/>
            </a:prstGeom>
            <a:gradFill flip="none" rotWithShape="1">
              <a:gsLst>
                <a:gs pos="0">
                  <a:srgbClr val="00B0F0"/>
                </a:gs>
                <a:gs pos="100000">
                  <a:srgbClr val="0070C0"/>
                </a:gs>
              </a:gsLst>
              <a:path path="shape">
                <a:fillToRect l="50000" t="50000" r="50000" b="50000"/>
              </a:path>
              <a:tileRect/>
            </a:gradFill>
            <a:ln w="12700">
              <a:solidFill>
                <a:schemeClr val="accent5">
                  <a:lumMod val="75000"/>
                </a:schemeClr>
              </a:solidFill>
            </a:ln>
            <a:effectLst>
              <a:outerShdw blurRad="381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13">
                <a:latin typeface="HP Simplified" panose="020B0606020204020204" pitchFamily="34" charset="0"/>
              </a:endParaRPr>
            </a:p>
          </p:txBody>
        </p:sp>
        <p:sp>
          <p:nvSpPr>
            <p:cNvPr id="45" name="Oval 44"/>
            <p:cNvSpPr/>
            <p:nvPr/>
          </p:nvSpPr>
          <p:spPr>
            <a:xfrm>
              <a:off x="1010893" y="2529588"/>
              <a:ext cx="137160" cy="137160"/>
            </a:xfrm>
            <a:prstGeom prst="ellipse">
              <a:avLst/>
            </a:prstGeom>
            <a:gradFill flip="none" rotWithShape="1">
              <a:gsLst>
                <a:gs pos="100000">
                  <a:srgbClr val="92D050">
                    <a:shade val="30000"/>
                    <a:satMod val="115000"/>
                  </a:srgbClr>
                </a:gs>
                <a:gs pos="0">
                  <a:srgbClr val="92D050">
                    <a:shade val="100000"/>
                    <a:satMod val="11500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  <a:ln w="3175">
              <a:solidFill>
                <a:schemeClr val="accent3">
                  <a:lumMod val="50000"/>
                </a:schemeClr>
              </a:solidFill>
            </a:ln>
            <a:effectLst>
              <a:outerShdw blurRad="381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13">
                <a:latin typeface="HP Simplified" panose="020B0606020204020204" pitchFamily="34" charset="0"/>
              </a:endParaRPr>
            </a:p>
          </p:txBody>
        </p:sp>
        <p:sp>
          <p:nvSpPr>
            <p:cNvPr id="46" name="Oval 45"/>
            <p:cNvSpPr/>
            <p:nvPr/>
          </p:nvSpPr>
          <p:spPr>
            <a:xfrm>
              <a:off x="1131365" y="3909618"/>
              <a:ext cx="274321" cy="274321"/>
            </a:xfrm>
            <a:prstGeom prst="ellipse">
              <a:avLst/>
            </a:prstGeom>
            <a:gradFill flip="none" rotWithShape="1">
              <a:gsLst>
                <a:gs pos="100000">
                  <a:srgbClr val="B51D1D"/>
                </a:gs>
                <a:gs pos="0">
                  <a:srgbClr val="DF5757"/>
                </a:gs>
              </a:gsLst>
              <a:path path="shape">
                <a:fillToRect l="50000" t="50000" r="50000" b="50000"/>
              </a:path>
              <a:tileRect/>
            </a:gradFill>
            <a:ln w="12700">
              <a:solidFill>
                <a:schemeClr val="accent2"/>
              </a:solidFill>
            </a:ln>
            <a:effectLst>
              <a:outerShdw blurRad="381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13">
                <a:latin typeface="HP Simplified" panose="020B0606020204020204" pitchFamily="34" charset="0"/>
              </a:endParaRPr>
            </a:p>
          </p:txBody>
        </p:sp>
        <p:sp>
          <p:nvSpPr>
            <p:cNvPr id="47" name="Oval 46"/>
            <p:cNvSpPr/>
            <p:nvPr/>
          </p:nvSpPr>
          <p:spPr>
            <a:xfrm>
              <a:off x="929731" y="2808099"/>
              <a:ext cx="403269" cy="403269"/>
            </a:xfrm>
            <a:prstGeom prst="ellipse">
              <a:avLst/>
            </a:prstGeom>
            <a:gradFill flip="none" rotWithShape="1">
              <a:gsLst>
                <a:gs pos="0">
                  <a:srgbClr val="FFC000"/>
                </a:gs>
                <a:gs pos="100000">
                  <a:schemeClr val="accent6">
                    <a:lumMod val="75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12700">
              <a:solidFill>
                <a:schemeClr val="accent6">
                  <a:lumMod val="75000"/>
                </a:schemeClr>
              </a:solidFill>
            </a:ln>
            <a:effectLst>
              <a:outerShdw blurRad="381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13">
                <a:latin typeface="HP Simplified" panose="020B0606020204020204" pitchFamily="34" charset="0"/>
              </a:endParaRPr>
            </a:p>
          </p:txBody>
        </p:sp>
        <p:sp>
          <p:nvSpPr>
            <p:cNvPr id="48" name="Oval 47"/>
            <p:cNvSpPr/>
            <p:nvPr/>
          </p:nvSpPr>
          <p:spPr>
            <a:xfrm>
              <a:off x="620773" y="2691306"/>
              <a:ext cx="187484" cy="187484"/>
            </a:xfrm>
            <a:prstGeom prst="ellipse">
              <a:avLst/>
            </a:prstGeom>
            <a:gradFill flip="none" rotWithShape="1">
              <a:gsLst>
                <a:gs pos="100000">
                  <a:srgbClr val="92D050">
                    <a:shade val="30000"/>
                    <a:satMod val="115000"/>
                  </a:srgbClr>
                </a:gs>
                <a:gs pos="0">
                  <a:srgbClr val="92D050">
                    <a:shade val="100000"/>
                    <a:satMod val="11500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  <a:ln w="12700">
              <a:solidFill>
                <a:schemeClr val="accent3">
                  <a:lumMod val="50000"/>
                </a:schemeClr>
              </a:solidFill>
            </a:ln>
            <a:effectLst>
              <a:outerShdw blurRad="381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13">
                <a:latin typeface="HP Simplified" panose="020B0606020204020204" pitchFamily="34" charset="0"/>
              </a:endParaRPr>
            </a:p>
          </p:txBody>
        </p:sp>
        <p:sp>
          <p:nvSpPr>
            <p:cNvPr id="49" name="Oval 48"/>
            <p:cNvSpPr/>
            <p:nvPr/>
          </p:nvSpPr>
          <p:spPr>
            <a:xfrm>
              <a:off x="620773" y="2942993"/>
              <a:ext cx="274321" cy="274321"/>
            </a:xfrm>
            <a:prstGeom prst="ellipse">
              <a:avLst/>
            </a:prstGeom>
            <a:gradFill flip="none" rotWithShape="1">
              <a:gsLst>
                <a:gs pos="0">
                  <a:srgbClr val="00B0F0"/>
                </a:gs>
                <a:gs pos="100000">
                  <a:srgbClr val="0070C0"/>
                </a:gs>
              </a:gsLst>
              <a:path path="shape">
                <a:fillToRect l="50000" t="50000" r="50000" b="50000"/>
              </a:path>
              <a:tileRect/>
            </a:gradFill>
            <a:ln w="12700">
              <a:solidFill>
                <a:schemeClr val="accent5">
                  <a:lumMod val="75000"/>
                </a:schemeClr>
              </a:solidFill>
            </a:ln>
            <a:effectLst>
              <a:outerShdw blurRad="381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13">
                <a:latin typeface="HP Simplified" panose="020B0606020204020204" pitchFamily="34" charset="0"/>
              </a:endParaRPr>
            </a:p>
          </p:txBody>
        </p:sp>
        <p:sp>
          <p:nvSpPr>
            <p:cNvPr id="50" name="Oval 49"/>
            <p:cNvSpPr/>
            <p:nvPr/>
          </p:nvSpPr>
          <p:spPr>
            <a:xfrm>
              <a:off x="1854522" y="2722188"/>
              <a:ext cx="137160" cy="137160"/>
            </a:xfrm>
            <a:prstGeom prst="ellipse">
              <a:avLst/>
            </a:prstGeom>
            <a:gradFill flip="none" rotWithShape="1">
              <a:gsLst>
                <a:gs pos="0">
                  <a:srgbClr val="00B0F0"/>
                </a:gs>
                <a:gs pos="100000">
                  <a:srgbClr val="0070C0"/>
                </a:gs>
              </a:gsLst>
              <a:path path="shape">
                <a:fillToRect l="50000" t="50000" r="50000" b="50000"/>
              </a:path>
              <a:tileRect/>
            </a:gradFill>
            <a:ln w="3175">
              <a:solidFill>
                <a:schemeClr val="accent5">
                  <a:lumMod val="75000"/>
                </a:schemeClr>
              </a:solidFill>
            </a:ln>
            <a:effectLst>
              <a:outerShdw blurRad="381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13">
                <a:latin typeface="HP Simplified" panose="020B0606020204020204" pitchFamily="34" charset="0"/>
              </a:endParaRPr>
            </a:p>
          </p:txBody>
        </p:sp>
        <p:sp>
          <p:nvSpPr>
            <p:cNvPr id="51" name="Oval 50"/>
            <p:cNvSpPr/>
            <p:nvPr/>
          </p:nvSpPr>
          <p:spPr>
            <a:xfrm>
              <a:off x="1211580" y="2513883"/>
              <a:ext cx="137160" cy="137160"/>
            </a:xfrm>
            <a:prstGeom prst="ellipse">
              <a:avLst/>
            </a:prstGeom>
            <a:gradFill flip="none" rotWithShape="1">
              <a:gsLst>
                <a:gs pos="0">
                  <a:srgbClr val="00B0F0"/>
                </a:gs>
                <a:gs pos="100000">
                  <a:srgbClr val="0070C0"/>
                </a:gs>
              </a:gsLst>
              <a:path path="shape">
                <a:fillToRect l="50000" t="50000" r="50000" b="50000"/>
              </a:path>
              <a:tileRect/>
            </a:gradFill>
            <a:ln w="3175">
              <a:solidFill>
                <a:schemeClr val="accent5">
                  <a:lumMod val="75000"/>
                </a:schemeClr>
              </a:solidFill>
            </a:ln>
            <a:effectLst>
              <a:outerShdw blurRad="381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13">
                <a:latin typeface="HP Simplified" panose="020B0606020204020204" pitchFamily="34" charset="0"/>
              </a:endParaRPr>
            </a:p>
          </p:txBody>
        </p:sp>
        <p:sp>
          <p:nvSpPr>
            <p:cNvPr id="52" name="Oval 51"/>
            <p:cNvSpPr/>
            <p:nvPr/>
          </p:nvSpPr>
          <p:spPr>
            <a:xfrm>
              <a:off x="529589" y="3322846"/>
              <a:ext cx="274321" cy="274321"/>
            </a:xfrm>
            <a:prstGeom prst="ellipse">
              <a:avLst/>
            </a:prstGeom>
            <a:gradFill flip="none" rotWithShape="1">
              <a:gsLst>
                <a:gs pos="0">
                  <a:srgbClr val="FFC000"/>
                </a:gs>
                <a:gs pos="100000">
                  <a:schemeClr val="accent6">
                    <a:lumMod val="75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12700">
              <a:solidFill>
                <a:schemeClr val="accent6">
                  <a:lumMod val="75000"/>
                </a:schemeClr>
              </a:solidFill>
            </a:ln>
            <a:effectLst>
              <a:outerShdw blurRad="381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13">
                <a:latin typeface="HP Simplified" panose="020B0606020204020204" pitchFamily="34" charset="0"/>
              </a:endParaRPr>
            </a:p>
          </p:txBody>
        </p:sp>
        <p:sp>
          <p:nvSpPr>
            <p:cNvPr id="53" name="Oval 52"/>
            <p:cNvSpPr/>
            <p:nvPr/>
          </p:nvSpPr>
          <p:spPr>
            <a:xfrm>
              <a:off x="792820" y="4270489"/>
              <a:ext cx="403269" cy="403269"/>
            </a:xfrm>
            <a:prstGeom prst="ellipse">
              <a:avLst/>
            </a:prstGeom>
            <a:gradFill flip="none" rotWithShape="1">
              <a:gsLst>
                <a:gs pos="100000">
                  <a:srgbClr val="92D050">
                    <a:shade val="30000"/>
                    <a:satMod val="115000"/>
                  </a:srgbClr>
                </a:gs>
                <a:gs pos="0">
                  <a:srgbClr val="92D050">
                    <a:shade val="100000"/>
                    <a:satMod val="11500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  <a:ln w="12700">
              <a:solidFill>
                <a:schemeClr val="accent3">
                  <a:lumMod val="50000"/>
                </a:schemeClr>
              </a:solidFill>
            </a:ln>
            <a:effectLst>
              <a:outerShdw blurRad="381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13">
                <a:latin typeface="HP Simplified" panose="020B0606020204020204" pitchFamily="34" charset="0"/>
              </a:endParaRPr>
            </a:p>
          </p:txBody>
        </p:sp>
        <p:sp>
          <p:nvSpPr>
            <p:cNvPr id="54" name="Oval 53"/>
            <p:cNvSpPr/>
            <p:nvPr/>
          </p:nvSpPr>
          <p:spPr>
            <a:xfrm>
              <a:off x="1139029" y="4800600"/>
              <a:ext cx="187484" cy="187484"/>
            </a:xfrm>
            <a:prstGeom prst="ellipse">
              <a:avLst/>
            </a:prstGeom>
            <a:gradFill flip="none" rotWithShape="1">
              <a:gsLst>
                <a:gs pos="0">
                  <a:srgbClr val="00B0F0"/>
                </a:gs>
                <a:gs pos="100000">
                  <a:srgbClr val="0070C0"/>
                </a:gs>
              </a:gsLst>
              <a:path path="shape">
                <a:fillToRect l="50000" t="50000" r="50000" b="50000"/>
              </a:path>
              <a:tileRect/>
            </a:gradFill>
            <a:ln w="12700">
              <a:solidFill>
                <a:schemeClr val="accent5">
                  <a:lumMod val="75000"/>
                </a:schemeClr>
              </a:solidFill>
            </a:ln>
            <a:effectLst>
              <a:outerShdw blurRad="381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13">
                <a:latin typeface="HP Simplified" panose="020B0606020204020204" pitchFamily="34" charset="0"/>
              </a:endParaRPr>
            </a:p>
          </p:txBody>
        </p:sp>
        <p:sp>
          <p:nvSpPr>
            <p:cNvPr id="55" name="Oval 54"/>
            <p:cNvSpPr/>
            <p:nvPr/>
          </p:nvSpPr>
          <p:spPr>
            <a:xfrm>
              <a:off x="478295" y="4334964"/>
              <a:ext cx="137160" cy="137160"/>
            </a:xfrm>
            <a:prstGeom prst="ellipse">
              <a:avLst/>
            </a:prstGeom>
            <a:gradFill flip="none" rotWithShape="1">
              <a:gsLst>
                <a:gs pos="100000">
                  <a:srgbClr val="B51D1D"/>
                </a:gs>
                <a:gs pos="0">
                  <a:srgbClr val="DF5757"/>
                </a:gs>
              </a:gsLst>
              <a:path path="shape">
                <a:fillToRect l="50000" t="50000" r="50000" b="50000"/>
              </a:path>
              <a:tileRect/>
            </a:gradFill>
            <a:ln w="3175">
              <a:solidFill>
                <a:schemeClr val="accent2"/>
              </a:solidFill>
            </a:ln>
            <a:effectLst>
              <a:outerShdw blurRad="381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13">
                <a:latin typeface="HP Simplified" panose="020B0606020204020204" pitchFamily="34" charset="0"/>
              </a:endParaRPr>
            </a:p>
          </p:txBody>
        </p:sp>
        <p:sp>
          <p:nvSpPr>
            <p:cNvPr id="56" name="Oval 55"/>
            <p:cNvSpPr/>
            <p:nvPr/>
          </p:nvSpPr>
          <p:spPr>
            <a:xfrm>
              <a:off x="1309693" y="4249401"/>
              <a:ext cx="274321" cy="274321"/>
            </a:xfrm>
            <a:prstGeom prst="ellipse">
              <a:avLst/>
            </a:prstGeom>
            <a:gradFill flip="none" rotWithShape="1">
              <a:gsLst>
                <a:gs pos="0">
                  <a:srgbClr val="00B0F0"/>
                </a:gs>
                <a:gs pos="100000">
                  <a:srgbClr val="0070C0"/>
                </a:gs>
              </a:gsLst>
              <a:path path="shape">
                <a:fillToRect l="50000" t="50000" r="50000" b="50000"/>
              </a:path>
              <a:tileRect/>
            </a:gradFill>
            <a:ln w="12700">
              <a:solidFill>
                <a:schemeClr val="accent5">
                  <a:lumMod val="75000"/>
                </a:schemeClr>
              </a:solidFill>
            </a:ln>
            <a:effectLst>
              <a:outerShdw blurRad="381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13">
                <a:latin typeface="HP Simplified" panose="020B0606020204020204" pitchFamily="34" charset="0"/>
              </a:endParaRPr>
            </a:p>
          </p:txBody>
        </p:sp>
        <p:sp>
          <p:nvSpPr>
            <p:cNvPr id="57" name="Oval 56"/>
            <p:cNvSpPr/>
            <p:nvPr/>
          </p:nvSpPr>
          <p:spPr>
            <a:xfrm>
              <a:off x="1432243" y="4574239"/>
              <a:ext cx="274321" cy="274321"/>
            </a:xfrm>
            <a:prstGeom prst="ellipse">
              <a:avLst/>
            </a:prstGeom>
            <a:gradFill flip="none" rotWithShape="1">
              <a:gsLst>
                <a:gs pos="100000">
                  <a:srgbClr val="B51D1D"/>
                </a:gs>
                <a:gs pos="0">
                  <a:srgbClr val="DF5757"/>
                </a:gs>
              </a:gsLst>
              <a:path path="shape">
                <a:fillToRect l="50000" t="50000" r="50000" b="50000"/>
              </a:path>
              <a:tileRect/>
            </a:gradFill>
            <a:ln w="12700">
              <a:solidFill>
                <a:schemeClr val="accent2"/>
              </a:solidFill>
            </a:ln>
            <a:effectLst>
              <a:outerShdw blurRad="381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13">
                <a:latin typeface="HP Simplified" panose="020B0606020204020204" pitchFamily="34" charset="0"/>
              </a:endParaRPr>
            </a:p>
          </p:txBody>
        </p:sp>
        <p:sp>
          <p:nvSpPr>
            <p:cNvPr id="58" name="Oval 57"/>
            <p:cNvSpPr/>
            <p:nvPr/>
          </p:nvSpPr>
          <p:spPr>
            <a:xfrm>
              <a:off x="496551" y="4081648"/>
              <a:ext cx="187484" cy="187484"/>
            </a:xfrm>
            <a:prstGeom prst="ellipse">
              <a:avLst/>
            </a:prstGeom>
            <a:gradFill flip="none" rotWithShape="1">
              <a:gsLst>
                <a:gs pos="100000">
                  <a:srgbClr val="B51D1D"/>
                </a:gs>
                <a:gs pos="0">
                  <a:srgbClr val="DF5757"/>
                </a:gs>
              </a:gsLst>
              <a:path path="shape">
                <a:fillToRect l="50000" t="50000" r="50000" b="50000"/>
              </a:path>
              <a:tileRect/>
            </a:gradFill>
            <a:ln w="12700">
              <a:solidFill>
                <a:schemeClr val="accent2"/>
              </a:solidFill>
            </a:ln>
            <a:effectLst>
              <a:outerShdw blurRad="381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13">
                <a:latin typeface="HP Simplified" panose="020B0606020204020204" pitchFamily="34" charset="0"/>
              </a:endParaRPr>
            </a:p>
          </p:txBody>
        </p:sp>
        <p:sp>
          <p:nvSpPr>
            <p:cNvPr id="59" name="Oval 58"/>
            <p:cNvSpPr/>
            <p:nvPr/>
          </p:nvSpPr>
          <p:spPr>
            <a:xfrm>
              <a:off x="706893" y="4800600"/>
              <a:ext cx="274321" cy="274321"/>
            </a:xfrm>
            <a:prstGeom prst="ellipse">
              <a:avLst/>
            </a:prstGeom>
            <a:gradFill flip="none" rotWithShape="1">
              <a:gsLst>
                <a:gs pos="0">
                  <a:srgbClr val="FFC000"/>
                </a:gs>
                <a:gs pos="100000">
                  <a:schemeClr val="accent6">
                    <a:lumMod val="75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12700">
              <a:solidFill>
                <a:schemeClr val="accent6">
                  <a:lumMod val="75000"/>
                </a:schemeClr>
              </a:solidFill>
            </a:ln>
            <a:effectLst>
              <a:outerShdw blurRad="381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13">
                <a:latin typeface="HP Simplified" panose="020B0606020204020204" pitchFamily="34" charset="0"/>
              </a:endParaRPr>
            </a:p>
          </p:txBody>
        </p:sp>
        <p:sp>
          <p:nvSpPr>
            <p:cNvPr id="60" name="Oval 59"/>
            <p:cNvSpPr/>
            <p:nvPr/>
          </p:nvSpPr>
          <p:spPr>
            <a:xfrm>
              <a:off x="546875" y="5156731"/>
              <a:ext cx="137160" cy="137160"/>
            </a:xfrm>
            <a:prstGeom prst="ellipse">
              <a:avLst/>
            </a:prstGeom>
            <a:gradFill flip="none" rotWithShape="1">
              <a:gsLst>
                <a:gs pos="100000">
                  <a:srgbClr val="92D050">
                    <a:shade val="30000"/>
                    <a:satMod val="115000"/>
                  </a:srgbClr>
                </a:gs>
                <a:gs pos="0">
                  <a:srgbClr val="92D050">
                    <a:shade val="100000"/>
                    <a:satMod val="11500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  <a:ln w="3175">
              <a:solidFill>
                <a:schemeClr val="accent3">
                  <a:lumMod val="50000"/>
                </a:schemeClr>
              </a:solidFill>
            </a:ln>
            <a:effectLst>
              <a:outerShdw blurRad="381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13">
                <a:latin typeface="HP Simplified" panose="020B0606020204020204" pitchFamily="34" charset="0"/>
              </a:endParaRPr>
            </a:p>
          </p:txBody>
        </p:sp>
        <p:sp>
          <p:nvSpPr>
            <p:cNvPr id="61" name="Oval 60"/>
            <p:cNvSpPr/>
            <p:nvPr/>
          </p:nvSpPr>
          <p:spPr>
            <a:xfrm>
              <a:off x="386264" y="4684290"/>
              <a:ext cx="274321" cy="274321"/>
            </a:xfrm>
            <a:prstGeom prst="ellipse">
              <a:avLst/>
            </a:prstGeom>
            <a:gradFill flip="none" rotWithShape="1">
              <a:gsLst>
                <a:gs pos="0">
                  <a:srgbClr val="00B0F0"/>
                </a:gs>
                <a:gs pos="100000">
                  <a:srgbClr val="0070C0"/>
                </a:gs>
              </a:gsLst>
              <a:path path="shape">
                <a:fillToRect l="50000" t="50000" r="50000" b="50000"/>
              </a:path>
              <a:tileRect/>
            </a:gradFill>
            <a:ln w="12700">
              <a:solidFill>
                <a:schemeClr val="accent5">
                  <a:lumMod val="75000"/>
                </a:schemeClr>
              </a:solidFill>
            </a:ln>
            <a:effectLst>
              <a:outerShdw blurRad="381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13">
                <a:latin typeface="HP Simplified" panose="020B0606020204020204" pitchFamily="34" charset="0"/>
              </a:endParaRPr>
            </a:p>
          </p:txBody>
        </p:sp>
        <p:sp>
          <p:nvSpPr>
            <p:cNvPr id="62" name="Oval 61"/>
            <p:cNvSpPr/>
            <p:nvPr/>
          </p:nvSpPr>
          <p:spPr>
            <a:xfrm>
              <a:off x="4759121" y="3341583"/>
              <a:ext cx="403269" cy="403269"/>
            </a:xfrm>
            <a:prstGeom prst="ellipse">
              <a:avLst/>
            </a:prstGeom>
            <a:gradFill flip="none" rotWithShape="1">
              <a:gsLst>
                <a:gs pos="100000">
                  <a:srgbClr val="B51D1D"/>
                </a:gs>
                <a:gs pos="0">
                  <a:srgbClr val="DF5757"/>
                </a:gs>
              </a:gsLst>
              <a:path path="shape">
                <a:fillToRect l="50000" t="50000" r="50000" b="50000"/>
              </a:path>
              <a:tileRect/>
            </a:gradFill>
            <a:ln w="12700">
              <a:solidFill>
                <a:schemeClr val="accent2"/>
              </a:solidFill>
            </a:ln>
            <a:effectLst>
              <a:outerShdw blurRad="381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13">
                <a:latin typeface="HP Simplified" panose="020B0606020204020204" pitchFamily="34" charset="0"/>
              </a:endParaRPr>
            </a:p>
          </p:txBody>
        </p:sp>
        <p:sp>
          <p:nvSpPr>
            <p:cNvPr id="63" name="Oval 62"/>
            <p:cNvSpPr/>
            <p:nvPr/>
          </p:nvSpPr>
          <p:spPr>
            <a:xfrm>
              <a:off x="5323534" y="3398553"/>
              <a:ext cx="187484" cy="187484"/>
            </a:xfrm>
            <a:prstGeom prst="ellipse">
              <a:avLst/>
            </a:prstGeom>
            <a:gradFill flip="none" rotWithShape="1">
              <a:gsLst>
                <a:gs pos="100000">
                  <a:srgbClr val="B51D1D"/>
                </a:gs>
                <a:gs pos="0">
                  <a:srgbClr val="DF5757"/>
                </a:gs>
              </a:gsLst>
              <a:path path="shape">
                <a:fillToRect l="50000" t="50000" r="50000" b="50000"/>
              </a:path>
              <a:tileRect/>
            </a:gradFill>
            <a:ln w="12700">
              <a:solidFill>
                <a:schemeClr val="accent2"/>
              </a:solidFill>
            </a:ln>
            <a:effectLst>
              <a:outerShdw blurRad="381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13">
                <a:latin typeface="HP Simplified" panose="020B0606020204020204" pitchFamily="34" charset="0"/>
              </a:endParaRPr>
            </a:p>
          </p:txBody>
        </p:sp>
        <p:sp>
          <p:nvSpPr>
            <p:cNvPr id="64" name="Oval 63"/>
            <p:cNvSpPr/>
            <p:nvPr/>
          </p:nvSpPr>
          <p:spPr>
            <a:xfrm>
              <a:off x="5223909" y="3756069"/>
              <a:ext cx="274321" cy="274321"/>
            </a:xfrm>
            <a:prstGeom prst="ellipse">
              <a:avLst/>
            </a:prstGeom>
            <a:gradFill flip="none" rotWithShape="1">
              <a:gsLst>
                <a:gs pos="100000">
                  <a:srgbClr val="92D050">
                    <a:shade val="30000"/>
                    <a:satMod val="115000"/>
                  </a:srgbClr>
                </a:gs>
                <a:gs pos="0">
                  <a:srgbClr val="92D050">
                    <a:shade val="100000"/>
                    <a:satMod val="11500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  <a:ln w="12700">
              <a:solidFill>
                <a:schemeClr val="accent3">
                  <a:lumMod val="50000"/>
                </a:schemeClr>
              </a:solidFill>
            </a:ln>
            <a:effectLst>
              <a:outerShdw blurRad="381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13">
                <a:latin typeface="HP Simplified" panose="020B0606020204020204" pitchFamily="34" charset="0"/>
              </a:endParaRPr>
            </a:p>
          </p:txBody>
        </p:sp>
        <p:sp>
          <p:nvSpPr>
            <p:cNvPr id="65" name="Oval 64"/>
            <p:cNvSpPr/>
            <p:nvPr/>
          </p:nvSpPr>
          <p:spPr>
            <a:xfrm>
              <a:off x="4888069" y="3794759"/>
              <a:ext cx="274321" cy="274321"/>
            </a:xfrm>
            <a:prstGeom prst="ellipse">
              <a:avLst/>
            </a:prstGeom>
            <a:gradFill flip="none" rotWithShape="1">
              <a:gsLst>
                <a:gs pos="0">
                  <a:srgbClr val="00B0F0"/>
                </a:gs>
                <a:gs pos="100000">
                  <a:srgbClr val="0070C0"/>
                </a:gs>
              </a:gsLst>
              <a:path path="shape">
                <a:fillToRect l="50000" t="50000" r="50000" b="50000"/>
              </a:path>
              <a:tileRect/>
            </a:gradFill>
            <a:ln w="12700">
              <a:solidFill>
                <a:schemeClr val="accent5">
                  <a:lumMod val="75000"/>
                </a:schemeClr>
              </a:solidFill>
            </a:ln>
            <a:effectLst>
              <a:outerShdw blurRad="381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13">
                <a:latin typeface="HP Simplified" panose="020B0606020204020204" pitchFamily="34" charset="0"/>
              </a:endParaRPr>
            </a:p>
          </p:txBody>
        </p:sp>
        <p:sp>
          <p:nvSpPr>
            <p:cNvPr id="66" name="Oval 65"/>
            <p:cNvSpPr/>
            <p:nvPr/>
          </p:nvSpPr>
          <p:spPr>
            <a:xfrm>
              <a:off x="4413738" y="3706837"/>
              <a:ext cx="403269" cy="403269"/>
            </a:xfrm>
            <a:prstGeom prst="ellipse">
              <a:avLst/>
            </a:prstGeom>
            <a:gradFill flip="none" rotWithShape="1">
              <a:gsLst>
                <a:gs pos="0">
                  <a:srgbClr val="FFC000"/>
                </a:gs>
                <a:gs pos="100000">
                  <a:schemeClr val="accent6">
                    <a:lumMod val="75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12700">
              <a:solidFill>
                <a:schemeClr val="accent6">
                  <a:lumMod val="75000"/>
                </a:schemeClr>
              </a:solidFill>
            </a:ln>
            <a:effectLst>
              <a:outerShdw blurRad="381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13">
                <a:latin typeface="HP Simplified" panose="020B0606020204020204" pitchFamily="34" charset="0"/>
              </a:endParaRPr>
            </a:p>
          </p:txBody>
        </p:sp>
        <p:sp>
          <p:nvSpPr>
            <p:cNvPr id="67" name="Oval 66"/>
            <p:cNvSpPr/>
            <p:nvPr/>
          </p:nvSpPr>
          <p:spPr>
            <a:xfrm>
              <a:off x="4226254" y="3606112"/>
              <a:ext cx="187484" cy="187484"/>
            </a:xfrm>
            <a:prstGeom prst="ellipse">
              <a:avLst/>
            </a:prstGeom>
            <a:gradFill flip="none" rotWithShape="1">
              <a:gsLst>
                <a:gs pos="100000">
                  <a:srgbClr val="92D050">
                    <a:shade val="30000"/>
                    <a:satMod val="115000"/>
                  </a:srgbClr>
                </a:gs>
                <a:gs pos="0">
                  <a:srgbClr val="92D050">
                    <a:shade val="100000"/>
                    <a:satMod val="11500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  <a:ln w="12700">
              <a:solidFill>
                <a:schemeClr val="accent3">
                  <a:lumMod val="50000"/>
                </a:schemeClr>
              </a:solidFill>
            </a:ln>
            <a:effectLst>
              <a:outerShdw blurRad="381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13">
                <a:latin typeface="HP Simplified" panose="020B0606020204020204" pitchFamily="34" charset="0"/>
              </a:endParaRPr>
            </a:p>
          </p:txBody>
        </p:sp>
        <p:sp>
          <p:nvSpPr>
            <p:cNvPr id="68" name="Oval 67"/>
            <p:cNvSpPr/>
            <p:nvPr/>
          </p:nvSpPr>
          <p:spPr>
            <a:xfrm>
              <a:off x="4413738" y="3335978"/>
              <a:ext cx="274321" cy="274321"/>
            </a:xfrm>
            <a:prstGeom prst="ellipse">
              <a:avLst/>
            </a:prstGeom>
            <a:gradFill flip="none" rotWithShape="1">
              <a:gsLst>
                <a:gs pos="0">
                  <a:srgbClr val="00B0F0"/>
                </a:gs>
                <a:gs pos="100000">
                  <a:srgbClr val="0070C0"/>
                </a:gs>
              </a:gsLst>
              <a:path path="shape">
                <a:fillToRect l="50000" t="50000" r="50000" b="50000"/>
              </a:path>
              <a:tileRect/>
            </a:gradFill>
            <a:ln w="12700">
              <a:solidFill>
                <a:schemeClr val="accent5">
                  <a:lumMod val="75000"/>
                </a:schemeClr>
              </a:solidFill>
            </a:ln>
            <a:effectLst>
              <a:outerShdw blurRad="381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13">
                <a:latin typeface="HP Simplified" panose="020B0606020204020204" pitchFamily="34" charset="0"/>
              </a:endParaRPr>
            </a:p>
          </p:txBody>
        </p:sp>
        <p:sp>
          <p:nvSpPr>
            <p:cNvPr id="69" name="Oval 68"/>
            <p:cNvSpPr/>
            <p:nvPr/>
          </p:nvSpPr>
          <p:spPr>
            <a:xfrm>
              <a:off x="5196636" y="3581141"/>
              <a:ext cx="137160" cy="137160"/>
            </a:xfrm>
            <a:prstGeom prst="ellipse">
              <a:avLst/>
            </a:prstGeom>
            <a:gradFill flip="none" rotWithShape="1">
              <a:gsLst>
                <a:gs pos="0">
                  <a:srgbClr val="00B0F0"/>
                </a:gs>
                <a:gs pos="100000">
                  <a:srgbClr val="0070C0"/>
                </a:gs>
              </a:gsLst>
              <a:path path="shape">
                <a:fillToRect l="50000" t="50000" r="50000" b="50000"/>
              </a:path>
              <a:tileRect/>
            </a:gradFill>
            <a:ln w="3175">
              <a:solidFill>
                <a:schemeClr val="accent5">
                  <a:lumMod val="75000"/>
                </a:schemeClr>
              </a:solidFill>
            </a:ln>
            <a:effectLst>
              <a:outerShdw blurRad="381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13">
                <a:latin typeface="HP Simplified" panose="020B0606020204020204" pitchFamily="34" charset="0"/>
              </a:endParaRPr>
            </a:p>
          </p:txBody>
        </p:sp>
        <p:sp>
          <p:nvSpPr>
            <p:cNvPr id="70" name="Oval 69"/>
            <p:cNvSpPr/>
            <p:nvPr/>
          </p:nvSpPr>
          <p:spPr>
            <a:xfrm>
              <a:off x="4050529" y="3893229"/>
              <a:ext cx="274321" cy="274321"/>
            </a:xfrm>
            <a:prstGeom prst="ellipse">
              <a:avLst/>
            </a:prstGeom>
            <a:gradFill flip="none" rotWithShape="1">
              <a:gsLst>
                <a:gs pos="0">
                  <a:srgbClr val="FFC000"/>
                </a:gs>
                <a:gs pos="100000">
                  <a:schemeClr val="accent6">
                    <a:lumMod val="75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12700">
              <a:solidFill>
                <a:schemeClr val="accent6">
                  <a:lumMod val="75000"/>
                </a:schemeClr>
              </a:solidFill>
            </a:ln>
            <a:effectLst>
              <a:outerShdw blurRad="381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13">
                <a:latin typeface="HP Simplified" panose="020B0606020204020204" pitchFamily="34" charset="0"/>
              </a:endParaRPr>
            </a:p>
          </p:txBody>
        </p:sp>
        <p:sp>
          <p:nvSpPr>
            <p:cNvPr id="71" name="Oval 70"/>
            <p:cNvSpPr/>
            <p:nvPr/>
          </p:nvSpPr>
          <p:spPr>
            <a:xfrm>
              <a:off x="3872902" y="3590105"/>
              <a:ext cx="274321" cy="274321"/>
            </a:xfrm>
            <a:prstGeom prst="ellipse">
              <a:avLst/>
            </a:prstGeom>
            <a:gradFill flip="none" rotWithShape="1">
              <a:gsLst>
                <a:gs pos="0">
                  <a:srgbClr val="00B0F0"/>
                </a:gs>
                <a:gs pos="100000">
                  <a:srgbClr val="0070C0"/>
                </a:gs>
              </a:gsLst>
              <a:path path="shape">
                <a:fillToRect l="50000" t="50000" r="50000" b="50000"/>
              </a:path>
              <a:tileRect/>
            </a:gradFill>
            <a:ln w="12700">
              <a:solidFill>
                <a:schemeClr val="accent5">
                  <a:lumMod val="75000"/>
                </a:schemeClr>
              </a:solidFill>
            </a:ln>
            <a:effectLst>
              <a:outerShdw blurRad="381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13">
                <a:latin typeface="HP Simplified" panose="020B0606020204020204" pitchFamily="34" charset="0"/>
              </a:endParaRPr>
            </a:p>
          </p:txBody>
        </p:sp>
        <p:sp>
          <p:nvSpPr>
            <p:cNvPr id="72" name="Oval 71"/>
            <p:cNvSpPr/>
            <p:nvPr/>
          </p:nvSpPr>
          <p:spPr>
            <a:xfrm>
              <a:off x="4126167" y="3363437"/>
              <a:ext cx="187484" cy="187484"/>
            </a:xfrm>
            <a:prstGeom prst="ellipse">
              <a:avLst/>
            </a:prstGeom>
            <a:gradFill flip="none" rotWithShape="1">
              <a:gsLst>
                <a:gs pos="100000">
                  <a:srgbClr val="B51D1D"/>
                </a:gs>
                <a:gs pos="0">
                  <a:srgbClr val="DF5757"/>
                </a:gs>
              </a:gsLst>
              <a:path path="shape">
                <a:fillToRect l="50000" t="50000" r="50000" b="50000"/>
              </a:path>
              <a:tileRect/>
            </a:gradFill>
            <a:ln w="12700">
              <a:solidFill>
                <a:schemeClr val="accent2"/>
              </a:solidFill>
            </a:ln>
            <a:effectLst>
              <a:outerShdw blurRad="381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13">
                <a:latin typeface="HP Simplified" panose="020B0606020204020204" pitchFamily="34" charset="0"/>
              </a:endParaRPr>
            </a:p>
          </p:txBody>
        </p:sp>
        <p:sp>
          <p:nvSpPr>
            <p:cNvPr id="73" name="Oval 72"/>
            <p:cNvSpPr/>
            <p:nvPr/>
          </p:nvSpPr>
          <p:spPr>
            <a:xfrm>
              <a:off x="3899932" y="3215962"/>
              <a:ext cx="137160" cy="137160"/>
            </a:xfrm>
            <a:prstGeom prst="ellipse">
              <a:avLst/>
            </a:prstGeom>
            <a:gradFill flip="none" rotWithShape="1">
              <a:gsLst>
                <a:gs pos="100000">
                  <a:srgbClr val="92D050">
                    <a:shade val="30000"/>
                    <a:satMod val="115000"/>
                  </a:srgbClr>
                </a:gs>
                <a:gs pos="0">
                  <a:srgbClr val="92D050">
                    <a:shade val="100000"/>
                    <a:satMod val="11500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  <a:ln w="3175">
              <a:solidFill>
                <a:schemeClr val="accent3">
                  <a:lumMod val="50000"/>
                </a:schemeClr>
              </a:solidFill>
            </a:ln>
            <a:effectLst>
              <a:outerShdw blurRad="381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13">
                <a:latin typeface="HP Simplified" panose="020B0606020204020204" pitchFamily="34" charset="0"/>
              </a:endParaRPr>
            </a:p>
          </p:txBody>
        </p:sp>
        <p:sp>
          <p:nvSpPr>
            <p:cNvPr id="74" name="Oval 73"/>
            <p:cNvSpPr/>
            <p:nvPr/>
          </p:nvSpPr>
          <p:spPr>
            <a:xfrm>
              <a:off x="3941482" y="3391426"/>
              <a:ext cx="137160" cy="137160"/>
            </a:xfrm>
            <a:prstGeom prst="ellipse">
              <a:avLst/>
            </a:prstGeom>
            <a:gradFill flip="none" rotWithShape="1">
              <a:gsLst>
                <a:gs pos="0">
                  <a:srgbClr val="FFC000"/>
                </a:gs>
                <a:gs pos="100000">
                  <a:schemeClr val="accent6">
                    <a:lumMod val="75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3175">
              <a:solidFill>
                <a:schemeClr val="accent6">
                  <a:lumMod val="75000"/>
                </a:schemeClr>
              </a:solidFill>
            </a:ln>
            <a:effectLst>
              <a:outerShdw blurRad="381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13">
                <a:latin typeface="HP Simplified" panose="020B0606020204020204" pitchFamily="34" charset="0"/>
              </a:endParaRPr>
            </a:p>
          </p:txBody>
        </p:sp>
        <p:sp>
          <p:nvSpPr>
            <p:cNvPr id="75" name="Oval 74"/>
            <p:cNvSpPr/>
            <p:nvPr/>
          </p:nvSpPr>
          <p:spPr>
            <a:xfrm>
              <a:off x="6201467" y="3457386"/>
              <a:ext cx="403269" cy="403269"/>
            </a:xfrm>
            <a:prstGeom prst="ellipse">
              <a:avLst/>
            </a:prstGeom>
            <a:gradFill flip="none" rotWithShape="1">
              <a:gsLst>
                <a:gs pos="100000">
                  <a:srgbClr val="92D050">
                    <a:shade val="30000"/>
                    <a:satMod val="115000"/>
                  </a:srgbClr>
                </a:gs>
                <a:gs pos="0">
                  <a:srgbClr val="92D050">
                    <a:shade val="100000"/>
                    <a:satMod val="11500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  <a:ln w="12700">
              <a:solidFill>
                <a:schemeClr val="accent3">
                  <a:lumMod val="50000"/>
                </a:schemeClr>
              </a:solidFill>
            </a:ln>
            <a:effectLst>
              <a:outerShdw blurRad="381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13">
                <a:latin typeface="HP Simplified" panose="020B0606020204020204" pitchFamily="34" charset="0"/>
              </a:endParaRPr>
            </a:p>
          </p:txBody>
        </p:sp>
        <p:sp>
          <p:nvSpPr>
            <p:cNvPr id="76" name="Oval 75"/>
            <p:cNvSpPr/>
            <p:nvPr/>
          </p:nvSpPr>
          <p:spPr>
            <a:xfrm>
              <a:off x="6875089" y="3487399"/>
              <a:ext cx="187484" cy="187484"/>
            </a:xfrm>
            <a:prstGeom prst="ellipse">
              <a:avLst/>
            </a:prstGeom>
            <a:gradFill flip="none" rotWithShape="1">
              <a:gsLst>
                <a:gs pos="100000">
                  <a:srgbClr val="B51D1D"/>
                </a:gs>
                <a:gs pos="0">
                  <a:srgbClr val="DF5757"/>
                </a:gs>
              </a:gsLst>
              <a:path path="shape">
                <a:fillToRect l="50000" t="50000" r="50000" b="50000"/>
              </a:path>
              <a:tileRect/>
            </a:gradFill>
            <a:ln w="12700">
              <a:solidFill>
                <a:schemeClr val="accent2"/>
              </a:solidFill>
            </a:ln>
            <a:effectLst>
              <a:outerShdw blurRad="381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13">
                <a:latin typeface="HP Simplified" panose="020B0606020204020204" pitchFamily="34" charset="0"/>
              </a:endParaRPr>
            </a:p>
          </p:txBody>
        </p:sp>
        <p:sp>
          <p:nvSpPr>
            <p:cNvPr id="77" name="Oval 76"/>
            <p:cNvSpPr/>
            <p:nvPr/>
          </p:nvSpPr>
          <p:spPr>
            <a:xfrm>
              <a:off x="6968831" y="3658745"/>
              <a:ext cx="274321" cy="274321"/>
            </a:xfrm>
            <a:prstGeom prst="ellipse">
              <a:avLst/>
            </a:prstGeom>
            <a:gradFill flip="none" rotWithShape="1">
              <a:gsLst>
                <a:gs pos="100000">
                  <a:srgbClr val="92D050">
                    <a:shade val="30000"/>
                    <a:satMod val="115000"/>
                  </a:srgbClr>
                </a:gs>
                <a:gs pos="0">
                  <a:srgbClr val="92D050">
                    <a:shade val="100000"/>
                    <a:satMod val="11500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  <a:ln w="12700">
              <a:solidFill>
                <a:schemeClr val="accent3">
                  <a:lumMod val="50000"/>
                </a:schemeClr>
              </a:solidFill>
            </a:ln>
            <a:effectLst>
              <a:outerShdw blurRad="381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13">
                <a:latin typeface="HP Simplified" panose="020B0606020204020204" pitchFamily="34" charset="0"/>
              </a:endParaRPr>
            </a:p>
          </p:txBody>
        </p:sp>
        <p:sp>
          <p:nvSpPr>
            <p:cNvPr id="78" name="Oval 77"/>
            <p:cNvSpPr/>
            <p:nvPr/>
          </p:nvSpPr>
          <p:spPr>
            <a:xfrm>
              <a:off x="6628182" y="3665502"/>
              <a:ext cx="274321" cy="274321"/>
            </a:xfrm>
            <a:prstGeom prst="ellipse">
              <a:avLst/>
            </a:prstGeom>
            <a:gradFill flip="none" rotWithShape="1">
              <a:gsLst>
                <a:gs pos="0">
                  <a:srgbClr val="00B0F0"/>
                </a:gs>
                <a:gs pos="100000">
                  <a:srgbClr val="0070C0"/>
                </a:gs>
              </a:gsLst>
              <a:path path="shape">
                <a:fillToRect l="50000" t="50000" r="50000" b="50000"/>
              </a:path>
              <a:tileRect/>
            </a:gradFill>
            <a:ln w="12700">
              <a:solidFill>
                <a:schemeClr val="accent5">
                  <a:lumMod val="75000"/>
                </a:schemeClr>
              </a:solidFill>
            </a:ln>
            <a:effectLst>
              <a:outerShdw blurRad="381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13">
                <a:latin typeface="HP Simplified" panose="020B0606020204020204" pitchFamily="34" charset="0"/>
              </a:endParaRPr>
            </a:p>
          </p:txBody>
        </p:sp>
        <p:sp>
          <p:nvSpPr>
            <p:cNvPr id="79" name="Oval 78"/>
            <p:cNvSpPr/>
            <p:nvPr/>
          </p:nvSpPr>
          <p:spPr>
            <a:xfrm>
              <a:off x="5897838" y="3697997"/>
              <a:ext cx="274321" cy="274321"/>
            </a:xfrm>
            <a:prstGeom prst="ellipse">
              <a:avLst/>
            </a:prstGeom>
            <a:gradFill flip="none" rotWithShape="1">
              <a:gsLst>
                <a:gs pos="0">
                  <a:srgbClr val="FFC000"/>
                </a:gs>
                <a:gs pos="100000">
                  <a:schemeClr val="accent6">
                    <a:lumMod val="75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12700">
              <a:solidFill>
                <a:schemeClr val="accent6">
                  <a:lumMod val="75000"/>
                </a:schemeClr>
              </a:solidFill>
            </a:ln>
            <a:effectLst>
              <a:outerShdw blurRad="381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13">
                <a:latin typeface="HP Simplified" panose="020B0606020204020204" pitchFamily="34" charset="0"/>
              </a:endParaRPr>
            </a:p>
          </p:txBody>
        </p:sp>
        <p:sp>
          <p:nvSpPr>
            <p:cNvPr id="80" name="Oval 79"/>
            <p:cNvSpPr/>
            <p:nvPr/>
          </p:nvSpPr>
          <p:spPr>
            <a:xfrm>
              <a:off x="7105991" y="3494065"/>
              <a:ext cx="137160" cy="137160"/>
            </a:xfrm>
            <a:prstGeom prst="ellipse">
              <a:avLst/>
            </a:prstGeom>
            <a:gradFill flip="none" rotWithShape="1">
              <a:gsLst>
                <a:gs pos="0">
                  <a:srgbClr val="00B0F0"/>
                </a:gs>
                <a:gs pos="100000">
                  <a:srgbClr val="0070C0"/>
                </a:gs>
              </a:gsLst>
              <a:path path="shape">
                <a:fillToRect l="50000" t="50000" r="50000" b="50000"/>
              </a:path>
              <a:tileRect/>
            </a:gradFill>
            <a:ln w="3175">
              <a:solidFill>
                <a:schemeClr val="accent5">
                  <a:lumMod val="75000"/>
                </a:schemeClr>
              </a:solidFill>
            </a:ln>
            <a:effectLst>
              <a:outerShdw blurRad="381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13">
                <a:latin typeface="HP Simplified" panose="020B0606020204020204" pitchFamily="34" charset="0"/>
              </a:endParaRPr>
            </a:p>
          </p:txBody>
        </p:sp>
        <p:sp>
          <p:nvSpPr>
            <p:cNvPr id="81" name="Oval 80"/>
            <p:cNvSpPr/>
            <p:nvPr/>
          </p:nvSpPr>
          <p:spPr>
            <a:xfrm>
              <a:off x="6628952" y="3482341"/>
              <a:ext cx="137160" cy="137160"/>
            </a:xfrm>
            <a:prstGeom prst="ellipse">
              <a:avLst/>
            </a:prstGeom>
            <a:gradFill flip="none" rotWithShape="1">
              <a:gsLst>
                <a:gs pos="0">
                  <a:srgbClr val="FFC000"/>
                </a:gs>
                <a:gs pos="100000">
                  <a:schemeClr val="accent6">
                    <a:lumMod val="75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3175">
              <a:solidFill>
                <a:schemeClr val="accent6">
                  <a:lumMod val="75000"/>
                </a:schemeClr>
              </a:solidFill>
            </a:ln>
            <a:effectLst>
              <a:outerShdw blurRad="381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13">
                <a:latin typeface="HP Simplified" panose="020B0606020204020204" pitchFamily="34" charset="0"/>
              </a:endParaRPr>
            </a:p>
          </p:txBody>
        </p:sp>
        <p:sp>
          <p:nvSpPr>
            <p:cNvPr id="82" name="Oval 81"/>
            <p:cNvSpPr/>
            <p:nvPr/>
          </p:nvSpPr>
          <p:spPr>
            <a:xfrm>
              <a:off x="5990138" y="3437814"/>
              <a:ext cx="187484" cy="187484"/>
            </a:xfrm>
            <a:prstGeom prst="ellipse">
              <a:avLst/>
            </a:prstGeom>
            <a:gradFill flip="none" rotWithShape="1">
              <a:gsLst>
                <a:gs pos="100000">
                  <a:srgbClr val="B51D1D"/>
                </a:gs>
                <a:gs pos="0">
                  <a:srgbClr val="DF5757"/>
                </a:gs>
              </a:gsLst>
              <a:path path="shape">
                <a:fillToRect l="50000" t="50000" r="50000" b="50000"/>
              </a:path>
              <a:tileRect/>
            </a:gradFill>
            <a:ln w="12700">
              <a:solidFill>
                <a:schemeClr val="accent2"/>
              </a:solidFill>
            </a:ln>
            <a:effectLst>
              <a:outerShdw blurRad="381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13">
                <a:latin typeface="HP Simplified" panose="020B0606020204020204" pitchFamily="34" charset="0"/>
              </a:endParaRPr>
            </a:p>
          </p:txBody>
        </p:sp>
        <p:sp>
          <p:nvSpPr>
            <p:cNvPr id="83" name="Oval 82"/>
            <p:cNvSpPr/>
            <p:nvPr/>
          </p:nvSpPr>
          <p:spPr>
            <a:xfrm>
              <a:off x="5623517" y="3400562"/>
              <a:ext cx="274321" cy="274321"/>
            </a:xfrm>
            <a:prstGeom prst="ellipse">
              <a:avLst/>
            </a:prstGeom>
            <a:gradFill flip="none" rotWithShape="1">
              <a:gsLst>
                <a:gs pos="0">
                  <a:srgbClr val="00B0F0"/>
                </a:gs>
                <a:gs pos="100000">
                  <a:srgbClr val="0070C0"/>
                </a:gs>
              </a:gsLst>
              <a:path path="shape">
                <a:fillToRect l="50000" t="50000" r="50000" b="50000"/>
              </a:path>
              <a:tileRect/>
            </a:gradFill>
            <a:ln w="12700">
              <a:solidFill>
                <a:schemeClr val="accent5">
                  <a:lumMod val="75000"/>
                </a:schemeClr>
              </a:solidFill>
            </a:ln>
            <a:effectLst>
              <a:outerShdw blurRad="381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13">
                <a:latin typeface="HP Simplified" panose="020B0606020204020204" pitchFamily="34" charset="0"/>
              </a:endParaRPr>
            </a:p>
          </p:txBody>
        </p:sp>
        <p:sp>
          <p:nvSpPr>
            <p:cNvPr id="84" name="Oval 83"/>
            <p:cNvSpPr/>
            <p:nvPr/>
          </p:nvSpPr>
          <p:spPr>
            <a:xfrm>
              <a:off x="5646522" y="3784532"/>
              <a:ext cx="187484" cy="187484"/>
            </a:xfrm>
            <a:prstGeom prst="ellipse">
              <a:avLst/>
            </a:prstGeom>
            <a:gradFill flip="none" rotWithShape="1">
              <a:gsLst>
                <a:gs pos="100000">
                  <a:srgbClr val="92D050">
                    <a:shade val="30000"/>
                    <a:satMod val="115000"/>
                  </a:srgbClr>
                </a:gs>
                <a:gs pos="0">
                  <a:srgbClr val="92D050">
                    <a:shade val="100000"/>
                    <a:satMod val="11500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  <a:ln w="12700">
              <a:solidFill>
                <a:schemeClr val="accent3">
                  <a:lumMod val="50000"/>
                </a:schemeClr>
              </a:solidFill>
            </a:ln>
            <a:effectLst>
              <a:outerShdw blurRad="381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13">
                <a:latin typeface="HP Simplified" panose="020B0606020204020204" pitchFamily="34" charset="0"/>
              </a:endParaRPr>
            </a:p>
          </p:txBody>
        </p:sp>
        <p:sp>
          <p:nvSpPr>
            <p:cNvPr id="85" name="Oval 84"/>
            <p:cNvSpPr/>
            <p:nvPr/>
          </p:nvSpPr>
          <p:spPr>
            <a:xfrm>
              <a:off x="8356400" y="3546378"/>
              <a:ext cx="330400" cy="330400"/>
            </a:xfrm>
            <a:prstGeom prst="ellipse">
              <a:avLst/>
            </a:prstGeom>
            <a:solidFill>
              <a:schemeClr val="accent6"/>
            </a:solidFill>
            <a:ln w="12700">
              <a:noFill/>
            </a:ln>
            <a:effectLst>
              <a:outerShdw blurRad="381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13">
                <a:latin typeface="HP Simplified" panose="020B0606020204020204" pitchFamily="34" charset="0"/>
              </a:endParaRPr>
            </a:p>
          </p:txBody>
        </p:sp>
        <p:sp>
          <p:nvSpPr>
            <p:cNvPr id="86" name="Oval 85"/>
            <p:cNvSpPr/>
            <p:nvPr/>
          </p:nvSpPr>
          <p:spPr>
            <a:xfrm>
              <a:off x="7442000" y="3546378"/>
              <a:ext cx="330400" cy="330400"/>
            </a:xfrm>
            <a:prstGeom prst="ellipse">
              <a:avLst/>
            </a:prstGeom>
            <a:solidFill>
              <a:srgbClr val="92D050"/>
            </a:solidFill>
            <a:ln w="12700">
              <a:noFill/>
            </a:ln>
            <a:effectLst>
              <a:outerShdw blurRad="381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13">
                <a:latin typeface="HP Simplified" panose="020B0606020204020204" pitchFamily="34" charset="0"/>
              </a:endParaRPr>
            </a:p>
          </p:txBody>
        </p:sp>
        <p:sp>
          <p:nvSpPr>
            <p:cNvPr id="87" name="Oval 86"/>
            <p:cNvSpPr/>
            <p:nvPr/>
          </p:nvSpPr>
          <p:spPr>
            <a:xfrm>
              <a:off x="7899200" y="3546378"/>
              <a:ext cx="330400" cy="330400"/>
            </a:xfrm>
            <a:prstGeom prst="ellipse">
              <a:avLst/>
            </a:prstGeom>
            <a:solidFill>
              <a:srgbClr val="FFFF00"/>
            </a:solidFill>
            <a:ln w="12700">
              <a:solidFill>
                <a:schemeClr val="bg1">
                  <a:lumMod val="95000"/>
                </a:schemeClr>
              </a:solidFill>
            </a:ln>
            <a:effectLst>
              <a:outerShdw blurRad="381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13">
                <a:latin typeface="HP Simplified" panose="020B0606020204020204" pitchFamily="34" charset="0"/>
              </a:endParaRPr>
            </a:p>
          </p:txBody>
        </p:sp>
      </p:grpSp>
      <p:sp>
        <p:nvSpPr>
          <p:cNvPr id="88" name="Rectangle 87"/>
          <p:cNvSpPr/>
          <p:nvPr/>
        </p:nvSpPr>
        <p:spPr>
          <a:xfrm>
            <a:off x="1396220" y="4314427"/>
            <a:ext cx="1789713" cy="1999813"/>
          </a:xfrm>
          <a:prstGeom prst="rect">
            <a:avLst/>
          </a:prstGeom>
          <a:noFill/>
          <a:ln w="12700" cap="flat" cmpd="sng" algn="ctr">
            <a:noFill/>
            <a:prstDash val="solid"/>
          </a:ln>
          <a:effectLst/>
        </p:spPr>
        <p:txBody>
          <a:bodyPr lIns="0" tIns="25718" rIns="0" bIns="0" rtlCol="0" anchor="t"/>
          <a:lstStyle/>
          <a:p>
            <a:pPr marL="68760" indent="-68760" defTabSz="514350">
              <a:buFont typeface="Arial" pitchFamily="34" charset="0"/>
              <a:buChar char="•"/>
              <a:defRPr/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HP Simplified" panose="020B0606020204020204" pitchFamily="34" charset="0"/>
              </a:rPr>
              <a:t> Volume</a:t>
            </a:r>
          </a:p>
          <a:p>
            <a:pPr marL="68760" indent="-68760" defTabSz="514350">
              <a:buFont typeface="Arial" pitchFamily="34" charset="0"/>
              <a:buChar char="•"/>
              <a:defRPr/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HP Simplified" panose="020B0606020204020204" pitchFamily="34" charset="0"/>
              </a:rPr>
              <a:t> Complaints</a:t>
            </a:r>
          </a:p>
          <a:p>
            <a:pPr marL="68760" indent="-68760" defTabSz="514350">
              <a:buFont typeface="Arial" pitchFamily="34" charset="0"/>
              <a:buChar char="•"/>
              <a:defRPr/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HP Simplified" panose="020B0606020204020204" pitchFamily="34" charset="0"/>
              </a:rPr>
              <a:t> Answers</a:t>
            </a:r>
          </a:p>
          <a:p>
            <a:pPr marL="68760" indent="-68760" defTabSz="514350">
              <a:buFont typeface="Arial" pitchFamily="34" charset="0"/>
              <a:buChar char="•"/>
              <a:defRPr/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HP Simplified" panose="020B0606020204020204" pitchFamily="34" charset="0"/>
              </a:rPr>
              <a:t> Blocks</a:t>
            </a:r>
          </a:p>
          <a:p>
            <a:pPr marL="68760" indent="-68760" defTabSz="514350">
              <a:buFont typeface="Arial" pitchFamily="34" charset="0"/>
              <a:buChar char="•"/>
              <a:defRPr/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HP Simplified" panose="020B0606020204020204" pitchFamily="34" charset="0"/>
              </a:rPr>
              <a:t> Category</a:t>
            </a:r>
          </a:p>
          <a:p>
            <a:pPr marL="68760" indent="-68760" defTabSz="514350">
              <a:buClr>
                <a:schemeClr val="accent2"/>
              </a:buClr>
              <a:buFont typeface="Arial" pitchFamily="34" charset="0"/>
              <a:buChar char="•"/>
              <a:defRPr/>
            </a:pPr>
            <a:r>
              <a:rPr lang="en-US" b="1" dirty="0">
                <a:solidFill>
                  <a:schemeClr val="accent6">
                    <a:lumMod val="75000"/>
                  </a:schemeClr>
                </a:solidFill>
                <a:latin typeface="HP Simplified" panose="020B0606020204020204" pitchFamily="34" charset="0"/>
              </a:rPr>
              <a:t> </a:t>
            </a:r>
            <a:r>
              <a:rPr lang="en-US" b="1" dirty="0">
                <a:solidFill>
                  <a:schemeClr val="accent2"/>
                </a:solidFill>
                <a:latin typeface="HP Simplified" panose="020B0606020204020204" pitchFamily="34" charset="0"/>
              </a:rPr>
              <a:t>50+other parameters</a:t>
            </a:r>
          </a:p>
        </p:txBody>
      </p:sp>
      <p:sp>
        <p:nvSpPr>
          <p:cNvPr id="89" name="Rectangle 88"/>
          <p:cNvSpPr/>
          <p:nvPr/>
        </p:nvSpPr>
        <p:spPr>
          <a:xfrm>
            <a:off x="2848148" y="3772842"/>
            <a:ext cx="1734986" cy="2248537"/>
          </a:xfrm>
          <a:prstGeom prst="rect">
            <a:avLst/>
          </a:prstGeom>
          <a:noFill/>
          <a:ln w="12700" cap="flat" cmpd="sng" algn="ctr">
            <a:noFill/>
            <a:prstDash val="solid"/>
          </a:ln>
          <a:effectLst/>
        </p:spPr>
        <p:txBody>
          <a:bodyPr lIns="0" tIns="25718" rIns="0" bIns="0" rtlCol="0" anchor="t"/>
          <a:lstStyle/>
          <a:p>
            <a:pPr marL="115888" indent="-115888" defTabSz="514350">
              <a:buFont typeface="Arial" panose="020B0604020202020204" pitchFamily="34" charset="0"/>
              <a:buChar char="•"/>
              <a:defRPr/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HP Simplified" panose="020B0606020204020204" pitchFamily="34" charset="0"/>
              </a:rPr>
              <a:t>Volume score</a:t>
            </a:r>
          </a:p>
          <a:p>
            <a:pPr marL="115888" indent="-115888" defTabSz="514350">
              <a:buFont typeface="Arial" panose="020B0604020202020204" pitchFamily="34" charset="0"/>
              <a:buChar char="•"/>
              <a:defRPr/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HP Simplified" panose="020B0606020204020204" pitchFamily="34" charset="0"/>
              </a:rPr>
              <a:t>Complaint score</a:t>
            </a:r>
          </a:p>
          <a:p>
            <a:pPr marL="115888" indent="-115888" defTabSz="514350">
              <a:buFont typeface="Arial" panose="020B0604020202020204" pitchFamily="34" charset="0"/>
              <a:buChar char="•"/>
              <a:defRPr/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HP Simplified" panose="020B0606020204020204" pitchFamily="34" charset="0"/>
              </a:rPr>
              <a:t>Block score</a:t>
            </a:r>
          </a:p>
          <a:p>
            <a:pPr marL="115888" indent="-115888" defTabSz="514350">
              <a:buFont typeface="Arial" panose="020B0604020202020204" pitchFamily="34" charset="0"/>
              <a:buChar char="•"/>
              <a:defRPr/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HP Simplified" panose="020B0606020204020204" pitchFamily="34" charset="0"/>
              </a:rPr>
              <a:t>Daily Nuisance Value</a:t>
            </a:r>
          </a:p>
          <a:p>
            <a:pPr marL="115888" indent="-115888" defTabSz="514350">
              <a:buFont typeface="Arial" panose="020B0604020202020204" pitchFamily="34" charset="0"/>
              <a:buChar char="•"/>
              <a:defRPr/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HP Simplified" panose="020B0606020204020204" pitchFamily="34" charset="0"/>
              </a:rPr>
              <a:t>Hourly Nuisance Value</a:t>
            </a:r>
          </a:p>
        </p:txBody>
      </p:sp>
      <p:sp>
        <p:nvSpPr>
          <p:cNvPr id="90" name="Rectangle 89"/>
          <p:cNvSpPr/>
          <p:nvPr/>
        </p:nvSpPr>
        <p:spPr>
          <a:xfrm rot="16200000">
            <a:off x="-234576" y="2805038"/>
            <a:ext cx="1875313" cy="608028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</a:ln>
          <a:effectLst/>
        </p:spPr>
        <p:txBody>
          <a:bodyPr lIns="0" tIns="25718" rIns="0" bIns="0" rtlCol="0" anchor="ctr"/>
          <a:lstStyle/>
          <a:p>
            <a:pPr algn="ctr" defTabSz="514350">
              <a:defRPr/>
            </a:pPr>
            <a:r>
              <a:rPr lang="en-US" sz="1200" dirty="0">
                <a:solidFill>
                  <a:schemeClr val="bg1"/>
                </a:solidFill>
                <a:latin typeface="HP Simplified" panose="020B0606020204020204" pitchFamily="34" charset="0"/>
              </a:rPr>
              <a:t>Many data sources and feedback from many people</a:t>
            </a:r>
            <a:endParaRPr lang="en-US" sz="1200" b="1" dirty="0">
              <a:solidFill>
                <a:schemeClr val="bg1"/>
              </a:solidFill>
              <a:latin typeface="HP Simplified" panose="020B0606020204020204" pitchFamily="34" charset="0"/>
            </a:endParaRPr>
          </a:p>
        </p:txBody>
      </p:sp>
      <p:sp>
        <p:nvSpPr>
          <p:cNvPr id="92" name="Rectangle 91"/>
          <p:cNvSpPr/>
          <p:nvPr/>
        </p:nvSpPr>
        <p:spPr>
          <a:xfrm>
            <a:off x="179024" y="4137955"/>
            <a:ext cx="90583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b="1" dirty="0">
                <a:solidFill>
                  <a:srgbClr val="FF0000"/>
                </a:solidFill>
                <a:latin typeface="HP Simplified" panose="020B0606020204020204" pitchFamily="34" charset="0"/>
              </a:rPr>
              <a:t>Every (n) Minutes</a:t>
            </a:r>
          </a:p>
        </p:txBody>
      </p:sp>
      <p:sp>
        <p:nvSpPr>
          <p:cNvPr id="94" name="Rectangle 93"/>
          <p:cNvSpPr/>
          <p:nvPr/>
        </p:nvSpPr>
        <p:spPr>
          <a:xfrm>
            <a:off x="4777198" y="3413762"/>
            <a:ext cx="1166119" cy="898957"/>
          </a:xfrm>
          <a:prstGeom prst="rect">
            <a:avLst/>
          </a:prstGeom>
          <a:noFill/>
          <a:ln w="12700" cap="flat" cmpd="sng" algn="ctr">
            <a:noFill/>
            <a:prstDash val="solid"/>
          </a:ln>
          <a:effectLst/>
        </p:spPr>
        <p:txBody>
          <a:bodyPr lIns="0" tIns="25718" rIns="0" bIns="0" rtlCol="0" anchor="t"/>
          <a:lstStyle/>
          <a:p>
            <a:pPr marL="68760" indent="-68760" defTabSz="514350">
              <a:buFont typeface="Arial" pitchFamily="34" charset="0"/>
              <a:buChar char="•"/>
              <a:defRPr/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HP Simplified" panose="020B0606020204020204" pitchFamily="34" charset="0"/>
              </a:rPr>
              <a:t> Nuisance  Score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  <a:latin typeface="HP Simplified" panose="020B0606020204020204" pitchFamily="34" charset="0"/>
            </a:endParaRP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6630FB74-1ED8-4A7D-9134-C22B2B5259C0}"/>
              </a:ext>
            </a:extLst>
          </p:cNvPr>
          <p:cNvGrpSpPr/>
          <p:nvPr/>
        </p:nvGrpSpPr>
        <p:grpSpPr>
          <a:xfrm>
            <a:off x="6382656" y="1466113"/>
            <a:ext cx="650921" cy="753729"/>
            <a:chOff x="7461673" y="2253259"/>
            <a:chExt cx="880531" cy="942279"/>
          </a:xfrm>
        </p:grpSpPr>
        <p:sp>
          <p:nvSpPr>
            <p:cNvPr id="95" name="Freeform 6">
              <a:extLst>
                <a:ext uri="{FF2B5EF4-FFF2-40B4-BE49-F238E27FC236}">
                  <a16:creationId xmlns:a16="http://schemas.microsoft.com/office/drawing/2014/main" id="{404F5176-13A8-40A2-A082-CC52220C30FA}"/>
                </a:ext>
              </a:extLst>
            </p:cNvPr>
            <p:cNvSpPr>
              <a:spLocks/>
            </p:cNvSpPr>
            <p:nvPr/>
          </p:nvSpPr>
          <p:spPr bwMode="auto">
            <a:xfrm rot="16200000">
              <a:off x="7430799" y="2284133"/>
              <a:ext cx="942279" cy="880531"/>
            </a:xfrm>
            <a:custGeom>
              <a:avLst/>
              <a:gdLst>
                <a:gd name="T0" fmla="*/ 304 w 396"/>
                <a:gd name="T1" fmla="*/ 283 h 298"/>
                <a:gd name="T2" fmla="*/ 275 w 396"/>
                <a:gd name="T3" fmla="*/ 298 h 298"/>
                <a:gd name="T4" fmla="*/ 14 w 396"/>
                <a:gd name="T5" fmla="*/ 298 h 298"/>
                <a:gd name="T6" fmla="*/ 6 w 396"/>
                <a:gd name="T7" fmla="*/ 283 h 298"/>
                <a:gd name="T8" fmla="*/ 92 w 396"/>
                <a:gd name="T9" fmla="*/ 164 h 298"/>
                <a:gd name="T10" fmla="*/ 92 w 396"/>
                <a:gd name="T11" fmla="*/ 134 h 298"/>
                <a:gd name="T12" fmla="*/ 6 w 396"/>
                <a:gd name="T13" fmla="*/ 15 h 298"/>
                <a:gd name="T14" fmla="*/ 14 w 396"/>
                <a:gd name="T15" fmla="*/ 0 h 298"/>
                <a:gd name="T16" fmla="*/ 275 w 396"/>
                <a:gd name="T17" fmla="*/ 0 h 298"/>
                <a:gd name="T18" fmla="*/ 304 w 396"/>
                <a:gd name="T19" fmla="*/ 15 h 298"/>
                <a:gd name="T20" fmla="*/ 390 w 396"/>
                <a:gd name="T21" fmla="*/ 134 h 298"/>
                <a:gd name="T22" fmla="*/ 390 w 396"/>
                <a:gd name="T23" fmla="*/ 164 h 298"/>
                <a:gd name="T24" fmla="*/ 304 w 396"/>
                <a:gd name="T25" fmla="*/ 283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96" h="298">
                  <a:moveTo>
                    <a:pt x="304" y="283"/>
                  </a:moveTo>
                  <a:cubicBezTo>
                    <a:pt x="298" y="291"/>
                    <a:pt x="285" y="298"/>
                    <a:pt x="275" y="298"/>
                  </a:cubicBezTo>
                  <a:cubicBezTo>
                    <a:pt x="14" y="298"/>
                    <a:pt x="14" y="298"/>
                    <a:pt x="14" y="298"/>
                  </a:cubicBezTo>
                  <a:cubicBezTo>
                    <a:pt x="4" y="298"/>
                    <a:pt x="0" y="291"/>
                    <a:pt x="6" y="283"/>
                  </a:cubicBezTo>
                  <a:cubicBezTo>
                    <a:pt x="92" y="164"/>
                    <a:pt x="92" y="164"/>
                    <a:pt x="92" y="164"/>
                  </a:cubicBezTo>
                  <a:cubicBezTo>
                    <a:pt x="98" y="156"/>
                    <a:pt x="98" y="142"/>
                    <a:pt x="92" y="134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0" y="7"/>
                    <a:pt x="4" y="0"/>
                    <a:pt x="14" y="0"/>
                  </a:cubicBezTo>
                  <a:cubicBezTo>
                    <a:pt x="275" y="0"/>
                    <a:pt x="275" y="0"/>
                    <a:pt x="275" y="0"/>
                  </a:cubicBezTo>
                  <a:cubicBezTo>
                    <a:pt x="285" y="0"/>
                    <a:pt x="298" y="7"/>
                    <a:pt x="304" y="15"/>
                  </a:cubicBezTo>
                  <a:cubicBezTo>
                    <a:pt x="390" y="134"/>
                    <a:pt x="390" y="134"/>
                    <a:pt x="390" y="134"/>
                  </a:cubicBezTo>
                  <a:cubicBezTo>
                    <a:pt x="396" y="142"/>
                    <a:pt x="396" y="156"/>
                    <a:pt x="390" y="164"/>
                  </a:cubicBezTo>
                  <a:lnTo>
                    <a:pt x="304" y="283"/>
                  </a:ln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bg1">
                  <a:lumMod val="85000"/>
                  <a:alpha val="83000"/>
                </a:schemeClr>
              </a:solidFill>
              <a:round/>
              <a:headEnd/>
              <a:tailEnd/>
            </a:ln>
            <a:extLst/>
          </p:spPr>
          <p:txBody>
            <a:bodyPr vert="horz" wrap="square" lIns="34290" tIns="17145" rIns="34290" bIns="17145" numCol="1" anchor="t" anchorCtr="0" compatLnSpc="1">
              <a:prstTxWarp prst="textNoShape">
                <a:avLst/>
              </a:prstTxWarp>
            </a:bodyPr>
            <a:lstStyle/>
            <a:p>
              <a:pPr defTabSz="342900">
                <a:defRPr/>
              </a:pPr>
              <a:endParaRPr lang="en-US" sz="2000">
                <a:solidFill>
                  <a:prstClr val="black"/>
                </a:solidFill>
                <a:latin typeface="HP Simplified" panose="020B0606020204020204" pitchFamily="34" charset="0"/>
              </a:endParaRPr>
            </a:p>
          </p:txBody>
        </p:sp>
        <p:sp>
          <p:nvSpPr>
            <p:cNvPr id="99" name="TextBox 98">
              <a:extLst>
                <a:ext uri="{FF2B5EF4-FFF2-40B4-BE49-F238E27FC236}">
                  <a16:creationId xmlns:a16="http://schemas.microsoft.com/office/drawing/2014/main" id="{9DD83365-7335-49A6-8453-A252F0E8476A}"/>
                </a:ext>
              </a:extLst>
            </p:cNvPr>
            <p:cNvSpPr txBox="1"/>
            <p:nvPr/>
          </p:nvSpPr>
          <p:spPr>
            <a:xfrm>
              <a:off x="7848669" y="2390997"/>
              <a:ext cx="106538" cy="44889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25400" tIns="25400" rIns="25400" bIns="25400" numCol="1" spcCol="38100" rtlCol="0" anchor="ctr">
              <a:spAutoFit/>
            </a:bodyPr>
            <a:lstStyle/>
            <a:p>
              <a:pPr algn="ctr" defTabSz="412750" hangingPunct="0"/>
              <a:r>
                <a:rPr lang="en-US" sz="2000" dirty="0">
                  <a:solidFill>
                    <a:schemeClr val="bg1"/>
                  </a:solidFill>
                  <a:latin typeface="HP Simplified" panose="020B0606020204020204" pitchFamily="34" charset="0"/>
                  <a:sym typeface="Helvetica Light"/>
                </a:rPr>
                <a:t>5</a:t>
              </a:r>
            </a:p>
          </p:txBody>
        </p:sp>
      </p:grpSp>
      <p:grpSp>
        <p:nvGrpSpPr>
          <p:cNvPr id="103" name="Group 102">
            <a:extLst>
              <a:ext uri="{FF2B5EF4-FFF2-40B4-BE49-F238E27FC236}">
                <a16:creationId xmlns:a16="http://schemas.microsoft.com/office/drawing/2014/main" id="{7A7EADEC-0241-404F-8BAC-5281F7733B94}"/>
              </a:ext>
            </a:extLst>
          </p:cNvPr>
          <p:cNvGrpSpPr/>
          <p:nvPr/>
        </p:nvGrpSpPr>
        <p:grpSpPr>
          <a:xfrm>
            <a:off x="6372866" y="2338852"/>
            <a:ext cx="650921" cy="753729"/>
            <a:chOff x="7461673" y="2253259"/>
            <a:chExt cx="880531" cy="942279"/>
          </a:xfrm>
          <a:solidFill>
            <a:srgbClr val="FF0000"/>
          </a:solidFill>
        </p:grpSpPr>
        <p:sp>
          <p:nvSpPr>
            <p:cNvPr id="104" name="Freeform 6">
              <a:extLst>
                <a:ext uri="{FF2B5EF4-FFF2-40B4-BE49-F238E27FC236}">
                  <a16:creationId xmlns:a16="http://schemas.microsoft.com/office/drawing/2014/main" id="{26208ED1-E4CA-4E35-B4C9-C0515380A0CC}"/>
                </a:ext>
              </a:extLst>
            </p:cNvPr>
            <p:cNvSpPr>
              <a:spLocks/>
            </p:cNvSpPr>
            <p:nvPr/>
          </p:nvSpPr>
          <p:spPr bwMode="auto">
            <a:xfrm rot="16200000">
              <a:off x="7430799" y="2284133"/>
              <a:ext cx="942279" cy="880531"/>
            </a:xfrm>
            <a:custGeom>
              <a:avLst/>
              <a:gdLst>
                <a:gd name="T0" fmla="*/ 304 w 396"/>
                <a:gd name="T1" fmla="*/ 283 h 298"/>
                <a:gd name="T2" fmla="*/ 275 w 396"/>
                <a:gd name="T3" fmla="*/ 298 h 298"/>
                <a:gd name="T4" fmla="*/ 14 w 396"/>
                <a:gd name="T5" fmla="*/ 298 h 298"/>
                <a:gd name="T6" fmla="*/ 6 w 396"/>
                <a:gd name="T7" fmla="*/ 283 h 298"/>
                <a:gd name="T8" fmla="*/ 92 w 396"/>
                <a:gd name="T9" fmla="*/ 164 h 298"/>
                <a:gd name="T10" fmla="*/ 92 w 396"/>
                <a:gd name="T11" fmla="*/ 134 h 298"/>
                <a:gd name="T12" fmla="*/ 6 w 396"/>
                <a:gd name="T13" fmla="*/ 15 h 298"/>
                <a:gd name="T14" fmla="*/ 14 w 396"/>
                <a:gd name="T15" fmla="*/ 0 h 298"/>
                <a:gd name="T16" fmla="*/ 275 w 396"/>
                <a:gd name="T17" fmla="*/ 0 h 298"/>
                <a:gd name="T18" fmla="*/ 304 w 396"/>
                <a:gd name="T19" fmla="*/ 15 h 298"/>
                <a:gd name="T20" fmla="*/ 390 w 396"/>
                <a:gd name="T21" fmla="*/ 134 h 298"/>
                <a:gd name="T22" fmla="*/ 390 w 396"/>
                <a:gd name="T23" fmla="*/ 164 h 298"/>
                <a:gd name="T24" fmla="*/ 304 w 396"/>
                <a:gd name="T25" fmla="*/ 283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96" h="298">
                  <a:moveTo>
                    <a:pt x="304" y="283"/>
                  </a:moveTo>
                  <a:cubicBezTo>
                    <a:pt x="298" y="291"/>
                    <a:pt x="285" y="298"/>
                    <a:pt x="275" y="298"/>
                  </a:cubicBezTo>
                  <a:cubicBezTo>
                    <a:pt x="14" y="298"/>
                    <a:pt x="14" y="298"/>
                    <a:pt x="14" y="298"/>
                  </a:cubicBezTo>
                  <a:cubicBezTo>
                    <a:pt x="4" y="298"/>
                    <a:pt x="0" y="291"/>
                    <a:pt x="6" y="283"/>
                  </a:cubicBezTo>
                  <a:cubicBezTo>
                    <a:pt x="92" y="164"/>
                    <a:pt x="92" y="164"/>
                    <a:pt x="92" y="164"/>
                  </a:cubicBezTo>
                  <a:cubicBezTo>
                    <a:pt x="98" y="156"/>
                    <a:pt x="98" y="142"/>
                    <a:pt x="92" y="134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0" y="7"/>
                    <a:pt x="4" y="0"/>
                    <a:pt x="14" y="0"/>
                  </a:cubicBezTo>
                  <a:cubicBezTo>
                    <a:pt x="275" y="0"/>
                    <a:pt x="275" y="0"/>
                    <a:pt x="275" y="0"/>
                  </a:cubicBezTo>
                  <a:cubicBezTo>
                    <a:pt x="285" y="0"/>
                    <a:pt x="298" y="7"/>
                    <a:pt x="304" y="15"/>
                  </a:cubicBezTo>
                  <a:cubicBezTo>
                    <a:pt x="390" y="134"/>
                    <a:pt x="390" y="134"/>
                    <a:pt x="390" y="134"/>
                  </a:cubicBezTo>
                  <a:cubicBezTo>
                    <a:pt x="396" y="142"/>
                    <a:pt x="396" y="156"/>
                    <a:pt x="390" y="164"/>
                  </a:cubicBezTo>
                  <a:lnTo>
                    <a:pt x="304" y="283"/>
                  </a:lnTo>
                  <a:close/>
                </a:path>
              </a:pathLst>
            </a:custGeom>
            <a:grpFill/>
            <a:ln w="38100">
              <a:solidFill>
                <a:schemeClr val="bg1">
                  <a:lumMod val="85000"/>
                  <a:alpha val="83000"/>
                </a:schemeClr>
              </a:solidFill>
              <a:round/>
              <a:headEnd/>
              <a:tailEnd/>
            </a:ln>
            <a:extLst/>
          </p:spPr>
          <p:txBody>
            <a:bodyPr vert="horz" wrap="square" lIns="34290" tIns="17145" rIns="34290" bIns="17145" numCol="1" anchor="t" anchorCtr="0" compatLnSpc="1">
              <a:prstTxWarp prst="textNoShape">
                <a:avLst/>
              </a:prstTxWarp>
            </a:bodyPr>
            <a:lstStyle/>
            <a:p>
              <a:pPr defTabSz="342900">
                <a:defRPr/>
              </a:pPr>
              <a:endParaRPr lang="en-US" sz="2000">
                <a:latin typeface="HP Simplified" panose="020B0606020204020204" pitchFamily="34" charset="0"/>
              </a:endParaRPr>
            </a:p>
          </p:txBody>
        </p:sp>
        <p:sp>
          <p:nvSpPr>
            <p:cNvPr id="105" name="TextBox 104">
              <a:extLst>
                <a:ext uri="{FF2B5EF4-FFF2-40B4-BE49-F238E27FC236}">
                  <a16:creationId xmlns:a16="http://schemas.microsoft.com/office/drawing/2014/main" id="{A37FAD91-9E37-47E6-BAC1-91A08040AD4A}"/>
                </a:ext>
              </a:extLst>
            </p:cNvPr>
            <p:cNvSpPr txBox="1"/>
            <p:nvPr/>
          </p:nvSpPr>
          <p:spPr>
            <a:xfrm>
              <a:off x="7848669" y="2390997"/>
              <a:ext cx="106538" cy="448897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25400" tIns="25400" rIns="25400" bIns="25400" numCol="1" spcCol="38100" rtlCol="0" anchor="ctr">
              <a:spAutoFit/>
            </a:bodyPr>
            <a:lstStyle/>
            <a:p>
              <a:pPr algn="ctr" defTabSz="412750" hangingPunct="0"/>
              <a:r>
                <a:rPr lang="en-US" sz="2000" dirty="0">
                  <a:latin typeface="HP Simplified" panose="020B0606020204020204" pitchFamily="34" charset="0"/>
                  <a:sym typeface="Helvetica Light"/>
                </a:rPr>
                <a:t>4</a:t>
              </a:r>
            </a:p>
          </p:txBody>
        </p:sp>
      </p:grpSp>
      <p:grpSp>
        <p:nvGrpSpPr>
          <p:cNvPr id="106" name="Group 105">
            <a:extLst>
              <a:ext uri="{FF2B5EF4-FFF2-40B4-BE49-F238E27FC236}">
                <a16:creationId xmlns:a16="http://schemas.microsoft.com/office/drawing/2014/main" id="{ECB75CAA-8EEE-4633-8DC0-6656AEE544EB}"/>
              </a:ext>
            </a:extLst>
          </p:cNvPr>
          <p:cNvGrpSpPr/>
          <p:nvPr/>
        </p:nvGrpSpPr>
        <p:grpSpPr>
          <a:xfrm>
            <a:off x="6382657" y="3027896"/>
            <a:ext cx="650921" cy="753729"/>
            <a:chOff x="7461673" y="2253259"/>
            <a:chExt cx="880531" cy="942279"/>
          </a:xfrm>
          <a:solidFill>
            <a:schemeClr val="accent6">
              <a:lumMod val="75000"/>
            </a:schemeClr>
          </a:solidFill>
        </p:grpSpPr>
        <p:sp>
          <p:nvSpPr>
            <p:cNvPr id="107" name="Freeform 6">
              <a:extLst>
                <a:ext uri="{FF2B5EF4-FFF2-40B4-BE49-F238E27FC236}">
                  <a16:creationId xmlns:a16="http://schemas.microsoft.com/office/drawing/2014/main" id="{C64970A3-43A6-4013-A6FF-0D20F31EB30C}"/>
                </a:ext>
              </a:extLst>
            </p:cNvPr>
            <p:cNvSpPr>
              <a:spLocks/>
            </p:cNvSpPr>
            <p:nvPr/>
          </p:nvSpPr>
          <p:spPr bwMode="auto">
            <a:xfrm rot="16200000">
              <a:off x="7430799" y="2284133"/>
              <a:ext cx="942279" cy="880531"/>
            </a:xfrm>
            <a:custGeom>
              <a:avLst/>
              <a:gdLst>
                <a:gd name="T0" fmla="*/ 304 w 396"/>
                <a:gd name="T1" fmla="*/ 283 h 298"/>
                <a:gd name="T2" fmla="*/ 275 w 396"/>
                <a:gd name="T3" fmla="*/ 298 h 298"/>
                <a:gd name="T4" fmla="*/ 14 w 396"/>
                <a:gd name="T5" fmla="*/ 298 h 298"/>
                <a:gd name="T6" fmla="*/ 6 w 396"/>
                <a:gd name="T7" fmla="*/ 283 h 298"/>
                <a:gd name="T8" fmla="*/ 92 w 396"/>
                <a:gd name="T9" fmla="*/ 164 h 298"/>
                <a:gd name="T10" fmla="*/ 92 w 396"/>
                <a:gd name="T11" fmla="*/ 134 h 298"/>
                <a:gd name="T12" fmla="*/ 6 w 396"/>
                <a:gd name="T13" fmla="*/ 15 h 298"/>
                <a:gd name="T14" fmla="*/ 14 w 396"/>
                <a:gd name="T15" fmla="*/ 0 h 298"/>
                <a:gd name="T16" fmla="*/ 275 w 396"/>
                <a:gd name="T17" fmla="*/ 0 h 298"/>
                <a:gd name="T18" fmla="*/ 304 w 396"/>
                <a:gd name="T19" fmla="*/ 15 h 298"/>
                <a:gd name="T20" fmla="*/ 390 w 396"/>
                <a:gd name="T21" fmla="*/ 134 h 298"/>
                <a:gd name="T22" fmla="*/ 390 w 396"/>
                <a:gd name="T23" fmla="*/ 164 h 298"/>
                <a:gd name="T24" fmla="*/ 304 w 396"/>
                <a:gd name="T25" fmla="*/ 283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96" h="298">
                  <a:moveTo>
                    <a:pt x="304" y="283"/>
                  </a:moveTo>
                  <a:cubicBezTo>
                    <a:pt x="298" y="291"/>
                    <a:pt x="285" y="298"/>
                    <a:pt x="275" y="298"/>
                  </a:cubicBezTo>
                  <a:cubicBezTo>
                    <a:pt x="14" y="298"/>
                    <a:pt x="14" y="298"/>
                    <a:pt x="14" y="298"/>
                  </a:cubicBezTo>
                  <a:cubicBezTo>
                    <a:pt x="4" y="298"/>
                    <a:pt x="0" y="291"/>
                    <a:pt x="6" y="283"/>
                  </a:cubicBezTo>
                  <a:cubicBezTo>
                    <a:pt x="92" y="164"/>
                    <a:pt x="92" y="164"/>
                    <a:pt x="92" y="164"/>
                  </a:cubicBezTo>
                  <a:cubicBezTo>
                    <a:pt x="98" y="156"/>
                    <a:pt x="98" y="142"/>
                    <a:pt x="92" y="134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0" y="7"/>
                    <a:pt x="4" y="0"/>
                    <a:pt x="14" y="0"/>
                  </a:cubicBezTo>
                  <a:cubicBezTo>
                    <a:pt x="275" y="0"/>
                    <a:pt x="275" y="0"/>
                    <a:pt x="275" y="0"/>
                  </a:cubicBezTo>
                  <a:cubicBezTo>
                    <a:pt x="285" y="0"/>
                    <a:pt x="298" y="7"/>
                    <a:pt x="304" y="15"/>
                  </a:cubicBezTo>
                  <a:cubicBezTo>
                    <a:pt x="390" y="134"/>
                    <a:pt x="390" y="134"/>
                    <a:pt x="390" y="134"/>
                  </a:cubicBezTo>
                  <a:cubicBezTo>
                    <a:pt x="396" y="142"/>
                    <a:pt x="396" y="156"/>
                    <a:pt x="390" y="164"/>
                  </a:cubicBezTo>
                  <a:lnTo>
                    <a:pt x="304" y="283"/>
                  </a:lnTo>
                  <a:close/>
                </a:path>
              </a:pathLst>
            </a:custGeom>
            <a:grpFill/>
            <a:ln w="38100">
              <a:solidFill>
                <a:schemeClr val="bg1">
                  <a:lumMod val="85000"/>
                  <a:alpha val="83000"/>
                </a:schemeClr>
              </a:solidFill>
              <a:round/>
              <a:headEnd/>
              <a:tailEnd/>
            </a:ln>
            <a:extLst/>
          </p:spPr>
          <p:txBody>
            <a:bodyPr vert="horz" wrap="square" lIns="34290" tIns="17145" rIns="34290" bIns="17145" numCol="1" anchor="t" anchorCtr="0" compatLnSpc="1">
              <a:prstTxWarp prst="textNoShape">
                <a:avLst/>
              </a:prstTxWarp>
            </a:bodyPr>
            <a:lstStyle/>
            <a:p>
              <a:pPr defTabSz="342900">
                <a:defRPr/>
              </a:pPr>
              <a:endParaRPr lang="en-US" sz="2000">
                <a:latin typeface="HP Simplified" panose="020B0606020204020204" pitchFamily="34" charset="0"/>
              </a:endParaRPr>
            </a:p>
          </p:txBody>
        </p:sp>
        <p:sp>
          <p:nvSpPr>
            <p:cNvPr id="108" name="TextBox 107">
              <a:extLst>
                <a:ext uri="{FF2B5EF4-FFF2-40B4-BE49-F238E27FC236}">
                  <a16:creationId xmlns:a16="http://schemas.microsoft.com/office/drawing/2014/main" id="{43306B56-5336-4556-8226-BFE8F6AB7CB5}"/>
                </a:ext>
              </a:extLst>
            </p:cNvPr>
            <p:cNvSpPr txBox="1"/>
            <p:nvPr/>
          </p:nvSpPr>
          <p:spPr>
            <a:xfrm>
              <a:off x="7848669" y="2390997"/>
              <a:ext cx="106538" cy="448897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25400" tIns="25400" rIns="25400" bIns="25400" numCol="1" spcCol="38100" rtlCol="0" anchor="ctr">
              <a:spAutoFit/>
            </a:bodyPr>
            <a:lstStyle/>
            <a:p>
              <a:pPr algn="ctr" defTabSz="412750" hangingPunct="0"/>
              <a:r>
                <a:rPr lang="en-US" sz="2000" dirty="0">
                  <a:latin typeface="HP Simplified" panose="020B0606020204020204" pitchFamily="34" charset="0"/>
                  <a:sym typeface="Helvetica Light"/>
                </a:rPr>
                <a:t>3</a:t>
              </a:r>
            </a:p>
          </p:txBody>
        </p:sp>
      </p:grpSp>
      <p:grpSp>
        <p:nvGrpSpPr>
          <p:cNvPr id="109" name="Group 108">
            <a:extLst>
              <a:ext uri="{FF2B5EF4-FFF2-40B4-BE49-F238E27FC236}">
                <a16:creationId xmlns:a16="http://schemas.microsoft.com/office/drawing/2014/main" id="{4122BDC3-7BE9-4CCB-8500-4ED9594181C2}"/>
              </a:ext>
            </a:extLst>
          </p:cNvPr>
          <p:cNvGrpSpPr/>
          <p:nvPr/>
        </p:nvGrpSpPr>
        <p:grpSpPr>
          <a:xfrm>
            <a:off x="6380041" y="3747483"/>
            <a:ext cx="650921" cy="753729"/>
            <a:chOff x="7461673" y="2253259"/>
            <a:chExt cx="880531" cy="942279"/>
          </a:xfrm>
          <a:solidFill>
            <a:srgbClr val="FFFF00"/>
          </a:solidFill>
        </p:grpSpPr>
        <p:sp>
          <p:nvSpPr>
            <p:cNvPr id="110" name="Freeform 6">
              <a:extLst>
                <a:ext uri="{FF2B5EF4-FFF2-40B4-BE49-F238E27FC236}">
                  <a16:creationId xmlns:a16="http://schemas.microsoft.com/office/drawing/2014/main" id="{FC985892-6390-45BF-B22A-428FBE4FA70D}"/>
                </a:ext>
              </a:extLst>
            </p:cNvPr>
            <p:cNvSpPr>
              <a:spLocks/>
            </p:cNvSpPr>
            <p:nvPr/>
          </p:nvSpPr>
          <p:spPr bwMode="auto">
            <a:xfrm rot="16200000">
              <a:off x="7430799" y="2284133"/>
              <a:ext cx="942279" cy="880531"/>
            </a:xfrm>
            <a:custGeom>
              <a:avLst/>
              <a:gdLst>
                <a:gd name="T0" fmla="*/ 304 w 396"/>
                <a:gd name="T1" fmla="*/ 283 h 298"/>
                <a:gd name="T2" fmla="*/ 275 w 396"/>
                <a:gd name="T3" fmla="*/ 298 h 298"/>
                <a:gd name="T4" fmla="*/ 14 w 396"/>
                <a:gd name="T5" fmla="*/ 298 h 298"/>
                <a:gd name="T6" fmla="*/ 6 w 396"/>
                <a:gd name="T7" fmla="*/ 283 h 298"/>
                <a:gd name="T8" fmla="*/ 92 w 396"/>
                <a:gd name="T9" fmla="*/ 164 h 298"/>
                <a:gd name="T10" fmla="*/ 92 w 396"/>
                <a:gd name="T11" fmla="*/ 134 h 298"/>
                <a:gd name="T12" fmla="*/ 6 w 396"/>
                <a:gd name="T13" fmla="*/ 15 h 298"/>
                <a:gd name="T14" fmla="*/ 14 w 396"/>
                <a:gd name="T15" fmla="*/ 0 h 298"/>
                <a:gd name="T16" fmla="*/ 275 w 396"/>
                <a:gd name="T17" fmla="*/ 0 h 298"/>
                <a:gd name="T18" fmla="*/ 304 w 396"/>
                <a:gd name="T19" fmla="*/ 15 h 298"/>
                <a:gd name="T20" fmla="*/ 390 w 396"/>
                <a:gd name="T21" fmla="*/ 134 h 298"/>
                <a:gd name="T22" fmla="*/ 390 w 396"/>
                <a:gd name="T23" fmla="*/ 164 h 298"/>
                <a:gd name="T24" fmla="*/ 304 w 396"/>
                <a:gd name="T25" fmla="*/ 283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96" h="298">
                  <a:moveTo>
                    <a:pt x="304" y="283"/>
                  </a:moveTo>
                  <a:cubicBezTo>
                    <a:pt x="298" y="291"/>
                    <a:pt x="285" y="298"/>
                    <a:pt x="275" y="298"/>
                  </a:cubicBezTo>
                  <a:cubicBezTo>
                    <a:pt x="14" y="298"/>
                    <a:pt x="14" y="298"/>
                    <a:pt x="14" y="298"/>
                  </a:cubicBezTo>
                  <a:cubicBezTo>
                    <a:pt x="4" y="298"/>
                    <a:pt x="0" y="291"/>
                    <a:pt x="6" y="283"/>
                  </a:cubicBezTo>
                  <a:cubicBezTo>
                    <a:pt x="92" y="164"/>
                    <a:pt x="92" y="164"/>
                    <a:pt x="92" y="164"/>
                  </a:cubicBezTo>
                  <a:cubicBezTo>
                    <a:pt x="98" y="156"/>
                    <a:pt x="98" y="142"/>
                    <a:pt x="92" y="134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0" y="7"/>
                    <a:pt x="4" y="0"/>
                    <a:pt x="14" y="0"/>
                  </a:cubicBezTo>
                  <a:cubicBezTo>
                    <a:pt x="275" y="0"/>
                    <a:pt x="275" y="0"/>
                    <a:pt x="275" y="0"/>
                  </a:cubicBezTo>
                  <a:cubicBezTo>
                    <a:pt x="285" y="0"/>
                    <a:pt x="298" y="7"/>
                    <a:pt x="304" y="15"/>
                  </a:cubicBezTo>
                  <a:cubicBezTo>
                    <a:pt x="390" y="134"/>
                    <a:pt x="390" y="134"/>
                    <a:pt x="390" y="134"/>
                  </a:cubicBezTo>
                  <a:cubicBezTo>
                    <a:pt x="396" y="142"/>
                    <a:pt x="396" y="156"/>
                    <a:pt x="390" y="164"/>
                  </a:cubicBezTo>
                  <a:lnTo>
                    <a:pt x="304" y="283"/>
                  </a:lnTo>
                  <a:close/>
                </a:path>
              </a:pathLst>
            </a:custGeom>
            <a:grpFill/>
            <a:ln w="38100">
              <a:solidFill>
                <a:schemeClr val="bg1">
                  <a:lumMod val="85000"/>
                  <a:alpha val="83000"/>
                </a:schemeClr>
              </a:solidFill>
              <a:round/>
              <a:headEnd/>
              <a:tailEnd/>
            </a:ln>
            <a:extLst/>
          </p:spPr>
          <p:txBody>
            <a:bodyPr vert="horz" wrap="square" lIns="34290" tIns="17145" rIns="34290" bIns="17145" numCol="1" anchor="t" anchorCtr="0" compatLnSpc="1">
              <a:prstTxWarp prst="textNoShape">
                <a:avLst/>
              </a:prstTxWarp>
            </a:bodyPr>
            <a:lstStyle/>
            <a:p>
              <a:pPr defTabSz="342900">
                <a:defRPr/>
              </a:pPr>
              <a:endParaRPr lang="en-US" sz="2000">
                <a:latin typeface="HP Simplified" panose="020B0606020204020204" pitchFamily="34" charset="0"/>
              </a:endParaRPr>
            </a:p>
          </p:txBody>
        </p:sp>
        <p:sp>
          <p:nvSpPr>
            <p:cNvPr id="111" name="TextBox 110">
              <a:extLst>
                <a:ext uri="{FF2B5EF4-FFF2-40B4-BE49-F238E27FC236}">
                  <a16:creationId xmlns:a16="http://schemas.microsoft.com/office/drawing/2014/main" id="{35760385-6CFE-42FD-8207-CD207D94F9E7}"/>
                </a:ext>
              </a:extLst>
            </p:cNvPr>
            <p:cNvSpPr txBox="1"/>
            <p:nvPr/>
          </p:nvSpPr>
          <p:spPr>
            <a:xfrm>
              <a:off x="7848669" y="2390997"/>
              <a:ext cx="106538" cy="448897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25400" tIns="25400" rIns="25400" bIns="25400" numCol="1" spcCol="38100" rtlCol="0" anchor="ctr">
              <a:spAutoFit/>
            </a:bodyPr>
            <a:lstStyle/>
            <a:p>
              <a:pPr algn="ctr" defTabSz="412750" hangingPunct="0"/>
              <a:r>
                <a:rPr lang="en-US" sz="2000" dirty="0">
                  <a:latin typeface="HP Simplified" panose="020B0606020204020204" pitchFamily="34" charset="0"/>
                  <a:sym typeface="Helvetica Light"/>
                </a:rPr>
                <a:t>2</a:t>
              </a:r>
            </a:p>
          </p:txBody>
        </p:sp>
      </p:grpSp>
      <p:grpSp>
        <p:nvGrpSpPr>
          <p:cNvPr id="112" name="Group 111">
            <a:extLst>
              <a:ext uri="{FF2B5EF4-FFF2-40B4-BE49-F238E27FC236}">
                <a16:creationId xmlns:a16="http://schemas.microsoft.com/office/drawing/2014/main" id="{63B99454-D596-4E51-9447-0E48A692A424}"/>
              </a:ext>
            </a:extLst>
          </p:cNvPr>
          <p:cNvGrpSpPr/>
          <p:nvPr/>
        </p:nvGrpSpPr>
        <p:grpSpPr>
          <a:xfrm>
            <a:off x="6371428" y="4469910"/>
            <a:ext cx="650921" cy="753729"/>
            <a:chOff x="7461673" y="2253259"/>
            <a:chExt cx="880531" cy="942279"/>
          </a:xfrm>
          <a:solidFill>
            <a:schemeClr val="accent3">
              <a:lumMod val="75000"/>
            </a:schemeClr>
          </a:solidFill>
        </p:grpSpPr>
        <p:sp>
          <p:nvSpPr>
            <p:cNvPr id="113" name="Freeform 6">
              <a:extLst>
                <a:ext uri="{FF2B5EF4-FFF2-40B4-BE49-F238E27FC236}">
                  <a16:creationId xmlns:a16="http://schemas.microsoft.com/office/drawing/2014/main" id="{1B5ED750-EB52-4F04-854B-1554FB2AB220}"/>
                </a:ext>
              </a:extLst>
            </p:cNvPr>
            <p:cNvSpPr>
              <a:spLocks/>
            </p:cNvSpPr>
            <p:nvPr/>
          </p:nvSpPr>
          <p:spPr bwMode="auto">
            <a:xfrm rot="16200000">
              <a:off x="7430799" y="2284133"/>
              <a:ext cx="942279" cy="880531"/>
            </a:xfrm>
            <a:custGeom>
              <a:avLst/>
              <a:gdLst>
                <a:gd name="T0" fmla="*/ 304 w 396"/>
                <a:gd name="T1" fmla="*/ 283 h 298"/>
                <a:gd name="T2" fmla="*/ 275 w 396"/>
                <a:gd name="T3" fmla="*/ 298 h 298"/>
                <a:gd name="T4" fmla="*/ 14 w 396"/>
                <a:gd name="T5" fmla="*/ 298 h 298"/>
                <a:gd name="T6" fmla="*/ 6 w 396"/>
                <a:gd name="T7" fmla="*/ 283 h 298"/>
                <a:gd name="T8" fmla="*/ 92 w 396"/>
                <a:gd name="T9" fmla="*/ 164 h 298"/>
                <a:gd name="T10" fmla="*/ 92 w 396"/>
                <a:gd name="T11" fmla="*/ 134 h 298"/>
                <a:gd name="T12" fmla="*/ 6 w 396"/>
                <a:gd name="T13" fmla="*/ 15 h 298"/>
                <a:gd name="T14" fmla="*/ 14 w 396"/>
                <a:gd name="T15" fmla="*/ 0 h 298"/>
                <a:gd name="T16" fmla="*/ 275 w 396"/>
                <a:gd name="T17" fmla="*/ 0 h 298"/>
                <a:gd name="T18" fmla="*/ 304 w 396"/>
                <a:gd name="T19" fmla="*/ 15 h 298"/>
                <a:gd name="T20" fmla="*/ 390 w 396"/>
                <a:gd name="T21" fmla="*/ 134 h 298"/>
                <a:gd name="T22" fmla="*/ 390 w 396"/>
                <a:gd name="T23" fmla="*/ 164 h 298"/>
                <a:gd name="T24" fmla="*/ 304 w 396"/>
                <a:gd name="T25" fmla="*/ 283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96" h="298">
                  <a:moveTo>
                    <a:pt x="304" y="283"/>
                  </a:moveTo>
                  <a:cubicBezTo>
                    <a:pt x="298" y="291"/>
                    <a:pt x="285" y="298"/>
                    <a:pt x="275" y="298"/>
                  </a:cubicBezTo>
                  <a:cubicBezTo>
                    <a:pt x="14" y="298"/>
                    <a:pt x="14" y="298"/>
                    <a:pt x="14" y="298"/>
                  </a:cubicBezTo>
                  <a:cubicBezTo>
                    <a:pt x="4" y="298"/>
                    <a:pt x="0" y="291"/>
                    <a:pt x="6" y="283"/>
                  </a:cubicBezTo>
                  <a:cubicBezTo>
                    <a:pt x="92" y="164"/>
                    <a:pt x="92" y="164"/>
                    <a:pt x="92" y="164"/>
                  </a:cubicBezTo>
                  <a:cubicBezTo>
                    <a:pt x="98" y="156"/>
                    <a:pt x="98" y="142"/>
                    <a:pt x="92" y="134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0" y="7"/>
                    <a:pt x="4" y="0"/>
                    <a:pt x="14" y="0"/>
                  </a:cubicBezTo>
                  <a:cubicBezTo>
                    <a:pt x="275" y="0"/>
                    <a:pt x="275" y="0"/>
                    <a:pt x="275" y="0"/>
                  </a:cubicBezTo>
                  <a:cubicBezTo>
                    <a:pt x="285" y="0"/>
                    <a:pt x="298" y="7"/>
                    <a:pt x="304" y="15"/>
                  </a:cubicBezTo>
                  <a:cubicBezTo>
                    <a:pt x="390" y="134"/>
                    <a:pt x="390" y="134"/>
                    <a:pt x="390" y="134"/>
                  </a:cubicBezTo>
                  <a:cubicBezTo>
                    <a:pt x="396" y="142"/>
                    <a:pt x="396" y="156"/>
                    <a:pt x="390" y="164"/>
                  </a:cubicBezTo>
                  <a:lnTo>
                    <a:pt x="304" y="283"/>
                  </a:lnTo>
                  <a:close/>
                </a:path>
              </a:pathLst>
            </a:custGeom>
            <a:grpFill/>
            <a:ln w="38100">
              <a:solidFill>
                <a:schemeClr val="bg1">
                  <a:lumMod val="85000"/>
                  <a:alpha val="83000"/>
                </a:schemeClr>
              </a:solidFill>
              <a:round/>
              <a:headEnd/>
              <a:tailEnd/>
            </a:ln>
            <a:extLst/>
          </p:spPr>
          <p:txBody>
            <a:bodyPr vert="horz" wrap="square" lIns="34290" tIns="17145" rIns="34290" bIns="17145" numCol="1" anchor="t" anchorCtr="0" compatLnSpc="1">
              <a:prstTxWarp prst="textNoShape">
                <a:avLst/>
              </a:prstTxWarp>
            </a:bodyPr>
            <a:lstStyle/>
            <a:p>
              <a:pPr defTabSz="342900">
                <a:defRPr/>
              </a:pPr>
              <a:endParaRPr lang="en-US" sz="2000">
                <a:latin typeface="HP Simplified" panose="020B0606020204020204" pitchFamily="34" charset="0"/>
              </a:endParaRPr>
            </a:p>
          </p:txBody>
        </p:sp>
        <p:sp>
          <p:nvSpPr>
            <p:cNvPr id="114" name="TextBox 113">
              <a:extLst>
                <a:ext uri="{FF2B5EF4-FFF2-40B4-BE49-F238E27FC236}">
                  <a16:creationId xmlns:a16="http://schemas.microsoft.com/office/drawing/2014/main" id="{5DB79F73-BA15-4E1E-B51E-228D1F4C8572}"/>
                </a:ext>
              </a:extLst>
            </p:cNvPr>
            <p:cNvSpPr txBox="1"/>
            <p:nvPr/>
          </p:nvSpPr>
          <p:spPr>
            <a:xfrm>
              <a:off x="7848669" y="2390997"/>
              <a:ext cx="106538" cy="448897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25400" tIns="25400" rIns="25400" bIns="25400" numCol="1" spcCol="38100" rtlCol="0" anchor="ctr">
              <a:spAutoFit/>
            </a:bodyPr>
            <a:lstStyle/>
            <a:p>
              <a:pPr algn="ctr" defTabSz="412750" hangingPunct="0"/>
              <a:r>
                <a:rPr lang="en-US" sz="2000" dirty="0">
                  <a:latin typeface="HP Simplified" panose="020B0606020204020204" pitchFamily="34" charset="0"/>
                  <a:sym typeface="Helvetica Light"/>
                </a:rPr>
                <a:t>1</a:t>
              </a:r>
            </a:p>
          </p:txBody>
        </p:sp>
      </p:grpSp>
      <p:grpSp>
        <p:nvGrpSpPr>
          <p:cNvPr id="115" name="Group 114">
            <a:extLst>
              <a:ext uri="{FF2B5EF4-FFF2-40B4-BE49-F238E27FC236}">
                <a16:creationId xmlns:a16="http://schemas.microsoft.com/office/drawing/2014/main" id="{E24AAE3C-0A35-4EC6-AC0F-FB59AC1855F4}"/>
              </a:ext>
            </a:extLst>
          </p:cNvPr>
          <p:cNvGrpSpPr/>
          <p:nvPr/>
        </p:nvGrpSpPr>
        <p:grpSpPr>
          <a:xfrm>
            <a:off x="6371122" y="5147456"/>
            <a:ext cx="650921" cy="753729"/>
            <a:chOff x="7461673" y="2253259"/>
            <a:chExt cx="880531" cy="942279"/>
          </a:xfrm>
          <a:solidFill>
            <a:srgbClr val="0070C0"/>
          </a:solidFill>
        </p:grpSpPr>
        <p:sp>
          <p:nvSpPr>
            <p:cNvPr id="116" name="Freeform 6">
              <a:extLst>
                <a:ext uri="{FF2B5EF4-FFF2-40B4-BE49-F238E27FC236}">
                  <a16:creationId xmlns:a16="http://schemas.microsoft.com/office/drawing/2014/main" id="{100B9A96-EF4F-450E-AD5F-94E9D5BDC3EF}"/>
                </a:ext>
              </a:extLst>
            </p:cNvPr>
            <p:cNvSpPr>
              <a:spLocks/>
            </p:cNvSpPr>
            <p:nvPr/>
          </p:nvSpPr>
          <p:spPr bwMode="auto">
            <a:xfrm rot="16200000">
              <a:off x="7430799" y="2284133"/>
              <a:ext cx="942279" cy="880531"/>
            </a:xfrm>
            <a:custGeom>
              <a:avLst/>
              <a:gdLst>
                <a:gd name="T0" fmla="*/ 304 w 396"/>
                <a:gd name="T1" fmla="*/ 283 h 298"/>
                <a:gd name="T2" fmla="*/ 275 w 396"/>
                <a:gd name="T3" fmla="*/ 298 h 298"/>
                <a:gd name="T4" fmla="*/ 14 w 396"/>
                <a:gd name="T5" fmla="*/ 298 h 298"/>
                <a:gd name="T6" fmla="*/ 6 w 396"/>
                <a:gd name="T7" fmla="*/ 283 h 298"/>
                <a:gd name="T8" fmla="*/ 92 w 396"/>
                <a:gd name="T9" fmla="*/ 164 h 298"/>
                <a:gd name="T10" fmla="*/ 92 w 396"/>
                <a:gd name="T11" fmla="*/ 134 h 298"/>
                <a:gd name="T12" fmla="*/ 6 w 396"/>
                <a:gd name="T13" fmla="*/ 15 h 298"/>
                <a:gd name="T14" fmla="*/ 14 w 396"/>
                <a:gd name="T15" fmla="*/ 0 h 298"/>
                <a:gd name="T16" fmla="*/ 275 w 396"/>
                <a:gd name="T17" fmla="*/ 0 h 298"/>
                <a:gd name="T18" fmla="*/ 304 w 396"/>
                <a:gd name="T19" fmla="*/ 15 h 298"/>
                <a:gd name="T20" fmla="*/ 390 w 396"/>
                <a:gd name="T21" fmla="*/ 134 h 298"/>
                <a:gd name="T22" fmla="*/ 390 w 396"/>
                <a:gd name="T23" fmla="*/ 164 h 298"/>
                <a:gd name="T24" fmla="*/ 304 w 396"/>
                <a:gd name="T25" fmla="*/ 283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96" h="298">
                  <a:moveTo>
                    <a:pt x="304" y="283"/>
                  </a:moveTo>
                  <a:cubicBezTo>
                    <a:pt x="298" y="291"/>
                    <a:pt x="285" y="298"/>
                    <a:pt x="275" y="298"/>
                  </a:cubicBezTo>
                  <a:cubicBezTo>
                    <a:pt x="14" y="298"/>
                    <a:pt x="14" y="298"/>
                    <a:pt x="14" y="298"/>
                  </a:cubicBezTo>
                  <a:cubicBezTo>
                    <a:pt x="4" y="298"/>
                    <a:pt x="0" y="291"/>
                    <a:pt x="6" y="283"/>
                  </a:cubicBezTo>
                  <a:cubicBezTo>
                    <a:pt x="92" y="164"/>
                    <a:pt x="92" y="164"/>
                    <a:pt x="92" y="164"/>
                  </a:cubicBezTo>
                  <a:cubicBezTo>
                    <a:pt x="98" y="156"/>
                    <a:pt x="98" y="142"/>
                    <a:pt x="92" y="134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0" y="7"/>
                    <a:pt x="4" y="0"/>
                    <a:pt x="14" y="0"/>
                  </a:cubicBezTo>
                  <a:cubicBezTo>
                    <a:pt x="275" y="0"/>
                    <a:pt x="275" y="0"/>
                    <a:pt x="275" y="0"/>
                  </a:cubicBezTo>
                  <a:cubicBezTo>
                    <a:pt x="285" y="0"/>
                    <a:pt x="298" y="7"/>
                    <a:pt x="304" y="15"/>
                  </a:cubicBezTo>
                  <a:cubicBezTo>
                    <a:pt x="390" y="134"/>
                    <a:pt x="390" y="134"/>
                    <a:pt x="390" y="134"/>
                  </a:cubicBezTo>
                  <a:cubicBezTo>
                    <a:pt x="396" y="142"/>
                    <a:pt x="396" y="156"/>
                    <a:pt x="390" y="164"/>
                  </a:cubicBezTo>
                  <a:lnTo>
                    <a:pt x="304" y="283"/>
                  </a:lnTo>
                  <a:close/>
                </a:path>
              </a:pathLst>
            </a:custGeom>
            <a:grpFill/>
            <a:ln w="38100">
              <a:solidFill>
                <a:schemeClr val="bg1">
                  <a:lumMod val="85000"/>
                  <a:alpha val="83000"/>
                </a:schemeClr>
              </a:solidFill>
              <a:round/>
              <a:headEnd/>
              <a:tailEnd/>
            </a:ln>
            <a:extLst/>
          </p:spPr>
          <p:txBody>
            <a:bodyPr vert="horz" wrap="square" lIns="34290" tIns="17145" rIns="34290" bIns="17145" numCol="1" anchor="t" anchorCtr="0" compatLnSpc="1">
              <a:prstTxWarp prst="textNoShape">
                <a:avLst/>
              </a:prstTxWarp>
            </a:bodyPr>
            <a:lstStyle/>
            <a:p>
              <a:pPr defTabSz="342900">
                <a:defRPr/>
              </a:pPr>
              <a:endParaRPr lang="en-US" sz="2000">
                <a:latin typeface="HP Simplified" panose="020B0606020204020204" pitchFamily="34" charset="0"/>
              </a:endParaRPr>
            </a:p>
          </p:txBody>
        </p:sp>
        <p:sp>
          <p:nvSpPr>
            <p:cNvPr id="117" name="TextBox 116">
              <a:extLst>
                <a:ext uri="{FF2B5EF4-FFF2-40B4-BE49-F238E27FC236}">
                  <a16:creationId xmlns:a16="http://schemas.microsoft.com/office/drawing/2014/main" id="{EF8314DA-1C86-49BA-B93A-126396C9EFBB}"/>
                </a:ext>
              </a:extLst>
            </p:cNvPr>
            <p:cNvSpPr txBox="1"/>
            <p:nvPr/>
          </p:nvSpPr>
          <p:spPr>
            <a:xfrm>
              <a:off x="7848669" y="2390997"/>
              <a:ext cx="106538" cy="448897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25400" tIns="25400" rIns="25400" bIns="25400" numCol="1" spcCol="38100" rtlCol="0" anchor="ctr">
              <a:spAutoFit/>
            </a:bodyPr>
            <a:lstStyle/>
            <a:p>
              <a:pPr algn="ctr" defTabSz="412750" hangingPunct="0"/>
              <a:r>
                <a:rPr lang="en-US" sz="2000" dirty="0">
                  <a:latin typeface="HP Simplified" panose="020B0606020204020204" pitchFamily="34" charset="0"/>
                  <a:sym typeface="Helvetica Light"/>
                </a:rPr>
                <a:t>0</a:t>
              </a:r>
            </a:p>
          </p:txBody>
        </p:sp>
      </p:grpSp>
      <p:sp>
        <p:nvSpPr>
          <p:cNvPr id="118" name="Shape 550">
            <a:extLst>
              <a:ext uri="{FF2B5EF4-FFF2-40B4-BE49-F238E27FC236}">
                <a16:creationId xmlns:a16="http://schemas.microsoft.com/office/drawing/2014/main" id="{1679AE9C-D298-44B3-B64A-F5E1675BC55C}"/>
              </a:ext>
            </a:extLst>
          </p:cNvPr>
          <p:cNvSpPr/>
          <p:nvPr/>
        </p:nvSpPr>
        <p:spPr>
          <a:xfrm>
            <a:off x="7317466" y="5257633"/>
            <a:ext cx="1474386" cy="6155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/>
          <a:p>
            <a:pPr defTabSz="685800">
              <a:defRPr sz="2800">
                <a:solidFill>
                  <a:srgbClr val="000000">
                    <a:alpha val="60000"/>
                  </a:srgbClr>
                </a:solidFill>
                <a:latin typeface="Titillium"/>
                <a:ea typeface="Titillium"/>
                <a:cs typeface="Titillium"/>
                <a:sym typeface="Titillium"/>
              </a:defRPr>
            </a:pPr>
            <a:r>
              <a:rPr lang="en-US" sz="2000" dirty="0">
                <a:solidFill>
                  <a:srgbClr val="000000">
                    <a:alpha val="60000"/>
                  </a:srgbClr>
                </a:solidFill>
                <a:latin typeface="HP Simplified" panose="020B0606020204020204" pitchFamily="34" charset="0"/>
              </a:rPr>
              <a:t>Unobtrusive</a:t>
            </a:r>
          </a:p>
          <a:p>
            <a:pPr defTabSz="685800">
              <a:defRPr sz="2800">
                <a:solidFill>
                  <a:srgbClr val="000000">
                    <a:alpha val="60000"/>
                  </a:srgbClr>
                </a:solidFill>
                <a:latin typeface="Titillium"/>
                <a:ea typeface="Titillium"/>
                <a:cs typeface="Titillium"/>
                <a:sym typeface="Titillium"/>
              </a:defRPr>
            </a:pPr>
            <a:r>
              <a:rPr lang="en-US" sz="2000" dirty="0">
                <a:solidFill>
                  <a:srgbClr val="000000">
                    <a:alpha val="60000"/>
                  </a:srgbClr>
                </a:solidFill>
                <a:latin typeface="HP Simplified" panose="020B0606020204020204" pitchFamily="34" charset="0"/>
              </a:rPr>
              <a:t>or Unknown</a:t>
            </a:r>
            <a:endParaRPr sz="2000" dirty="0">
              <a:solidFill>
                <a:srgbClr val="000000">
                  <a:alpha val="60000"/>
                </a:srgbClr>
              </a:solidFill>
              <a:latin typeface="HP Simplified" panose="020B0606020204020204" pitchFamily="34" charset="0"/>
            </a:endParaRPr>
          </a:p>
        </p:txBody>
      </p:sp>
      <p:sp>
        <p:nvSpPr>
          <p:cNvPr id="119" name="Shape 550">
            <a:extLst>
              <a:ext uri="{FF2B5EF4-FFF2-40B4-BE49-F238E27FC236}">
                <a16:creationId xmlns:a16="http://schemas.microsoft.com/office/drawing/2014/main" id="{E74279B4-8CBB-495F-A54D-C1834673E436}"/>
              </a:ext>
            </a:extLst>
          </p:cNvPr>
          <p:cNvSpPr/>
          <p:nvPr/>
        </p:nvSpPr>
        <p:spPr>
          <a:xfrm>
            <a:off x="7317466" y="4705894"/>
            <a:ext cx="1524059" cy="3693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/>
          <a:p>
            <a:pPr defTabSz="685800">
              <a:lnSpc>
                <a:spcPct val="120000"/>
              </a:lnSpc>
              <a:defRPr sz="2800">
                <a:solidFill>
                  <a:srgbClr val="000000">
                    <a:alpha val="60000"/>
                  </a:srgbClr>
                </a:solidFill>
                <a:latin typeface="Titillium"/>
                <a:ea typeface="Titillium"/>
                <a:cs typeface="Titillium"/>
                <a:sym typeface="Titillium"/>
              </a:defRPr>
            </a:pPr>
            <a:r>
              <a:rPr lang="en-US" sz="2000" dirty="0">
                <a:solidFill>
                  <a:srgbClr val="000000">
                    <a:alpha val="60000"/>
                  </a:srgbClr>
                </a:solidFill>
                <a:latin typeface="HP Simplified" panose="020B0606020204020204" pitchFamily="34" charset="0"/>
              </a:rPr>
              <a:t>Inoffensive</a:t>
            </a:r>
          </a:p>
        </p:txBody>
      </p:sp>
      <p:sp>
        <p:nvSpPr>
          <p:cNvPr id="120" name="Shape 550">
            <a:extLst>
              <a:ext uri="{FF2B5EF4-FFF2-40B4-BE49-F238E27FC236}">
                <a16:creationId xmlns:a16="http://schemas.microsoft.com/office/drawing/2014/main" id="{CAC1A4EC-2DA5-44DF-9383-5EB33FE013F8}"/>
              </a:ext>
            </a:extLst>
          </p:cNvPr>
          <p:cNvSpPr/>
          <p:nvPr/>
        </p:nvSpPr>
        <p:spPr>
          <a:xfrm>
            <a:off x="7041472" y="3952508"/>
            <a:ext cx="1926900" cy="3693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/>
          <a:p>
            <a:pPr algn="ctr" defTabSz="685800">
              <a:lnSpc>
                <a:spcPct val="120000"/>
              </a:lnSpc>
              <a:defRPr sz="2800">
                <a:solidFill>
                  <a:srgbClr val="000000">
                    <a:alpha val="60000"/>
                  </a:srgbClr>
                </a:solidFill>
                <a:latin typeface="Titillium"/>
                <a:ea typeface="Titillium"/>
                <a:cs typeface="Titillium"/>
                <a:sym typeface="Titillium"/>
              </a:defRPr>
            </a:pPr>
            <a:r>
              <a:rPr lang="en-US" sz="2000" dirty="0">
                <a:solidFill>
                  <a:srgbClr val="000000">
                    <a:alpha val="60000"/>
                  </a:srgbClr>
                </a:solidFill>
                <a:latin typeface="HP Simplified" panose="020B0606020204020204" pitchFamily="34" charset="0"/>
              </a:rPr>
              <a:t>Bothersome</a:t>
            </a:r>
          </a:p>
        </p:txBody>
      </p:sp>
      <p:sp>
        <p:nvSpPr>
          <p:cNvPr id="121" name="Shape 550">
            <a:extLst>
              <a:ext uri="{FF2B5EF4-FFF2-40B4-BE49-F238E27FC236}">
                <a16:creationId xmlns:a16="http://schemas.microsoft.com/office/drawing/2014/main" id="{102B2404-FAE5-4938-9BE9-913EB84FF3C9}"/>
              </a:ext>
            </a:extLst>
          </p:cNvPr>
          <p:cNvSpPr/>
          <p:nvPr/>
        </p:nvSpPr>
        <p:spPr>
          <a:xfrm>
            <a:off x="6979355" y="2434162"/>
            <a:ext cx="2091076" cy="6155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/>
          <a:p>
            <a:pPr algn="ctr" defTabSz="685800">
              <a:defRPr sz="2800">
                <a:solidFill>
                  <a:srgbClr val="000000">
                    <a:alpha val="60000"/>
                  </a:srgbClr>
                </a:solidFill>
                <a:latin typeface="Titillium"/>
                <a:ea typeface="Titillium"/>
                <a:cs typeface="Titillium"/>
                <a:sym typeface="Titillium"/>
              </a:defRPr>
            </a:pPr>
            <a:r>
              <a:rPr lang="en-US" sz="2000" dirty="0">
                <a:solidFill>
                  <a:srgbClr val="000000">
                    <a:alpha val="60000"/>
                  </a:srgbClr>
                </a:solidFill>
                <a:latin typeface="HP Simplified" panose="020B0606020204020204" pitchFamily="34" charset="0"/>
              </a:rPr>
              <a:t>Offensive</a:t>
            </a:r>
          </a:p>
          <a:p>
            <a:pPr algn="ctr" defTabSz="685800">
              <a:defRPr sz="2800">
                <a:solidFill>
                  <a:srgbClr val="000000">
                    <a:alpha val="60000"/>
                  </a:srgbClr>
                </a:solidFill>
                <a:latin typeface="Titillium"/>
                <a:ea typeface="Titillium"/>
                <a:cs typeface="Titillium"/>
                <a:sym typeface="Titillium"/>
              </a:defRPr>
            </a:pPr>
            <a:r>
              <a:rPr lang="en-US" sz="2000" dirty="0">
                <a:solidFill>
                  <a:srgbClr val="000000">
                    <a:alpha val="60000"/>
                  </a:srgbClr>
                </a:solidFill>
                <a:latin typeface="HP Simplified" panose="020B0606020204020204" pitchFamily="34" charset="0"/>
              </a:rPr>
              <a:t>[</a:t>
            </a:r>
            <a:r>
              <a:rPr lang="en-US" sz="2000" dirty="0" err="1">
                <a:solidFill>
                  <a:srgbClr val="000000">
                    <a:alpha val="60000"/>
                  </a:srgbClr>
                </a:solidFill>
                <a:latin typeface="HP Simplified" panose="020B0606020204020204" pitchFamily="34" charset="0"/>
              </a:rPr>
              <a:t>NuisanceLikely</a:t>
            </a:r>
            <a:r>
              <a:rPr lang="en-US" sz="2000" dirty="0">
                <a:solidFill>
                  <a:srgbClr val="000000">
                    <a:alpha val="60000"/>
                  </a:srgbClr>
                </a:solidFill>
                <a:latin typeface="HP Simplified" panose="020B0606020204020204" pitchFamily="34" charset="0"/>
              </a:rPr>
              <a:t>]</a:t>
            </a:r>
          </a:p>
        </p:txBody>
      </p:sp>
      <p:sp>
        <p:nvSpPr>
          <p:cNvPr id="123" name="Shape 550">
            <a:extLst>
              <a:ext uri="{FF2B5EF4-FFF2-40B4-BE49-F238E27FC236}">
                <a16:creationId xmlns:a16="http://schemas.microsoft.com/office/drawing/2014/main" id="{9F749086-1685-4599-91E6-810482B60228}"/>
              </a:ext>
            </a:extLst>
          </p:cNvPr>
          <p:cNvSpPr/>
          <p:nvPr/>
        </p:nvSpPr>
        <p:spPr>
          <a:xfrm>
            <a:off x="7163360" y="1543704"/>
            <a:ext cx="1678165" cy="6155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/>
          <a:p>
            <a:pPr algn="ctr" defTabSz="685800">
              <a:defRPr sz="2800">
                <a:solidFill>
                  <a:srgbClr val="000000">
                    <a:alpha val="60000"/>
                  </a:srgbClr>
                </a:solidFill>
                <a:latin typeface="Titillium"/>
                <a:ea typeface="Titillium"/>
                <a:cs typeface="Titillium"/>
                <a:sym typeface="Titillium"/>
              </a:defRPr>
            </a:pPr>
            <a:r>
              <a:rPr lang="en-US" sz="2000" dirty="0">
                <a:solidFill>
                  <a:srgbClr val="000000">
                    <a:alpha val="60000"/>
                  </a:srgbClr>
                </a:solidFill>
                <a:latin typeface="HP Simplified" panose="020B0606020204020204" pitchFamily="34" charset="0"/>
              </a:rPr>
              <a:t>Malicious</a:t>
            </a:r>
          </a:p>
          <a:p>
            <a:pPr algn="ctr" defTabSz="685800">
              <a:defRPr sz="2800">
                <a:solidFill>
                  <a:srgbClr val="000000">
                    <a:alpha val="60000"/>
                  </a:srgbClr>
                </a:solidFill>
                <a:latin typeface="Titillium"/>
                <a:ea typeface="Titillium"/>
                <a:cs typeface="Titillium"/>
                <a:sym typeface="Titillium"/>
              </a:defRPr>
            </a:pPr>
            <a:r>
              <a:rPr lang="en-US" sz="2000" dirty="0">
                <a:solidFill>
                  <a:srgbClr val="000000">
                    <a:alpha val="60000"/>
                  </a:srgbClr>
                </a:solidFill>
                <a:latin typeface="HP Simplified" panose="020B0606020204020204" pitchFamily="34" charset="0"/>
              </a:rPr>
              <a:t>[</a:t>
            </a:r>
            <a:r>
              <a:rPr lang="en-US" sz="2000" dirty="0" err="1">
                <a:solidFill>
                  <a:srgbClr val="000000">
                    <a:alpha val="60000"/>
                  </a:srgbClr>
                </a:solidFill>
                <a:latin typeface="HP Simplified" panose="020B0606020204020204" pitchFamily="34" charset="0"/>
              </a:rPr>
              <a:t>ScamLikely</a:t>
            </a:r>
            <a:r>
              <a:rPr lang="en-US" sz="2000" dirty="0">
                <a:solidFill>
                  <a:srgbClr val="000000">
                    <a:alpha val="60000"/>
                  </a:srgbClr>
                </a:solidFill>
                <a:latin typeface="HP Simplified" panose="020B0606020204020204" pitchFamily="34" charset="0"/>
              </a:rPr>
              <a:t>]</a:t>
            </a:r>
            <a:endParaRPr sz="2000" dirty="0">
              <a:solidFill>
                <a:srgbClr val="000000">
                  <a:alpha val="60000"/>
                </a:srgbClr>
              </a:solidFill>
              <a:latin typeface="HP Simplified" panose="020B0606020204020204" pitchFamily="34" charset="0"/>
            </a:endParaRPr>
          </a:p>
        </p:txBody>
      </p:sp>
      <p:sp>
        <p:nvSpPr>
          <p:cNvPr id="124" name="Shape 550">
            <a:extLst>
              <a:ext uri="{FF2B5EF4-FFF2-40B4-BE49-F238E27FC236}">
                <a16:creationId xmlns:a16="http://schemas.microsoft.com/office/drawing/2014/main" id="{52B9202A-DC2F-4DEE-A94B-62FAF3B54A55}"/>
              </a:ext>
            </a:extLst>
          </p:cNvPr>
          <p:cNvSpPr/>
          <p:nvPr/>
        </p:nvSpPr>
        <p:spPr>
          <a:xfrm>
            <a:off x="7163360" y="3255298"/>
            <a:ext cx="1586863" cy="37614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/>
          <a:p>
            <a:pPr algn="ctr" defTabSz="685800">
              <a:lnSpc>
                <a:spcPct val="120000"/>
              </a:lnSpc>
              <a:defRPr sz="2800">
                <a:solidFill>
                  <a:srgbClr val="000000">
                    <a:alpha val="60000"/>
                  </a:srgbClr>
                </a:solidFill>
                <a:latin typeface="Titillium"/>
                <a:ea typeface="Titillium"/>
                <a:cs typeface="Titillium"/>
                <a:sym typeface="Titillium"/>
              </a:defRPr>
            </a:pPr>
            <a:r>
              <a:rPr lang="en-US" sz="2000" dirty="0">
                <a:solidFill>
                  <a:srgbClr val="000000">
                    <a:alpha val="60000"/>
                  </a:srgbClr>
                </a:solidFill>
                <a:latin typeface="HP Simplified" panose="020B0606020204020204" pitchFamily="34" charset="0"/>
              </a:rPr>
              <a:t>Intrusive</a:t>
            </a:r>
          </a:p>
        </p:txBody>
      </p:sp>
      <p:sp>
        <p:nvSpPr>
          <p:cNvPr id="127" name="Rectangle 126">
            <a:extLst>
              <a:ext uri="{FF2B5EF4-FFF2-40B4-BE49-F238E27FC236}">
                <a16:creationId xmlns:a16="http://schemas.microsoft.com/office/drawing/2014/main" id="{7C08B185-A9A5-4F08-ADA5-90DA7C672D7D}"/>
              </a:ext>
            </a:extLst>
          </p:cNvPr>
          <p:cNvSpPr/>
          <p:nvPr/>
        </p:nvSpPr>
        <p:spPr>
          <a:xfrm>
            <a:off x="2863166" y="1970711"/>
            <a:ext cx="1706284" cy="382768"/>
          </a:xfrm>
          <a:prstGeom prst="rect">
            <a:avLst/>
          </a:prstGeom>
          <a:noFill/>
          <a:ln w="12700" cap="flat" cmpd="sng" algn="ctr">
            <a:noFill/>
            <a:prstDash val="solid"/>
          </a:ln>
          <a:effectLst/>
        </p:spPr>
        <p:txBody>
          <a:bodyPr lIns="0" tIns="25718" rIns="0" bIns="0" rtlCol="0" anchor="t"/>
          <a:lstStyle/>
          <a:p>
            <a:pPr marL="68760" indent="-68760" defTabSz="514350">
              <a:buFont typeface="Arial" pitchFamily="34" charset="0"/>
              <a:buChar char="•"/>
              <a:defRPr/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HP Simplified" panose="020B0606020204020204" pitchFamily="34" charset="0"/>
              </a:rPr>
              <a:t> Models regularly refined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  <a:latin typeface="HP Simplified" panose="020B0606020204020204" pitchFamily="34" charset="0"/>
            </a:endParaRPr>
          </a:p>
        </p:txBody>
      </p:sp>
      <p:sp>
        <p:nvSpPr>
          <p:cNvPr id="128" name="Rectangle 127">
            <a:extLst>
              <a:ext uri="{FF2B5EF4-FFF2-40B4-BE49-F238E27FC236}">
                <a16:creationId xmlns:a16="http://schemas.microsoft.com/office/drawing/2014/main" id="{45EA2B1D-AC41-425F-8D1D-443FC7FD3C9B}"/>
              </a:ext>
            </a:extLst>
          </p:cNvPr>
          <p:cNvSpPr/>
          <p:nvPr/>
        </p:nvSpPr>
        <p:spPr>
          <a:xfrm>
            <a:off x="4704691" y="1920909"/>
            <a:ext cx="1536057" cy="729780"/>
          </a:xfrm>
          <a:prstGeom prst="rect">
            <a:avLst/>
          </a:prstGeom>
          <a:noFill/>
          <a:ln w="12700" cap="flat" cmpd="sng" algn="ctr">
            <a:noFill/>
            <a:prstDash val="solid"/>
          </a:ln>
          <a:effectLst/>
        </p:spPr>
        <p:txBody>
          <a:bodyPr lIns="0" tIns="25718" rIns="0" bIns="0" rtlCol="0" anchor="t"/>
          <a:lstStyle/>
          <a:p>
            <a:pPr marL="68760" indent="-68760" defTabSz="514350">
              <a:buFont typeface="Arial" pitchFamily="34" charset="0"/>
              <a:buChar char="•"/>
              <a:defRPr/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HP Simplified" panose="020B0606020204020204" pitchFamily="34" charset="0"/>
              </a:rPr>
              <a:t> Evolving from scoring lines to scoring calls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  <a:latin typeface="HP Simplified" panose="020B06060202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568192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EE2C88-6C8F-484D-AF69-578F576B1F44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First Orion: What Consumers See (in a perfect world)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© First Orion 2017 | confidential</a:t>
            </a:r>
            <a:endParaRPr lang="en-US" dirty="0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96979" y="969227"/>
            <a:ext cx="2626674" cy="5016030"/>
          </a:xfrm>
          <a:prstGeom prst="rect">
            <a:avLst/>
          </a:prstGeom>
        </p:spPr>
      </p:pic>
      <p:sp>
        <p:nvSpPr>
          <p:cNvPr id="3" name="Callout: Bent Line with No Border 2"/>
          <p:cNvSpPr/>
          <p:nvPr/>
        </p:nvSpPr>
        <p:spPr>
          <a:xfrm>
            <a:off x="6331946" y="1431060"/>
            <a:ext cx="2812054" cy="400110"/>
          </a:xfrm>
          <a:prstGeom prst="callout2">
            <a:avLst>
              <a:gd name="adj1" fmla="val 47322"/>
              <a:gd name="adj2" fmla="val -513"/>
              <a:gd name="adj3" fmla="val 48909"/>
              <a:gd name="adj4" fmla="val -12757"/>
              <a:gd name="adj5" fmla="val 190720"/>
              <a:gd name="adj6" fmla="val -51386"/>
            </a:avLst>
          </a:prstGeom>
          <a:ln w="28575">
            <a:solidFill>
              <a:schemeClr val="accent2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sz="2000" dirty="0">
                <a:solidFill>
                  <a:schemeClr val="accent2"/>
                </a:solidFill>
                <a:latin typeface="HP Simplified" panose="020B0606020204020204" pitchFamily="34" charset="0"/>
              </a:rPr>
              <a:t>Look-up Number Owner</a:t>
            </a:r>
          </a:p>
        </p:txBody>
      </p:sp>
      <p:sp>
        <p:nvSpPr>
          <p:cNvPr id="30" name="Callout: Bent Line with No Border 29"/>
          <p:cNvSpPr/>
          <p:nvPr/>
        </p:nvSpPr>
        <p:spPr>
          <a:xfrm>
            <a:off x="1413177" y="4222511"/>
            <a:ext cx="1619804" cy="400110"/>
          </a:xfrm>
          <a:prstGeom prst="callout2">
            <a:avLst>
              <a:gd name="adj1" fmla="val 45735"/>
              <a:gd name="adj2" fmla="val 80088"/>
              <a:gd name="adj3" fmla="val 45735"/>
              <a:gd name="adj4" fmla="val 101529"/>
              <a:gd name="adj5" fmla="val -170965"/>
              <a:gd name="adj6" fmla="val 132669"/>
            </a:avLst>
          </a:prstGeom>
          <a:ln w="28575">
            <a:solidFill>
              <a:schemeClr val="accent2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sz="2000" dirty="0">
                <a:solidFill>
                  <a:schemeClr val="accent2"/>
                </a:solidFill>
                <a:latin typeface="HP Simplified" panose="020B0606020204020204" pitchFamily="34" charset="0"/>
              </a:rPr>
              <a:t>Block</a:t>
            </a:r>
          </a:p>
        </p:txBody>
      </p:sp>
      <p:sp>
        <p:nvSpPr>
          <p:cNvPr id="31" name="Callout: Bent Line with No Border 30"/>
          <p:cNvSpPr/>
          <p:nvPr/>
        </p:nvSpPr>
        <p:spPr>
          <a:xfrm>
            <a:off x="6174327" y="3568499"/>
            <a:ext cx="2471854" cy="400110"/>
          </a:xfrm>
          <a:prstGeom prst="callout2">
            <a:avLst>
              <a:gd name="adj1" fmla="val 47322"/>
              <a:gd name="adj2" fmla="val -513"/>
              <a:gd name="adj3" fmla="val 50497"/>
              <a:gd name="adj4" fmla="val -427"/>
              <a:gd name="adj5" fmla="val 50594"/>
              <a:gd name="adj6" fmla="val -42531"/>
            </a:avLst>
          </a:prstGeom>
          <a:ln w="28575">
            <a:solidFill>
              <a:schemeClr val="accent2"/>
            </a:solidFill>
          </a:ln>
        </p:spPr>
        <p:txBody>
          <a:bodyPr wrap="square">
            <a:spAutoFit/>
          </a:bodyPr>
          <a:lstStyle/>
          <a:p>
            <a:r>
              <a:rPr lang="en-US" sz="2000" dirty="0">
                <a:solidFill>
                  <a:schemeClr val="accent2"/>
                </a:solidFill>
                <a:latin typeface="HP Simplified" panose="020B0606020204020204" pitchFamily="34" charset="0"/>
              </a:rPr>
              <a:t>File a Complaint</a:t>
            </a:r>
          </a:p>
        </p:txBody>
      </p:sp>
      <p:sp>
        <p:nvSpPr>
          <p:cNvPr id="6" name="Left Brace 5"/>
          <p:cNvSpPr/>
          <p:nvPr/>
        </p:nvSpPr>
        <p:spPr>
          <a:xfrm>
            <a:off x="3032981" y="1631115"/>
            <a:ext cx="215348" cy="1257789"/>
          </a:xfrm>
          <a:prstGeom prst="leftBrace">
            <a:avLst>
              <a:gd name="adj1" fmla="val 40840"/>
              <a:gd name="adj2" fmla="val 50000"/>
            </a:avLst>
          </a:prstGeom>
          <a:ln w="28575">
            <a:solidFill>
              <a:schemeClr val="accent2"/>
            </a:solidFill>
          </a:ln>
        </p:spPr>
        <p:txBody>
          <a:bodyPr wrap="square">
            <a:noAutofit/>
          </a:bodyPr>
          <a:lstStyle/>
          <a:p>
            <a:pPr algn="ctr"/>
            <a:endParaRPr lang="en-US" sz="2000">
              <a:solidFill>
                <a:schemeClr val="accent2"/>
              </a:solidFill>
              <a:latin typeface="HP Simplified" panose="020B0606020204020204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57657" y="1769480"/>
            <a:ext cx="2523477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dirty="0">
                <a:solidFill>
                  <a:schemeClr val="accent2"/>
                </a:solidFill>
                <a:latin typeface="HP Simplified" panose="020B0606020204020204" pitchFamily="34" charset="0"/>
              </a:rPr>
              <a:t>More Robust Caller ID </a:t>
            </a:r>
          </a:p>
          <a:p>
            <a:pPr algn="ctr"/>
            <a:r>
              <a:rPr lang="en-US" sz="2000" dirty="0">
                <a:solidFill>
                  <a:schemeClr val="accent2"/>
                </a:solidFill>
                <a:latin typeface="HP Simplified" panose="020B0606020204020204" pitchFamily="34" charset="0"/>
              </a:rPr>
              <a:t>w/Category and Nuisance Score</a:t>
            </a:r>
          </a:p>
        </p:txBody>
      </p:sp>
      <p:sp>
        <p:nvSpPr>
          <p:cNvPr id="32" name="Rectangle 31"/>
          <p:cNvSpPr/>
          <p:nvPr/>
        </p:nvSpPr>
        <p:spPr>
          <a:xfrm>
            <a:off x="334399" y="6035822"/>
            <a:ext cx="831689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dirty="0">
                <a:solidFill>
                  <a:srgbClr val="000000"/>
                </a:solidFill>
                <a:latin typeface="HP Simplified" panose="020B0606020204020204" pitchFamily="34" charset="0"/>
              </a:rPr>
              <a:t>In App</a:t>
            </a:r>
          </a:p>
        </p:txBody>
      </p:sp>
    </p:spTree>
    <p:extLst>
      <p:ext uri="{BB962C8B-B14F-4D97-AF65-F5344CB8AC3E}">
        <p14:creationId xmlns:p14="http://schemas.microsoft.com/office/powerpoint/2010/main" val="1724293816"/>
      </p:ext>
    </p:extLst>
  </p:cSld>
  <p:clrMapOvr>
    <a:masterClrMapping/>
  </p:clrMapOvr>
  <p:transition spd="slow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EE2C88-6C8F-484D-AF69-578F576B1F44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T-Mobile: What Consumers See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© First Orion 2017 | confidential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7886" y="1045641"/>
            <a:ext cx="2585689" cy="493776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43192" y="1098062"/>
            <a:ext cx="2585689" cy="4937760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35087" y="1071852"/>
            <a:ext cx="2585689" cy="4937760"/>
          </a:xfrm>
          <a:prstGeom prst="rect">
            <a:avLst/>
          </a:prstGeom>
        </p:spPr>
      </p:pic>
      <p:sp>
        <p:nvSpPr>
          <p:cNvPr id="21" name="Rectangle 20"/>
          <p:cNvSpPr/>
          <p:nvPr/>
        </p:nvSpPr>
        <p:spPr>
          <a:xfrm>
            <a:off x="334399" y="6035822"/>
            <a:ext cx="831689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dirty="0">
                <a:solidFill>
                  <a:srgbClr val="000000"/>
                </a:solidFill>
                <a:latin typeface="HP Simplified" panose="020B0606020204020204" pitchFamily="34" charset="0"/>
              </a:rPr>
              <a:t>In Network </a:t>
            </a:r>
          </a:p>
        </p:txBody>
      </p:sp>
    </p:spTree>
    <p:extLst>
      <p:ext uri="{BB962C8B-B14F-4D97-AF65-F5344CB8AC3E}">
        <p14:creationId xmlns:p14="http://schemas.microsoft.com/office/powerpoint/2010/main" val="376222887"/>
      </p:ext>
    </p:extLst>
  </p:cSld>
  <p:clrMapOvr>
    <a:masterClrMapping/>
  </p:clrMapOvr>
  <p:transition spd="slow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EE2C88-6C8F-484D-AF69-578F576B1F44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29" name="Title 2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Consumers Are Saying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© First Orion 2017 | confidential</a:t>
            </a:r>
            <a:endParaRPr lang="en-US" dirty="0"/>
          </a:p>
        </p:txBody>
      </p:sp>
      <p:sp>
        <p:nvSpPr>
          <p:cNvPr id="35" name="Shape 344"/>
          <p:cNvSpPr/>
          <p:nvPr/>
        </p:nvSpPr>
        <p:spPr>
          <a:xfrm>
            <a:off x="210712" y="824918"/>
            <a:ext cx="8069688" cy="77713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/>
          <a:p>
            <a:pPr defTabSz="171450">
              <a:spcAft>
                <a:spcPts val="300"/>
              </a:spcAft>
              <a:defRPr sz="2400">
                <a:solidFill>
                  <a:srgbClr val="333133"/>
                </a:solidFill>
                <a:latin typeface="Roboto"/>
                <a:ea typeface="Roboto"/>
                <a:cs typeface="Roboto"/>
                <a:sym typeface="Roboto"/>
              </a:defRPr>
            </a:pPr>
            <a:r>
              <a:rPr lang="en-US" dirty="0">
                <a:latin typeface="HP Simplified" panose="020B0606020204020204" pitchFamily="34" charset="0"/>
              </a:rPr>
              <a:t>Overwhelmingly positive feedback from consumers: </a:t>
            </a:r>
          </a:p>
          <a:p>
            <a:pPr defTabSz="171450">
              <a:spcAft>
                <a:spcPts val="300"/>
              </a:spcAft>
              <a:defRPr sz="2400">
                <a:solidFill>
                  <a:srgbClr val="333133"/>
                </a:solidFill>
                <a:latin typeface="Roboto"/>
                <a:ea typeface="Roboto"/>
                <a:cs typeface="Roboto"/>
                <a:sym typeface="Roboto"/>
              </a:defRPr>
            </a:pPr>
            <a:endParaRPr lang="en-US" dirty="0">
              <a:latin typeface="HP Simplified" panose="020B0606020204020204" pitchFamily="34" charset="0"/>
            </a:endParaRPr>
          </a:p>
        </p:txBody>
      </p:sp>
      <p:pic>
        <p:nvPicPr>
          <p:cNvPr id="38" name="image91.png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61103" y="1384455"/>
            <a:ext cx="7768694" cy="1578257"/>
          </a:xfrm>
          <a:prstGeom prst="rect">
            <a:avLst/>
          </a:prstGeom>
          <a:ln/>
        </p:spPr>
      </p:pic>
      <p:pic>
        <p:nvPicPr>
          <p:cNvPr id="42" name="image286.png"/>
          <p:cNvPicPr/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049532" y="3167096"/>
            <a:ext cx="6880265" cy="1431518"/>
          </a:xfrm>
          <a:prstGeom prst="rect">
            <a:avLst/>
          </a:prstGeom>
          <a:ln/>
        </p:spPr>
      </p:pic>
      <p:pic>
        <p:nvPicPr>
          <p:cNvPr id="44" name="image629.png"/>
          <p:cNvPicPr/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80275" y="4802998"/>
            <a:ext cx="7696925" cy="1509754"/>
          </a:xfrm>
          <a:prstGeom prst="rect">
            <a:avLst/>
          </a:prstGeom>
          <a:ln/>
        </p:spPr>
      </p:pic>
    </p:spTree>
    <p:extLst>
      <p:ext uri="{BB962C8B-B14F-4D97-AF65-F5344CB8AC3E}">
        <p14:creationId xmlns:p14="http://schemas.microsoft.com/office/powerpoint/2010/main" val="1939380366"/>
      </p:ext>
    </p:extLst>
  </p:cSld>
  <p:clrMapOvr>
    <a:masterClrMapping/>
  </p:clrMapOvr>
  <p:transition spd="slow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Chart 8"/>
          <p:cNvGraphicFramePr/>
          <p:nvPr>
            <p:extLst>
              <p:ext uri="{D42A27DB-BD31-4B8C-83A1-F6EECF244321}">
                <p14:modId xmlns:p14="http://schemas.microsoft.com/office/powerpoint/2010/main" val="502095312"/>
              </p:ext>
            </p:extLst>
          </p:nvPr>
        </p:nvGraphicFramePr>
        <p:xfrm>
          <a:off x="-176594" y="1016945"/>
          <a:ext cx="9496800" cy="507810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3" name="Picture 2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98347" y="2957227"/>
            <a:ext cx="3992408" cy="3272821"/>
          </a:xfrm>
          <a:prstGeom prst="rect">
            <a:avLst/>
          </a:prstGeom>
          <a:ln w="19050"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Rectangle 6"/>
          <p:cNvSpPr/>
          <p:nvPr/>
        </p:nvSpPr>
        <p:spPr>
          <a:xfrm>
            <a:off x="4720329" y="6016986"/>
            <a:ext cx="409060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000" dirty="0">
                <a:solidFill>
                  <a:schemeClr val="accent2"/>
                </a:solidFill>
                <a:latin typeface="HP Simplified" panose="020B0606020204020204" pitchFamily="34" charset="0"/>
              </a:rPr>
              <a:t>Scores recalculated every (n) Minutes</a:t>
            </a:r>
          </a:p>
        </p:txBody>
      </p:sp>
      <p:pic>
        <p:nvPicPr>
          <p:cNvPr id="8" name="Picture 7"/>
          <p:cNvPicPr/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914660" y="940940"/>
            <a:ext cx="4089969" cy="2615059"/>
          </a:xfrm>
          <a:prstGeom prst="rect">
            <a:avLst/>
          </a:prstGeom>
          <a:ln w="19050">
            <a:solidFill>
              <a:schemeClr val="bg1">
                <a:lumMod val="85000"/>
              </a:schemeClr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EE2C88-6C8F-484D-AF69-578F576B1F44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First Orion: Dynamic Nuisance Scores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© First Orion 2017 | confidential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460027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61709" y="3998494"/>
            <a:ext cx="263922" cy="274320"/>
          </a:xfrm>
          <a:prstGeom prst="rect">
            <a:avLst/>
          </a:prstGeom>
        </p:spPr>
      </p:pic>
      <p:sp>
        <p:nvSpPr>
          <p:cNvPr id="29" name="Shape 515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fld id="{86CB4B4D-7CA3-9044-876B-883B54F8677D}" type="slidenum">
              <a:t>8</a:t>
            </a:fld>
            <a:endParaRPr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598" y="47791"/>
            <a:ext cx="8945493" cy="654370"/>
          </a:xfrm>
        </p:spPr>
        <p:txBody>
          <a:bodyPr/>
          <a:lstStyle/>
          <a:p>
            <a:pPr>
              <a:lnSpc>
                <a:spcPts val="2800"/>
              </a:lnSpc>
            </a:pPr>
            <a:r>
              <a:rPr lang="en-US" sz="2800" dirty="0"/>
              <a:t>CallTransparency.com (POC  just launched)</a:t>
            </a:r>
          </a:p>
        </p:txBody>
      </p:sp>
      <p:sp>
        <p:nvSpPr>
          <p:cNvPr id="39" name="Подзаголовок 2"/>
          <p:cNvSpPr txBox="1">
            <a:spLocks/>
          </p:cNvSpPr>
          <p:nvPr/>
        </p:nvSpPr>
        <p:spPr>
          <a:xfrm>
            <a:off x="5606877" y="1224366"/>
            <a:ext cx="3413227" cy="5201776"/>
          </a:xfrm>
          <a:prstGeom prst="rect">
            <a:avLst/>
          </a:prstGeom>
        </p:spPr>
        <p:txBody>
          <a:bodyPr vert="horz" lIns="68580" tIns="34290" rIns="68580" bIns="34290" numCol="1" spcCol="18000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800" b="1" kern="0" spc="75" dirty="0">
                <a:latin typeface="HP Simplified" panose="020B0606020204020204" pitchFamily="34" charset="0"/>
                <a:ea typeface="Karla" pitchFamily="2" charset="0"/>
                <a:cs typeface="Poppins" panose="02000000000000000000" pitchFamily="2" charset="0"/>
              </a:rPr>
              <a:t>Inaccurate Calling Category = Tagging Errors 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800" kern="0" spc="75" dirty="0">
                <a:latin typeface="HP Simplified" panose="020B0606020204020204" pitchFamily="34" charset="0"/>
                <a:ea typeface="Karla" pitchFamily="2" charset="0"/>
                <a:cs typeface="Poppins" panose="02000000000000000000" pitchFamily="2" charset="0"/>
              </a:rPr>
              <a:t>Wrong “Industry” and “Reason for the Call” codes are the most influential factors in incorrect nuisance scores.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en-US" sz="1800" b="1" kern="0" spc="75" dirty="0">
              <a:latin typeface="HP Simplified" panose="020B0606020204020204" pitchFamily="34" charset="0"/>
              <a:ea typeface="Karla" pitchFamily="2" charset="0"/>
              <a:cs typeface="Poppins" panose="02000000000000000000" pitchFamily="2" charset="0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800" b="1" kern="0" spc="75" dirty="0">
                <a:latin typeface="HP Simplified" panose="020B0606020204020204" pitchFamily="34" charset="0"/>
                <a:ea typeface="Karla" pitchFamily="2" charset="0"/>
                <a:cs typeface="Poppins" panose="02000000000000000000" pitchFamily="2" charset="0"/>
              </a:rPr>
              <a:t>Register your company at </a:t>
            </a:r>
            <a:r>
              <a:rPr lang="en-US" sz="1800" b="1" kern="0" spc="75" dirty="0">
                <a:solidFill>
                  <a:srgbClr val="3CC8C7"/>
                </a:solidFill>
                <a:latin typeface="HP Simplified" panose="020B0606020204020204" pitchFamily="34" charset="0"/>
                <a:ea typeface="Karla" pitchFamily="2" charset="0"/>
                <a:cs typeface="Poppins" panose="02000000000000000000" pitchFamily="2" charset="0"/>
              </a:rPr>
              <a:t>CallTransparency.com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800" kern="0" dirty="0">
                <a:latin typeface="HP Simplified" panose="020B0606020204020204" pitchFamily="34" charset="0"/>
                <a:ea typeface="Karla" pitchFamily="2" charset="0"/>
                <a:cs typeface="Poppins" panose="02000000000000000000" pitchFamily="2" charset="0"/>
              </a:rPr>
              <a:t>Free site for use by any call originator. Tell us who you are and how to get in touch.  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en-US" sz="1800" b="1" kern="0" spc="75" dirty="0">
              <a:latin typeface="HP Simplified" panose="020B0606020204020204" pitchFamily="34" charset="0"/>
              <a:ea typeface="Karla" pitchFamily="2" charset="0"/>
              <a:cs typeface="Poppins" panose="02000000000000000000" pitchFamily="2" charset="0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800" b="1" kern="0" spc="75" dirty="0">
                <a:latin typeface="HP Simplified" panose="020B0606020204020204" pitchFamily="34" charset="0"/>
                <a:ea typeface="Karla" pitchFamily="2" charset="0"/>
                <a:cs typeface="Poppins" panose="02000000000000000000" pitchFamily="2" charset="0"/>
              </a:rPr>
              <a:t>Register your phone numbers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800" kern="0" dirty="0">
                <a:latin typeface="HP Simplified" panose="020B0606020204020204" pitchFamily="34" charset="0"/>
                <a:ea typeface="Karla" pitchFamily="2" charset="0"/>
                <a:cs typeface="Poppins" panose="02000000000000000000" pitchFamily="2" charset="0"/>
              </a:rPr>
              <a:t>Identify the industry, reason(s) for the call, and preferred display name for all your numbers.  </a:t>
            </a:r>
            <a:endParaRPr lang="en-US" sz="1800" dirty="0">
              <a:latin typeface="HP Simplified" panose="020B0606020204020204" pitchFamily="34" charset="0"/>
              <a:ea typeface="Karla" pitchFamily="2" charset="0"/>
              <a:cs typeface="Poppins" panose="02000000000000000000" pitchFamily="2" charset="0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en-US" sz="1800" dirty="0">
              <a:latin typeface="HP Simplified" panose="020B0606020204020204" pitchFamily="34" charset="0"/>
              <a:ea typeface="Karla" pitchFamily="2" charset="0"/>
              <a:cs typeface="Poppins" panose="02000000000000000000" pitchFamily="2" charset="0"/>
            </a:endParaRPr>
          </a:p>
        </p:txBody>
      </p:sp>
      <p:sp>
        <p:nvSpPr>
          <p:cNvPr id="44" name="Подзаголовок 2"/>
          <p:cNvSpPr txBox="1">
            <a:spLocks/>
          </p:cNvSpPr>
          <p:nvPr/>
        </p:nvSpPr>
        <p:spPr>
          <a:xfrm>
            <a:off x="3453636" y="2745744"/>
            <a:ext cx="5232835" cy="1943157"/>
          </a:xfrm>
          <a:prstGeom prst="rect">
            <a:avLst/>
          </a:prstGeom>
        </p:spPr>
        <p:txBody>
          <a:bodyPr vert="horz" lIns="68580" tIns="34290" rIns="68580" bIns="34290" numCol="1" spcCol="18000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en-US" sz="2000" kern="0" dirty="0">
              <a:latin typeface="HP Simplified" panose="020B0606020204020204" pitchFamily="34" charset="0"/>
              <a:ea typeface="Karla" pitchFamily="2" charset="0"/>
              <a:cs typeface="Poppins" panose="02000000000000000000" pitchFamily="2" charset="0"/>
            </a:endParaRPr>
          </a:p>
        </p:txBody>
      </p:sp>
      <p:sp>
        <p:nvSpPr>
          <p:cNvPr id="45" name="Подзаголовок 2"/>
          <p:cNvSpPr txBox="1">
            <a:spLocks/>
          </p:cNvSpPr>
          <p:nvPr/>
        </p:nvSpPr>
        <p:spPr>
          <a:xfrm>
            <a:off x="3731288" y="4127690"/>
            <a:ext cx="4677533" cy="1334025"/>
          </a:xfrm>
          <a:prstGeom prst="rect">
            <a:avLst/>
          </a:prstGeom>
        </p:spPr>
        <p:txBody>
          <a:bodyPr vert="horz" lIns="68580" tIns="34290" rIns="68580" bIns="34290" numCol="1" spcCol="18000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en-US" sz="2000" dirty="0">
              <a:latin typeface="HP Simplified" panose="020B0606020204020204" pitchFamily="34" charset="0"/>
              <a:ea typeface="Karla" pitchFamily="2" charset="0"/>
              <a:cs typeface="Poppins" panose="02000000000000000000" pitchFamily="2" charset="0"/>
            </a:endParaRPr>
          </a:p>
        </p:txBody>
      </p:sp>
      <p:sp>
        <p:nvSpPr>
          <p:cNvPr id="33" name="Shape 334"/>
          <p:cNvSpPr txBox="1">
            <a:spLocks/>
          </p:cNvSpPr>
          <p:nvPr/>
        </p:nvSpPr>
        <p:spPr>
          <a:xfrm>
            <a:off x="686894" y="503830"/>
            <a:ext cx="5899976" cy="65937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34290" tIns="34290" rIns="34290" bIns="34290" anchor="t">
            <a:noAutofit/>
          </a:bodyPr>
          <a:lstStyle>
            <a:lvl1pPr marL="0" marR="0" indent="0" algn="l" defTabSz="18288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6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Titillium Semibold Upright"/>
                <a:ea typeface="Titillium Semibold Upright"/>
                <a:cs typeface="Titillium Semibold Upright"/>
                <a:sym typeface="Titillium Semibold Upright"/>
              </a:defRPr>
            </a:lvl1pPr>
            <a:lvl2pPr marL="0" marR="0" indent="171450" algn="ctr" defTabSz="619125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2pPr>
            <a:lvl3pPr marL="0" marR="0" indent="342900" algn="ctr" defTabSz="619125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3pPr>
            <a:lvl4pPr marL="0" marR="0" indent="514350" algn="ctr" defTabSz="619125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4pPr>
            <a:lvl5pPr marL="0" marR="0" indent="685800" algn="ctr" defTabSz="619125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5pPr>
            <a:lvl6pPr marL="0" marR="0" indent="857250" algn="ctr" defTabSz="619125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6pPr>
            <a:lvl7pPr marL="0" marR="0" indent="1028700" algn="ctr" defTabSz="619125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7pPr>
            <a:lvl8pPr marL="0" marR="0" indent="1200150" algn="ctr" defTabSz="619125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8pPr>
            <a:lvl9pPr marL="0" marR="0" indent="1371600" algn="ctr" defTabSz="619125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9pPr>
          </a:lstStyle>
          <a:p>
            <a:pPr hangingPunct="1"/>
            <a:endParaRPr lang="en-US" sz="2475" b="1" dirty="0"/>
          </a:p>
        </p:txBody>
      </p:sp>
      <p:sp>
        <p:nvSpPr>
          <p:cNvPr id="43" name="Подзаголовок 2"/>
          <p:cNvSpPr txBox="1">
            <a:spLocks/>
          </p:cNvSpPr>
          <p:nvPr/>
        </p:nvSpPr>
        <p:spPr>
          <a:xfrm>
            <a:off x="6164667" y="2796526"/>
            <a:ext cx="2107179" cy="2662329"/>
          </a:xfrm>
          <a:prstGeom prst="rect">
            <a:avLst/>
          </a:prstGeom>
        </p:spPr>
        <p:txBody>
          <a:bodyPr vert="horz" lIns="68580" tIns="34290" rIns="68580" bIns="34290" numCol="1" spcCol="18000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50000"/>
              </a:lnSpc>
              <a:spcBef>
                <a:spcPts val="0"/>
              </a:spcBef>
              <a:buNone/>
            </a:pPr>
            <a:endParaRPr lang="en-US" sz="1800" b="1" dirty="0">
              <a:solidFill>
                <a:schemeClr val="accent5"/>
              </a:solidFill>
              <a:latin typeface="Titillium" panose="00000500000000000000"/>
            </a:endParaRPr>
          </a:p>
        </p:txBody>
      </p:sp>
      <p:sp>
        <p:nvSpPr>
          <p:cNvPr id="15" name="Rectangle: Rounded Corners 14"/>
          <p:cNvSpPr/>
          <p:nvPr/>
        </p:nvSpPr>
        <p:spPr>
          <a:xfrm>
            <a:off x="249793" y="5371983"/>
            <a:ext cx="5211493" cy="823139"/>
          </a:xfrm>
          <a:prstGeom prst="roundRect">
            <a:avLst/>
          </a:prstGeom>
          <a:solidFill>
            <a:srgbClr val="3CC8C7"/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r>
              <a:rPr lang="en-US" dirty="0">
                <a:solidFill>
                  <a:schemeClr val="bg1"/>
                </a:solidFill>
                <a:latin typeface="HP Simplified" panose="020B0606020204020204" pitchFamily="34" charset="0"/>
                <a:ea typeface="Titillium Semibold Upright"/>
                <a:cs typeface="Titillium Semibold Upright"/>
              </a:rPr>
              <a:t>A partnership with legitimate calling parties will improve accuracy of Nuisance and Spam Tagging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279374" y="955986"/>
            <a:ext cx="5181912" cy="4319052"/>
            <a:chOff x="3330717" y="833519"/>
            <a:chExt cx="5418099" cy="4453232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330717" y="833519"/>
              <a:ext cx="5418099" cy="4453232"/>
            </a:xfrm>
            <a:prstGeom prst="rect">
              <a:avLst/>
            </a:prstGeom>
          </p:spPr>
        </p:pic>
        <p:pic>
          <p:nvPicPr>
            <p:cNvPr id="3" name="Picture 2"/>
            <p:cNvPicPr>
              <a:picLocks noChangeAspect="1"/>
            </p:cNvPicPr>
            <p:nvPr/>
          </p:nvPicPr>
          <p:blipFill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527328" y="1035570"/>
              <a:ext cx="5024875" cy="3150789"/>
            </a:xfrm>
            <a:prstGeom prst="rect">
              <a:avLst/>
            </a:prstGeom>
            <a:ln w="19050">
              <a:solidFill>
                <a:srgbClr val="2E3138"/>
              </a:solidFill>
            </a:ln>
          </p:spPr>
        </p:pic>
      </p:grpSp>
      <p:sp>
        <p:nvSpPr>
          <p:cNvPr id="7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3119544" y="6555338"/>
            <a:ext cx="2895600" cy="198428"/>
          </a:xfrm>
        </p:spPr>
        <p:txBody>
          <a:bodyPr/>
          <a:lstStyle/>
          <a:p>
            <a:r>
              <a:rPr lang="en-US"/>
              <a:t>© First Orion 2017 | confidential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95014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4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© First Orion 2017 | confidential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2E6142-0E3B-42AE-9C87-A19BAA38282A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18" name="Title 17"/>
          <p:cNvSpPr>
            <a:spLocks noGrp="1"/>
          </p:cNvSpPr>
          <p:nvPr>
            <p:ph type="title" idx="4294967295"/>
          </p:nvPr>
        </p:nvSpPr>
        <p:spPr>
          <a:xfrm>
            <a:off x="0" y="79375"/>
            <a:ext cx="8897938" cy="550863"/>
          </a:xfrm>
        </p:spPr>
        <p:txBody>
          <a:bodyPr/>
          <a:lstStyle/>
          <a:p>
            <a:pPr algn="l"/>
            <a:r>
              <a:rPr lang="en-US" sz="2800" dirty="0">
                <a:latin typeface="+mj-lt"/>
              </a:rPr>
              <a:t>Caller YD™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07198" y="958238"/>
            <a:ext cx="840948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Next generation of enhanced Caller ID facilitating call transparency and enabling calls that businesses and consumers want and need to have.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14792" y="2661493"/>
            <a:ext cx="47320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6244" y="2156772"/>
            <a:ext cx="1708187" cy="3212094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4722" y="2156772"/>
            <a:ext cx="1785704" cy="3213434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376577" y="2241320"/>
            <a:ext cx="4572000" cy="1477328"/>
          </a:xfrm>
          <a:prstGeom prst="rect">
            <a:avLst/>
          </a:prstGeom>
          <a:ln w="3175">
            <a:solidFill>
              <a:schemeClr val="tx1"/>
            </a:solidFill>
          </a:ln>
        </p:spPr>
        <p:txBody>
          <a:bodyPr>
            <a:spAutoFit/>
          </a:bodyPr>
          <a:lstStyle/>
          <a:p>
            <a:r>
              <a:rPr lang="en-US" dirty="0"/>
              <a:t>What if it’s someone that you DO want to talk to?</a:t>
            </a:r>
          </a:p>
          <a:p>
            <a:endParaRPr lang="en-US" dirty="0"/>
          </a:p>
          <a:p>
            <a:r>
              <a:rPr lang="en-US" dirty="0"/>
              <a:t>This is what that same caller could look like with </a:t>
            </a:r>
            <a:r>
              <a:rPr lang="en-US" dirty="0" err="1"/>
              <a:t>CallerYD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3268704"/>
      </p:ext>
    </p:extLst>
  </p:cSld>
  <p:clrMapOvr>
    <a:masterClrMapping/>
  </p:clrMapOvr>
</p:sld>
</file>

<file path=ppt/theme/theme1.xml><?xml version="1.0" encoding="utf-8"?>
<a:theme xmlns:a="http://schemas.openxmlformats.org/drawingml/2006/main" name="PrivacySta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5504</TotalTime>
  <Words>480</Words>
  <Application>Microsoft Office PowerPoint</Application>
  <PresentationFormat>On-screen Show (4:3)</PresentationFormat>
  <Paragraphs>110</Paragraphs>
  <Slides>9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12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22" baseType="lpstr">
      <vt:lpstr>微软雅黑</vt:lpstr>
      <vt:lpstr>Arial</vt:lpstr>
      <vt:lpstr>Calibri</vt:lpstr>
      <vt:lpstr>Calibri Light</vt:lpstr>
      <vt:lpstr>Helvetica Light</vt:lpstr>
      <vt:lpstr>HP Simplified</vt:lpstr>
      <vt:lpstr>HP Simplified Light</vt:lpstr>
      <vt:lpstr>Karla</vt:lpstr>
      <vt:lpstr>Poppins</vt:lpstr>
      <vt:lpstr>Roboto</vt:lpstr>
      <vt:lpstr>Titillium</vt:lpstr>
      <vt:lpstr>Titillium Semibold Upright</vt:lpstr>
      <vt:lpstr>PrivacyStar</vt:lpstr>
      <vt:lpstr>PowerPoint Presentation</vt:lpstr>
      <vt:lpstr>Our Business Culture and Foundation</vt:lpstr>
      <vt:lpstr>First Orion: The Scoring and Tagging Process</vt:lpstr>
      <vt:lpstr>First Orion: What Consumers See (in a perfect world)</vt:lpstr>
      <vt:lpstr>T-Mobile: What Consumers See</vt:lpstr>
      <vt:lpstr>What Consumers Are Saying</vt:lpstr>
      <vt:lpstr>First Orion: Dynamic Nuisance Scores</vt:lpstr>
      <vt:lpstr>CallTransparency.com (POC  just launched)</vt:lpstr>
      <vt:lpstr>Caller YD™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Traci Campbell</dc:creator>
  <cp:lastModifiedBy>ja</cp:lastModifiedBy>
  <cp:revision>120</cp:revision>
  <cp:lastPrinted>2017-09-07T17:58:26Z</cp:lastPrinted>
  <dcterms:created xsi:type="dcterms:W3CDTF">2017-09-06T14:21:01Z</dcterms:created>
  <dcterms:modified xsi:type="dcterms:W3CDTF">2017-10-18T23:02:53Z</dcterms:modified>
</cp:coreProperties>
</file>