
<file path=[Content_Types].xml><?xml version="1.0" encoding="utf-8"?>
<Types xmlns="http://schemas.openxmlformats.org/package/2006/content-types">
  <Default Extension="rels" ContentType="application/vnd.openxmlformats-package.relationships+xml"/>
  <Override PartName="/ppt/slideLayouts/slideLayout1.xml" ContentType="application/vnd.openxmlformats-officedocument.presentationml.slideLayout+xml"/>
  <Override PartName="/ppt/slides/slide11.xml" ContentType="application/vnd.openxmlformats-officedocument.presentationml.slide+xml"/>
  <Default Extension="xml" ContentType="application/xml"/>
  <Override PartName="/ppt/slides/slide9.xml" ContentType="application/vnd.openxmlformats-officedocument.presentationml.slide+xml"/>
  <Default Extension="jpeg" ContentType="image/jpeg"/>
  <Override PartName="/ppt/tableStyles.xml" ContentType="application/vnd.openxmlformats-officedocument.presentationml.tableStyles+xml"/>
  <Override PartName="/ppt/slideLayouts/slideLayout8.xml" ContentType="application/vnd.openxmlformats-officedocument.presentationml.slideLayout+xml"/>
  <Override PartName="/ppt/slides/slide7.xml" ContentType="application/vnd.openxmlformats-officedocument.presentationml.slide+xml"/>
  <Override PartName="/ppt/slideLayouts/slideLayout6.xml" ContentType="application/vnd.openxmlformats-officedocument.presentationml.slideLayout+xml"/>
  <Override PartName="/ppt/slides/slide5.xml" ContentType="application/vnd.openxmlformats-officedocument.presentationml.slide+xml"/>
  <Override PartName="/ppt/theme/theme2.xml" ContentType="application/vnd.openxmlformats-officedocument.theme+xml"/>
  <Override PartName="/ppt/slideMasters/slideMaster1.xml" ContentType="application/vnd.openxmlformats-officedocument.presentationml.slideMaster+xml"/>
  <Override PartName="/ppt/slideLayouts/slideLayout4.xml" ContentType="application/vnd.openxmlformats-officedocument.presentationml.slideLayout+xml"/>
  <Override PartName="/ppt/slides/slide3.xml" ContentType="application/vnd.openxmlformats-officedocument.presentationml.slide+xml"/>
  <Override PartName="/ppt/slideLayouts/slideLayout10.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Override PartName="/ppt/slideLayouts/slideLayout2.xml" ContentType="application/vnd.openxmlformats-officedocument.presentationml.slideLayout+xml"/>
  <Override PartName="/ppt/slides/slide1.xml" ContentType="application/vnd.openxmlformats-officedocument.presentationml.slide+xml"/>
  <Default Extension="bin" ContentType="application/vnd.openxmlformats-officedocument.presentationml.printerSettings"/>
  <Override PartName="/ppt/slides/slide10.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slides/slide8.xml" ContentType="application/vnd.openxmlformats-officedocument.presentationml.slide+xml"/>
  <Override PartName="/ppt/presentation.xml" ContentType="application/vnd.openxmlformats-officedocument.presentationml.presentation.main+xml"/>
  <Override PartName="/ppt/handoutMasters/handoutMaster1.xml" ContentType="application/vnd.openxmlformats-officedocument.presentationml.handoutMaster+xml"/>
  <Override PartName="/ppt/slideLayouts/slideLayout7.xml" ContentType="application/vnd.openxmlformats-officedocument.presentationml.slideLayout+xml"/>
  <Override PartName="/ppt/slides/slide6.xml" ContentType="application/vnd.openxmlformats-officedocument.presentationml.slide+xml"/>
  <Override PartName="/ppt/theme/theme3.xml" ContentType="application/vnd.openxmlformats-officedocument.theme+xml"/>
  <Override PartName="/ppt/notesMasters/notesMaster1.xml" ContentType="application/vnd.openxmlformats-officedocument.presentationml.notesMaster+xml"/>
  <Override PartName="/ppt/slideLayouts/slideLayout5.xml" ContentType="application/vnd.openxmlformats-officedocument.presentationml.slideLayout+xml"/>
  <Override PartName="/ppt/slides/slide4.xml" ContentType="application/vnd.openxmlformats-officedocument.presentationml.slide+xml"/>
  <Override PartName="/ppt/slideLayouts/slideLayout11.xml" ContentType="application/vnd.openxmlformats-officedocument.presentationml.slideLayout+xml"/>
  <Override PartName="/ppt/theme/theme1.xml" ContentType="application/vnd.openxmlformats-officedocument.theme+xml"/>
  <Override PartName="/ppt/presProps.xml" ContentType="application/vnd.openxmlformats-officedocument.presentationml.presProps+xml"/>
  <Override PartName="/ppt/slideLayouts/slideLayout3.xml" ContentType="application/vnd.openxmlformats-officedocument.presentationml.slideLayout+xml"/>
  <Override PartName="/ppt/slides/slide2.xml" ContentType="application/vnd.openxmlformats-officedocument.presentationml.slide+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4" Type="http://schemas.openxmlformats.org/officeDocument/2006/relationships/extended-properties" Target="docProps/app.xml"/><Relationship Id="rId1" Type="http://schemas.openxmlformats.org/officeDocument/2006/relationships/officeDocument" Target="ppt/presentation.xml"/><Relationship Id="rId2" Type="http://schemas.openxmlformats.org/package/2006/relationships/metadata/thumbnail" Target="docProps/thumbnail.jpeg"/></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showSpecialPlsOnTitleSld="0" saveSubsetFonts="1" autoCompressPictures="0">
  <p:sldMasterIdLst>
    <p:sldMasterId id="2147483648" r:id="rId1"/>
  </p:sldMasterIdLst>
  <p:notesMasterIdLst>
    <p:notesMasterId r:id="rId13"/>
  </p:notesMasterIdLst>
  <p:handoutMasterIdLst>
    <p:handoutMasterId r:id="rId14"/>
  </p:handoutMasterIdLst>
  <p:sldIdLst>
    <p:sldId id="256" r:id="rId2"/>
    <p:sldId id="257" r:id="rId3"/>
    <p:sldId id="258" r:id="rId4"/>
    <p:sldId id="260" r:id="rId5"/>
    <p:sldId id="259" r:id="rId6"/>
    <p:sldId id="261" r:id="rId7"/>
    <p:sldId id="262" r:id="rId8"/>
    <p:sldId id="263" r:id="rId9"/>
    <p:sldId id="264" r:id="rId10"/>
    <p:sldId id="265" r:id="rId11"/>
    <p:sldId id="266" r:id="rId12"/>
  </p:sldIdLst>
  <p:sldSz cx="9144000" cy="6858000" type="screen4x3"/>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normalViewPr>
    <p:restoredLeft sz="15620"/>
    <p:restoredTop sz="94660"/>
  </p:normalViewPr>
  <p:slideViewPr>
    <p:cSldViewPr snapToGrid="0" snapToObjects="1">
      <p:cViewPr varScale="1">
        <p:scale>
          <a:sx n="89" d="100"/>
          <a:sy n="89" d="100"/>
        </p:scale>
        <p:origin x="-1328" y="-112"/>
      </p:cViewPr>
      <p:guideLst>
        <p:guide orient="horz" pos="2160"/>
        <p:guide pos="2880"/>
      </p:guideLst>
    </p:cSldViewPr>
  </p:slideViewPr>
  <p:notesTextViewPr>
    <p:cViewPr>
      <p:scale>
        <a:sx n="100" d="100"/>
        <a:sy n="100" d="100"/>
      </p:scale>
      <p:origin x="0" y="0"/>
    </p:cViewPr>
  </p:notesTextViewPr>
  <p:gridSpacing cx="78028800" cy="78028800"/>
</p:viewPr>
</file>

<file path=ppt/_rels/presentation.xml.rels><?xml version="1.0" encoding="UTF-8" standalone="yes"?>
<Relationships xmlns="http://schemas.openxmlformats.org/package/2006/relationships"><Relationship Id="rId11" Type="http://schemas.openxmlformats.org/officeDocument/2006/relationships/slide" Target="slides/slide10.xml"/><Relationship Id="rId12" Type="http://schemas.openxmlformats.org/officeDocument/2006/relationships/slide" Target="slides/slide11.xml"/><Relationship Id="rId13" Type="http://schemas.openxmlformats.org/officeDocument/2006/relationships/notesMaster" Target="notesMasters/notesMaster1.xml"/><Relationship Id="rId14" Type="http://schemas.openxmlformats.org/officeDocument/2006/relationships/handoutMaster" Target="handoutMasters/handoutMaster1.xml"/><Relationship Id="rId15" Type="http://schemas.openxmlformats.org/officeDocument/2006/relationships/printerSettings" Target="printerSettings/printerSettings1.bin"/><Relationship Id="rId16" Type="http://schemas.openxmlformats.org/officeDocument/2006/relationships/presProps" Target="presProps.xml"/><Relationship Id="rId17" Type="http://schemas.openxmlformats.org/officeDocument/2006/relationships/viewProps" Target="viewProps.xml"/><Relationship Id="rId18" Type="http://schemas.openxmlformats.org/officeDocument/2006/relationships/theme" Target="theme/theme1.xml"/><Relationship Id="rId19" Type="http://schemas.openxmlformats.org/officeDocument/2006/relationships/tableStyles" Target="tableStyles.xml"/><Relationship Id="rId1" Type="http://schemas.openxmlformats.org/officeDocument/2006/relationships/slideMaster" Target="slideMasters/slideMaster1.xml"/><Relationship Id="rId2" Type="http://schemas.openxmlformats.org/officeDocument/2006/relationships/slide" Target="slides/slide1.xml"/><Relationship Id="rId3" Type="http://schemas.openxmlformats.org/officeDocument/2006/relationships/slide" Target="slides/slide2.xml"/><Relationship Id="rId4" Type="http://schemas.openxmlformats.org/officeDocument/2006/relationships/slide" Target="slides/slide3.xml"/><Relationship Id="rId5" Type="http://schemas.openxmlformats.org/officeDocument/2006/relationships/slide" Target="slides/slide4.xml"/><Relationship Id="rId6" Type="http://schemas.openxmlformats.org/officeDocument/2006/relationships/slide" Target="slides/slide5.xml"/><Relationship Id="rId7" Type="http://schemas.openxmlformats.org/officeDocument/2006/relationships/slide" Target="slides/slide6.xml"/><Relationship Id="rId8" Type="http://schemas.openxmlformats.org/officeDocument/2006/relationships/slide" Target="slides/slide7.xml"/><Relationship Id="rId9" Type="http://schemas.openxmlformats.org/officeDocument/2006/relationships/slide" Target="slides/slide8.xml"/><Relationship Id="rId10" Type="http://schemas.openxmlformats.org/officeDocument/2006/relationships/slide" Target="slides/slide9.xml"/></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884613" y="0"/>
            <a:ext cx="2971800" cy="457200"/>
          </a:xfrm>
          <a:prstGeom prst="rect">
            <a:avLst/>
          </a:prstGeom>
        </p:spPr>
        <p:txBody>
          <a:bodyPr vert="horz" lIns="91440" tIns="45720" rIns="91440" bIns="45720" rtlCol="0"/>
          <a:lstStyle>
            <a:lvl1pPr algn="r">
              <a:defRPr sz="1200"/>
            </a:lvl1pPr>
          </a:lstStyle>
          <a:p>
            <a:fld id="{A1700B49-96EC-4B40-8BD6-7AA216ADF7EA}" type="datetimeFigureOut">
              <a:rPr lang="en-US" smtClean="0"/>
              <a:t>5/5/13</a:t>
            </a:fld>
            <a:endParaRPr lang="en-US"/>
          </a:p>
        </p:txBody>
      </p:sp>
      <p:sp>
        <p:nvSpPr>
          <p:cNvPr id="4" name="Footer Placeholder 3"/>
          <p:cNvSpPr>
            <a:spLocks noGrp="1"/>
          </p:cNvSpPr>
          <p:nvPr>
            <p:ph type="ftr" sz="quarter" idx="2"/>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884613" y="8685213"/>
            <a:ext cx="2971800" cy="457200"/>
          </a:xfrm>
          <a:prstGeom prst="rect">
            <a:avLst/>
          </a:prstGeom>
        </p:spPr>
        <p:txBody>
          <a:bodyPr vert="horz" lIns="91440" tIns="45720" rIns="91440" bIns="45720" rtlCol="0" anchor="b"/>
          <a:lstStyle>
            <a:lvl1pPr algn="r">
              <a:defRPr sz="1200"/>
            </a:lvl1pPr>
          </a:lstStyle>
          <a:p>
            <a:fld id="{5B266BAE-A828-E84B-845A-375DA6D1F380}" type="slidenum">
              <a:rPr lang="en-US" smtClean="0"/>
              <a:t>‹#›</a:t>
            </a:fld>
            <a:endParaRPr lang="en-US"/>
          </a:p>
        </p:txBody>
      </p:sp>
    </p:spTree>
  </p:cSld>
  <p:clrMap bg1="lt1" tx1="dk1" bg2="lt2" tx2="dk2" accent1="accent1" accent2="accent2" accent3="accent3" accent4="accent4" accent5="accent5" accent6="accent6" hlink="hlink" folHlink="folHlink"/>
  <p:hf hdr="0" ftr="0" dt="0"/>
</p:handoutMaster>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7200"/>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7200"/>
          </a:xfrm>
          <a:prstGeom prst="rect">
            <a:avLst/>
          </a:prstGeom>
        </p:spPr>
        <p:txBody>
          <a:bodyPr vert="horz" lIns="91440" tIns="45720" rIns="91440" bIns="45720" rtlCol="0"/>
          <a:lstStyle>
            <a:lvl1pPr algn="r">
              <a:defRPr sz="1200"/>
            </a:lvl1pPr>
          </a:lstStyle>
          <a:p>
            <a:fld id="{26CCE795-87A8-4E41-8E53-88B40A5123AC}" type="datetimeFigureOut">
              <a:rPr lang="en-US" smtClean="0"/>
              <a:t>5/5/13</a:t>
            </a:fld>
            <a:endParaRPr lang="en-US"/>
          </a:p>
        </p:txBody>
      </p:sp>
      <p:sp>
        <p:nvSpPr>
          <p:cNvPr id="4" name="Slide Image Placeholder 3"/>
          <p:cNvSpPr>
            <a:spLocks noGrp="1" noRot="1" noChangeAspect="1"/>
          </p:cNvSpPr>
          <p:nvPr>
            <p:ph type="sldImg" idx="2"/>
          </p:nvPr>
        </p:nvSpPr>
        <p:spPr>
          <a:xfrm>
            <a:off x="1143000" y="685800"/>
            <a:ext cx="4572000" cy="34290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343400"/>
            <a:ext cx="5486400" cy="4114800"/>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7200"/>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7200"/>
          </a:xfrm>
          <a:prstGeom prst="rect">
            <a:avLst/>
          </a:prstGeom>
        </p:spPr>
        <p:txBody>
          <a:bodyPr vert="horz" lIns="91440" tIns="45720" rIns="91440" bIns="45720" rtlCol="0" anchor="b"/>
          <a:lstStyle>
            <a:lvl1pPr algn="r">
              <a:defRPr sz="1200"/>
            </a:lvl1pPr>
          </a:lstStyle>
          <a:p>
            <a:fld id="{FC84CE86-FF78-384D-A98E-291E191E5BBF}" type="slidenum">
              <a:rPr lang="en-US" smtClean="0"/>
              <a:t>‹#›</a:t>
            </a:fld>
            <a:endParaRPr lang="en-US"/>
          </a:p>
        </p:txBody>
      </p:sp>
    </p:spTree>
  </p:cSld>
  <p:clrMap bg1="lt1" tx1="dk1" bg2="lt2" tx2="dk2" accent1="accent1" accent2="accent2" accent3="accent3" accent4="accent4" accent5="accent5" accent6="accent6" hlink="hlink" folHlink="folHlink"/>
  <p:hf hdr="0" ftr="0" dt="0"/>
  <p:notesStyle>
    <a:lvl1pPr marL="0" algn="l" defTabSz="457200" rtl="0" eaLnBrk="1" latinLnBrk="0" hangingPunct="1">
      <a:defRPr sz="1200" kern="1200">
        <a:solidFill>
          <a:schemeClr val="tx1"/>
        </a:solidFill>
        <a:latin typeface="+mn-lt"/>
        <a:ea typeface="+mn-ea"/>
        <a:cs typeface="+mn-cs"/>
      </a:defRPr>
    </a:lvl1pPr>
    <a:lvl2pPr marL="457200" algn="l" defTabSz="457200" rtl="0" eaLnBrk="1" latinLnBrk="0" hangingPunct="1">
      <a:defRPr sz="1200" kern="1200">
        <a:solidFill>
          <a:schemeClr val="tx1"/>
        </a:solidFill>
        <a:latin typeface="+mn-lt"/>
        <a:ea typeface="+mn-ea"/>
        <a:cs typeface="+mn-cs"/>
      </a:defRPr>
    </a:lvl2pPr>
    <a:lvl3pPr marL="914400" algn="l" defTabSz="457200" rtl="0" eaLnBrk="1" latinLnBrk="0" hangingPunct="1">
      <a:defRPr sz="1200" kern="1200">
        <a:solidFill>
          <a:schemeClr val="tx1"/>
        </a:solidFill>
        <a:latin typeface="+mn-lt"/>
        <a:ea typeface="+mn-ea"/>
        <a:cs typeface="+mn-cs"/>
      </a:defRPr>
    </a:lvl3pPr>
    <a:lvl4pPr marL="1371600" algn="l" defTabSz="457200" rtl="0" eaLnBrk="1" latinLnBrk="0" hangingPunct="1">
      <a:defRPr sz="1200" kern="1200">
        <a:solidFill>
          <a:schemeClr val="tx1"/>
        </a:solidFill>
        <a:latin typeface="+mn-lt"/>
        <a:ea typeface="+mn-ea"/>
        <a:cs typeface="+mn-cs"/>
      </a:defRPr>
    </a:lvl4pPr>
    <a:lvl5pPr marL="1828800" algn="l" defTabSz="457200" rtl="0" eaLnBrk="1" latinLnBrk="0" hangingPunct="1">
      <a:defRPr sz="1200" kern="1200">
        <a:solidFill>
          <a:schemeClr val="tx1"/>
        </a:solidFill>
        <a:latin typeface="+mn-lt"/>
        <a:ea typeface="+mn-ea"/>
        <a:cs typeface="+mn-cs"/>
      </a:defRPr>
    </a:lvl5pPr>
    <a:lvl6pPr marL="2286000" algn="l" defTabSz="457200" rtl="0" eaLnBrk="1" latinLnBrk="0" hangingPunct="1">
      <a:defRPr sz="1200" kern="1200">
        <a:solidFill>
          <a:schemeClr val="tx1"/>
        </a:solidFill>
        <a:latin typeface="+mn-lt"/>
        <a:ea typeface="+mn-ea"/>
        <a:cs typeface="+mn-cs"/>
      </a:defRPr>
    </a:lvl6pPr>
    <a:lvl7pPr marL="2743200" algn="l" defTabSz="457200" rtl="0" eaLnBrk="1" latinLnBrk="0" hangingPunct="1">
      <a:defRPr sz="1200" kern="1200">
        <a:solidFill>
          <a:schemeClr val="tx1"/>
        </a:solidFill>
        <a:latin typeface="+mn-lt"/>
        <a:ea typeface="+mn-ea"/>
        <a:cs typeface="+mn-cs"/>
      </a:defRPr>
    </a:lvl7pPr>
    <a:lvl8pPr marL="3200400" algn="l" defTabSz="457200" rtl="0" eaLnBrk="1" latinLnBrk="0" hangingPunct="1">
      <a:defRPr sz="1200" kern="1200">
        <a:solidFill>
          <a:schemeClr val="tx1"/>
        </a:solidFill>
        <a:latin typeface="+mn-lt"/>
        <a:ea typeface="+mn-ea"/>
        <a:cs typeface="+mn-cs"/>
      </a:defRPr>
    </a:lvl8pPr>
    <a:lvl9pPr marL="3657600" algn="l" defTabSz="4572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 preserve="1">
  <p:cSld name="Title Slide">
    <p:spTree>
      <p:nvGrpSpPr>
        <p:cNvPr id="1" name=""/>
        <p:cNvGrpSpPr/>
        <p:nvPr/>
      </p:nvGrpSpPr>
      <p:grpSpPr>
        <a:xfrm>
          <a:off x="0" y="0"/>
          <a:ext cx="0" cy="0"/>
          <a:chOff x="0" y="0"/>
          <a:chExt cx="0" cy="0"/>
        </a:xfrm>
      </p:grpSpPr>
      <p:sp>
        <p:nvSpPr>
          <p:cNvPr id="2" name="Title 1"/>
          <p:cNvSpPr>
            <a:spLocks noGrp="1"/>
          </p:cNvSpPr>
          <p:nvPr>
            <p:ph type="ctrTitle"/>
          </p:nvPr>
        </p:nvSpPr>
        <p:spPr>
          <a:xfrm>
            <a:off x="685800" y="2130425"/>
            <a:ext cx="7772400" cy="1470025"/>
          </a:xfrm>
        </p:spPr>
        <p:txBody>
          <a:bodyPr/>
          <a:lstStyle/>
          <a:p>
            <a:r>
              <a:rPr lang="en-US" smtClean="0"/>
              <a:t>Click to edit Master title style</a:t>
            </a:r>
            <a:endParaRPr lang="en-US"/>
          </a:p>
        </p:txBody>
      </p:sp>
      <p:sp>
        <p:nvSpPr>
          <p:cNvPr id="3" name="Subtitle 2"/>
          <p:cNvSpPr>
            <a:spLocks noGrp="1"/>
          </p:cNvSpPr>
          <p:nvPr>
            <p:ph type="subTitle" idx="1"/>
          </p:nvPr>
        </p:nvSpPr>
        <p:spPr>
          <a:xfrm>
            <a:off x="1371600" y="3886200"/>
            <a:ext cx="6400800" cy="1752600"/>
          </a:xfrm>
        </p:spPr>
        <p:txBody>
          <a:bodyPr/>
          <a:lstStyle>
            <a:lvl1pPr marL="0" indent="0" algn="ctr">
              <a:buNone/>
              <a:defRPr>
                <a:solidFill>
                  <a:schemeClr val="tx1">
                    <a:tint val="7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n-US" smtClean="0"/>
              <a:t>Click to edit Master subtitle style</a:t>
            </a:r>
            <a:endParaRPr lang="en-US"/>
          </a:p>
        </p:txBody>
      </p:sp>
      <p:sp>
        <p:nvSpPr>
          <p:cNvPr id="4" name="Date Placeholder 3"/>
          <p:cNvSpPr>
            <a:spLocks noGrp="1"/>
          </p:cNvSpPr>
          <p:nvPr>
            <p:ph type="dt" sz="half" idx="10"/>
          </p:nvPr>
        </p:nvSpPr>
        <p:spPr/>
        <p:txBody>
          <a:bodyPr/>
          <a:lstStyle/>
          <a:p>
            <a:fld id="{37BFED2F-934B-9041-A2CF-B9514867B124}" type="datetime1">
              <a:rPr lang="en-US" smtClean="0"/>
              <a:t>5/5/13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FB89FA-B4B5-CF47-AE3E-362954BC08B9}" type="slidenum">
              <a:rPr lang="en-US" smtClean="0"/>
              <a:t>‹#›</a:t>
            </a:fld>
            <a:endParaRPr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612728EB-06AC-5948-960D-9B572B09429D}" type="datetime1">
              <a:rPr lang="en-US" smtClean="0"/>
              <a:t>5/5/13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FB89FA-B4B5-CF47-AE3E-362954BC08B9}" type="slidenum">
              <a:rPr lang="en-US" smtClean="0"/>
              <a:t>‹#›</a:t>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vertTitleAndTx" preserve="1">
  <p:cSld name="Vertical Title and Text">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6629400" y="274638"/>
            <a:ext cx="2057400" cy="5851525"/>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274638"/>
            <a:ext cx="6019800" cy="5851525"/>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07CDB3AC-E7C3-154C-B79A-FFE5BA5A8BB9}" type="datetime1">
              <a:rPr lang="en-US" smtClean="0"/>
              <a:t>5/5/13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FB89FA-B4B5-CF47-AE3E-362954BC08B9}" type="slidenum">
              <a:rPr lang="en-US" smtClean="0"/>
              <a:t>‹#›</a:t>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idx="1"/>
          </p:nvPr>
        </p:nvSpPr>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3"/>
          <p:cNvSpPr>
            <a:spLocks noGrp="1"/>
          </p:cNvSpPr>
          <p:nvPr>
            <p:ph type="dt" sz="half" idx="10"/>
          </p:nvPr>
        </p:nvSpPr>
        <p:spPr/>
        <p:txBody>
          <a:bodyPr/>
          <a:lstStyle/>
          <a:p>
            <a:fld id="{E48F7CFF-B61C-504D-95BC-9DFDDBD6BFB7}" type="datetime1">
              <a:rPr lang="en-US" smtClean="0"/>
              <a:t>5/5/13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FB89FA-B4B5-CF47-AE3E-362954BC08B9}" type="slidenum">
              <a:rPr lang="en-US" smtClean="0"/>
              <a:t>‹#›</a:t>
            </a:fld>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secHead" preserve="1">
  <p:cSld name="Section Header">
    <p:spTree>
      <p:nvGrpSpPr>
        <p:cNvPr id="1" name=""/>
        <p:cNvGrpSpPr/>
        <p:nvPr/>
      </p:nvGrpSpPr>
      <p:grpSpPr>
        <a:xfrm>
          <a:off x="0" y="0"/>
          <a:ext cx="0" cy="0"/>
          <a:chOff x="0" y="0"/>
          <a:chExt cx="0" cy="0"/>
        </a:xfrm>
      </p:grpSpPr>
      <p:sp>
        <p:nvSpPr>
          <p:cNvPr id="2" name="Title 1"/>
          <p:cNvSpPr>
            <a:spLocks noGrp="1"/>
          </p:cNvSpPr>
          <p:nvPr>
            <p:ph type="title"/>
          </p:nvPr>
        </p:nvSpPr>
        <p:spPr>
          <a:xfrm>
            <a:off x="722313" y="4406900"/>
            <a:ext cx="7772400" cy="1362075"/>
          </a:xfrm>
        </p:spPr>
        <p:txBody>
          <a:bodyPr anchor="t"/>
          <a:lstStyle>
            <a:lvl1pPr algn="l">
              <a:defRPr sz="4000" b="1" cap="all"/>
            </a:lvl1pPr>
          </a:lstStyle>
          <a:p>
            <a:r>
              <a:rPr lang="en-US" smtClean="0"/>
              <a:t>Click to edit Master title style</a:t>
            </a:r>
            <a:endParaRPr lang="en-US"/>
          </a:p>
        </p:txBody>
      </p:sp>
      <p:sp>
        <p:nvSpPr>
          <p:cNvPr id="3" name="Text Placeholder 2"/>
          <p:cNvSpPr>
            <a:spLocks noGrp="1"/>
          </p:cNvSpPr>
          <p:nvPr>
            <p:ph type="body" idx="1"/>
          </p:nvPr>
        </p:nvSpPr>
        <p:spPr>
          <a:xfrm>
            <a:off x="722313" y="2906713"/>
            <a:ext cx="7772400" cy="1500187"/>
          </a:xfrm>
        </p:spPr>
        <p:txBody>
          <a:bodyPr anchor="b"/>
          <a:lstStyle>
            <a:lvl1pPr marL="0" indent="0">
              <a:buNone/>
              <a:defRPr sz="2000">
                <a:solidFill>
                  <a:schemeClr val="tx1">
                    <a:tint val="7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5CD92CAF-E9BF-9246-AAF9-F82E37128001}" type="datetime1">
              <a:rPr lang="en-US" smtClean="0"/>
              <a:t>5/5/13</a:t>
            </a:fld>
            <a:endParaRPr lang="en-US"/>
          </a:p>
        </p:txBody>
      </p:sp>
      <p:sp>
        <p:nvSpPr>
          <p:cNvPr id="5" name="Footer Placeholder 4"/>
          <p:cNvSpPr>
            <a:spLocks noGrp="1"/>
          </p:cNvSpPr>
          <p:nvPr>
            <p:ph type="ftr" sz="quarter" idx="11"/>
          </p:nvPr>
        </p:nvSpPr>
        <p:spPr/>
        <p:txBody>
          <a:bodyPr/>
          <a:lstStyle/>
          <a:p>
            <a:endParaRPr lang="en-US"/>
          </a:p>
        </p:txBody>
      </p:sp>
      <p:sp>
        <p:nvSpPr>
          <p:cNvPr id="6" name="Slide Number Placeholder 5"/>
          <p:cNvSpPr>
            <a:spLocks noGrp="1"/>
          </p:cNvSpPr>
          <p:nvPr>
            <p:ph type="sldNum" sz="quarter" idx="12"/>
          </p:nvPr>
        </p:nvSpPr>
        <p:spPr/>
        <p:txBody>
          <a:bodyPr/>
          <a:lstStyle/>
          <a:p>
            <a:fld id="{05FB89FA-B4B5-CF47-AE3E-362954BC08B9}" type="slidenum">
              <a:rPr lang="en-US" smtClean="0"/>
              <a:t>‹#›</a:t>
            </a:fld>
            <a:endParaRPr lang="en-US"/>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Content Placeholder 2"/>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Content Placeholder 3"/>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4"/>
          <p:cNvSpPr>
            <a:spLocks noGrp="1"/>
          </p:cNvSpPr>
          <p:nvPr>
            <p:ph type="dt" sz="half" idx="10"/>
          </p:nvPr>
        </p:nvSpPr>
        <p:spPr/>
        <p:txBody>
          <a:bodyPr/>
          <a:lstStyle/>
          <a:p>
            <a:fld id="{8C81FD14-616B-7A49-8F63-78B6FB8AD6CF}" type="datetime1">
              <a:rPr lang="en-US" smtClean="0"/>
              <a:t>5/5/13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5FB89FA-B4B5-CF47-AE3E-362954BC08B9}" type="slidenum">
              <a:rPr lang="en-US" smtClean="0"/>
              <a:t>‹#›</a:t>
            </a:fld>
            <a:endParaRPr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lvl1pPr>
              <a:defRPr/>
            </a:lvl1pPr>
          </a:lstStyle>
          <a:p>
            <a:r>
              <a:rPr lang="en-US" smtClean="0"/>
              <a:t>Click to edit Master title style</a:t>
            </a:r>
            <a:endParaRPr lang="en-US"/>
          </a:p>
        </p:txBody>
      </p:sp>
      <p:sp>
        <p:nvSpPr>
          <p:cNvPr id="3" name="Text Placeholder 2"/>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4" name="Content Placeholder 3"/>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Text Placeholder 4"/>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6" name="Content Placeholder 5"/>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6"/>
          <p:cNvSpPr>
            <a:spLocks noGrp="1"/>
          </p:cNvSpPr>
          <p:nvPr>
            <p:ph type="dt" sz="half" idx="10"/>
          </p:nvPr>
        </p:nvSpPr>
        <p:spPr/>
        <p:txBody>
          <a:bodyPr/>
          <a:lstStyle/>
          <a:p>
            <a:fld id="{21AAEE9C-4EF4-B047-8230-C6699049C5F7}" type="datetime1">
              <a:rPr lang="en-US" smtClean="0"/>
              <a:t>5/5/13</a:t>
            </a:fld>
            <a:endParaRPr lang="en-US"/>
          </a:p>
        </p:txBody>
      </p:sp>
      <p:sp>
        <p:nvSpPr>
          <p:cNvPr id="8" name="Footer Placeholder 7"/>
          <p:cNvSpPr>
            <a:spLocks noGrp="1"/>
          </p:cNvSpPr>
          <p:nvPr>
            <p:ph type="ftr" sz="quarter" idx="11"/>
          </p:nvPr>
        </p:nvSpPr>
        <p:spPr/>
        <p:txBody>
          <a:bodyPr/>
          <a:lstStyle/>
          <a:p>
            <a:endParaRPr lang="en-US"/>
          </a:p>
        </p:txBody>
      </p:sp>
      <p:sp>
        <p:nvSpPr>
          <p:cNvPr id="9" name="Slide Number Placeholder 8"/>
          <p:cNvSpPr>
            <a:spLocks noGrp="1"/>
          </p:cNvSpPr>
          <p:nvPr>
            <p:ph type="sldNum" sz="quarter" idx="12"/>
          </p:nvPr>
        </p:nvSpPr>
        <p:spPr/>
        <p:txBody>
          <a:bodyPr/>
          <a:lstStyle/>
          <a:p>
            <a:fld id="{05FB89FA-B4B5-CF47-AE3E-362954BC08B9}" type="slidenum">
              <a:rPr lang="en-US" smtClean="0"/>
              <a:t>‹#›</a:t>
            </a:fld>
            <a:endParaRPr lang="en-US"/>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2"/>
          <p:cNvSpPr>
            <a:spLocks noGrp="1"/>
          </p:cNvSpPr>
          <p:nvPr>
            <p:ph type="dt" sz="half" idx="10"/>
          </p:nvPr>
        </p:nvSpPr>
        <p:spPr/>
        <p:txBody>
          <a:bodyPr/>
          <a:lstStyle/>
          <a:p>
            <a:fld id="{C15DF86D-1AFF-C146-BE62-71F5764D7AAA}" type="datetime1">
              <a:rPr lang="en-US" smtClean="0"/>
              <a:t>5/5/13</a:t>
            </a:fld>
            <a:endParaRPr lang="en-US"/>
          </a:p>
        </p:txBody>
      </p:sp>
      <p:sp>
        <p:nvSpPr>
          <p:cNvPr id="4" name="Footer Placeholder 3"/>
          <p:cNvSpPr>
            <a:spLocks noGrp="1"/>
          </p:cNvSpPr>
          <p:nvPr>
            <p:ph type="ftr" sz="quarter" idx="11"/>
          </p:nvPr>
        </p:nvSpPr>
        <p:spPr/>
        <p:txBody>
          <a:bodyPr/>
          <a:lstStyle/>
          <a:p>
            <a:endParaRPr lang="en-US"/>
          </a:p>
        </p:txBody>
      </p:sp>
      <p:sp>
        <p:nvSpPr>
          <p:cNvPr id="5" name="Slide Number Placeholder 4"/>
          <p:cNvSpPr>
            <a:spLocks noGrp="1"/>
          </p:cNvSpPr>
          <p:nvPr>
            <p:ph type="sldNum" sz="quarter" idx="12"/>
          </p:nvPr>
        </p:nvSpPr>
        <p:spPr/>
        <p:txBody>
          <a:bodyPr/>
          <a:lstStyle/>
          <a:p>
            <a:fld id="{05FB89FA-B4B5-CF47-AE3E-362954BC08B9}" type="slidenum">
              <a:rPr lang="en-US" smtClean="0"/>
              <a:t>‹#›</a:t>
            </a:fld>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09D8EDA8-770E-C14A-B28B-6A67C15A6A3A}" type="datetime1">
              <a:rPr lang="en-US" smtClean="0"/>
              <a:t>5/5/13</a:t>
            </a:fld>
            <a:endParaRPr lang="en-US"/>
          </a:p>
        </p:txBody>
      </p:sp>
      <p:sp>
        <p:nvSpPr>
          <p:cNvPr id="3" name="Footer Placeholder 2"/>
          <p:cNvSpPr>
            <a:spLocks noGrp="1"/>
          </p:cNvSpPr>
          <p:nvPr>
            <p:ph type="ftr" sz="quarter" idx="11"/>
          </p:nvPr>
        </p:nvSpPr>
        <p:spPr/>
        <p:txBody>
          <a:bodyPr/>
          <a:lstStyle/>
          <a:p>
            <a:endParaRPr lang="en-US"/>
          </a:p>
        </p:txBody>
      </p:sp>
      <p:sp>
        <p:nvSpPr>
          <p:cNvPr id="4" name="Slide Number Placeholder 3"/>
          <p:cNvSpPr>
            <a:spLocks noGrp="1"/>
          </p:cNvSpPr>
          <p:nvPr>
            <p:ph type="sldNum" sz="quarter" idx="12"/>
          </p:nvPr>
        </p:nvSpPr>
        <p:spPr/>
        <p:txBody>
          <a:bodyPr/>
          <a:lstStyle/>
          <a:p>
            <a:fld id="{05FB89FA-B4B5-CF47-AE3E-362954BC08B9}" type="slidenum">
              <a:rPr lang="en-US" smtClean="0"/>
              <a:t>‹#›</a:t>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457200" y="273050"/>
            <a:ext cx="3008313" cy="1162050"/>
          </a:xfrm>
        </p:spPr>
        <p:txBody>
          <a:bodyPr anchor="b"/>
          <a:lstStyle>
            <a:lvl1pPr algn="l">
              <a:defRPr sz="2000" b="1"/>
            </a:lvl1pPr>
          </a:lstStyle>
          <a:p>
            <a:r>
              <a:rPr lang="en-US" smtClean="0"/>
              <a:t>Click to edit Master title style</a:t>
            </a:r>
            <a:endParaRPr lang="en-US"/>
          </a:p>
        </p:txBody>
      </p:sp>
      <p:sp>
        <p:nvSpPr>
          <p:cNvPr id="3" name="Content Placeholder 2"/>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Text Placeholder 3"/>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8063D94D-C34D-834C-8058-611CB7083031}" type="datetime1">
              <a:rPr lang="en-US" smtClean="0"/>
              <a:t>5/5/13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5FB89FA-B4B5-CF47-AE3E-362954BC08B9}" type="slidenum">
              <a:rPr lang="en-US" smtClean="0"/>
              <a:t>‹#›</a:t>
            </a:fld>
            <a:endParaRPr lang="en-US"/>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type="picTx" preserve="1">
  <p:cSld name="Picture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1792288" y="4800600"/>
            <a:ext cx="5486400" cy="566738"/>
          </a:xfrm>
        </p:spPr>
        <p:txBody>
          <a:bodyPr anchor="b"/>
          <a:lstStyle>
            <a:lvl1pPr algn="l">
              <a:defRPr sz="2000" b="1"/>
            </a:lvl1pPr>
          </a:lstStyle>
          <a:p>
            <a:r>
              <a:rPr lang="en-US" smtClean="0"/>
              <a:t>Click to edit Master title style</a:t>
            </a:r>
            <a:endParaRPr lang="en-US"/>
          </a:p>
        </p:txBody>
      </p:sp>
      <p:sp>
        <p:nvSpPr>
          <p:cNvPr id="3" name="Picture Placeholder 2"/>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A8726752-8E40-984B-B3C5-F07EBC7EE5C0}" type="datetime1">
              <a:rPr lang="en-US" smtClean="0"/>
              <a:t>5/5/13</a:t>
            </a:fld>
            <a:endParaRPr lang="en-US"/>
          </a:p>
        </p:txBody>
      </p:sp>
      <p:sp>
        <p:nvSpPr>
          <p:cNvPr id="6" name="Footer Placeholder 5"/>
          <p:cNvSpPr>
            <a:spLocks noGrp="1"/>
          </p:cNvSpPr>
          <p:nvPr>
            <p:ph type="ftr" sz="quarter" idx="11"/>
          </p:nvPr>
        </p:nvSpPr>
        <p:spPr/>
        <p:txBody>
          <a:bodyPr/>
          <a:lstStyle/>
          <a:p>
            <a:endParaRPr lang="en-US"/>
          </a:p>
        </p:txBody>
      </p:sp>
      <p:sp>
        <p:nvSpPr>
          <p:cNvPr id="7" name="Slide Number Placeholder 6"/>
          <p:cNvSpPr>
            <a:spLocks noGrp="1"/>
          </p:cNvSpPr>
          <p:nvPr>
            <p:ph type="sldNum" sz="quarter" idx="12"/>
          </p:nvPr>
        </p:nvSpPr>
        <p:spPr/>
        <p:txBody>
          <a:bodyPr/>
          <a:lstStyle/>
          <a:p>
            <a:fld id="{05FB89FA-B4B5-CF47-AE3E-362954BC08B9}" type="slidenum">
              <a:rPr lang="en-US" smtClean="0"/>
              <a:t>‹#›</a:t>
            </a:fld>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1" Type="http://schemas.openxmlformats.org/officeDocument/2006/relationships/slideLayout" Target="../slideLayouts/slideLayout11.xml"/><Relationship Id="rId12" Type="http://schemas.openxmlformats.org/officeDocument/2006/relationships/theme" Target="../theme/theme1.xml"/><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bg>
      <p:bgRef idx="1001">
        <a:schemeClr val="bg1"/>
      </p:bgRef>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457200" y="274638"/>
            <a:ext cx="8229600" cy="1143000"/>
          </a:xfrm>
          <a:prstGeom prst="rect">
            <a:avLst/>
          </a:prstGeom>
        </p:spPr>
        <p:txBody>
          <a:bodyPr vert="horz" lIns="91440" tIns="45720" rIns="91440" bIns="45720" rtlCol="0" anchor="ctr">
            <a:normAutofit/>
          </a:bodyPr>
          <a:lstStyle/>
          <a:p>
            <a:r>
              <a:rPr lang="en-US" dirty="0" smtClean="0"/>
              <a:t>Click to edit Master title style</a:t>
            </a:r>
            <a:endParaRPr lang="en-US" dirty="0"/>
          </a:p>
        </p:txBody>
      </p:sp>
      <p:sp>
        <p:nvSpPr>
          <p:cNvPr id="3" name="Text Placeholder 2"/>
          <p:cNvSpPr>
            <a:spLocks noGrp="1"/>
          </p:cNvSpPr>
          <p:nvPr>
            <p:ph type="body" idx="1"/>
          </p:nvPr>
        </p:nvSpPr>
        <p:spPr>
          <a:xfrm>
            <a:off x="457200" y="1600200"/>
            <a:ext cx="8229600" cy="4525963"/>
          </a:xfrm>
          <a:prstGeom prst="rect">
            <a:avLst/>
          </a:prstGeom>
        </p:spPr>
        <p:txBody>
          <a:bodyPr vert="horz" lIns="91440" tIns="45720" rIns="91440" bIns="45720" rtlCol="0">
            <a:normAutofit/>
          </a:bodyPr>
          <a:lstStyle/>
          <a:p>
            <a:pPr lvl="0"/>
            <a:r>
              <a:rPr lang="en-US" dirty="0" smtClean="0"/>
              <a:t>Click to edit Master text styles</a:t>
            </a:r>
          </a:p>
          <a:p>
            <a:pPr lvl="1"/>
            <a:r>
              <a:rPr lang="en-US" dirty="0" smtClean="0"/>
              <a:t>Second level</a:t>
            </a:r>
          </a:p>
          <a:p>
            <a:pPr lvl="2"/>
            <a:r>
              <a:rPr lang="en-US" dirty="0" smtClean="0"/>
              <a:t>Third level</a:t>
            </a:r>
          </a:p>
          <a:p>
            <a:pPr lvl="3"/>
            <a:r>
              <a:rPr lang="en-US" dirty="0" smtClean="0"/>
              <a:t>Fourth level</a:t>
            </a:r>
          </a:p>
          <a:p>
            <a:pPr lvl="4"/>
            <a:r>
              <a:rPr lang="en-US" dirty="0" smtClean="0"/>
              <a:t>Fifth level</a:t>
            </a:r>
            <a:endParaRPr lang="en-US" dirty="0"/>
          </a:p>
        </p:txBody>
      </p:sp>
      <p:sp>
        <p:nvSpPr>
          <p:cNvPr id="4" name="Date Placeholder 3"/>
          <p:cNvSpPr>
            <a:spLocks noGrp="1"/>
          </p:cNvSpPr>
          <p:nvPr>
            <p:ph type="dt" sz="half" idx="2"/>
          </p:nvPr>
        </p:nvSpPr>
        <p:spPr>
          <a:xfrm>
            <a:off x="457200" y="6356350"/>
            <a:ext cx="21336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9832E5B0-64AA-0741-AA7A-3709B1C551AC}" type="datetime1">
              <a:rPr lang="en-US" smtClean="0"/>
              <a:t>5/5/13</a:t>
            </a:fld>
            <a:endParaRPr lang="en-US"/>
          </a:p>
        </p:txBody>
      </p:sp>
      <p:sp>
        <p:nvSpPr>
          <p:cNvPr id="5" name="Footer Placeholder 4"/>
          <p:cNvSpPr>
            <a:spLocks noGrp="1"/>
          </p:cNvSpPr>
          <p:nvPr>
            <p:ph type="ftr" sz="quarter" idx="3"/>
          </p:nvPr>
        </p:nvSpPr>
        <p:spPr>
          <a:xfrm>
            <a:off x="3124200" y="6356350"/>
            <a:ext cx="28956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p:cNvSpPr>
            <a:spLocks noGrp="1"/>
          </p:cNvSpPr>
          <p:nvPr>
            <p:ph type="sldNum" sz="quarter" idx="4"/>
          </p:nvPr>
        </p:nvSpPr>
        <p:spPr>
          <a:xfrm>
            <a:off x="6553200" y="6356350"/>
            <a:ext cx="21336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05FB89FA-B4B5-CF47-AE3E-362954BC08B9}" type="slidenum">
              <a:rPr lang="en-US" smtClean="0"/>
              <a:t>‹#›</a:t>
            </a:fld>
            <a:endParaRPr lang="en-US"/>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defTabSz="457200" rtl="0" eaLnBrk="1" latinLnBrk="0" hangingPunct="1">
        <a:spcBef>
          <a:spcPct val="0"/>
        </a:spcBef>
        <a:buNone/>
        <a:defRPr sz="3200" kern="1200">
          <a:solidFill>
            <a:schemeClr val="tx1"/>
          </a:solidFill>
          <a:latin typeface="+mj-lt"/>
          <a:ea typeface="+mj-ea"/>
          <a:cs typeface="+mj-cs"/>
        </a:defRPr>
      </a:lvl1pPr>
    </p:titleStyle>
    <p:bodyStyle>
      <a:lvl1pPr marL="342900" indent="-342900" algn="l" defTabSz="457200" rtl="0" eaLnBrk="1" latinLnBrk="0" hangingPunct="1">
        <a:spcBef>
          <a:spcPct val="20000"/>
        </a:spcBef>
        <a:buFont typeface="Arial"/>
        <a:buChar char="•"/>
        <a:defRPr sz="2000" kern="1200">
          <a:solidFill>
            <a:schemeClr val="tx1"/>
          </a:solidFill>
          <a:latin typeface="+mn-lt"/>
          <a:ea typeface="+mn-ea"/>
          <a:cs typeface="+mn-cs"/>
        </a:defRPr>
      </a:lvl1pPr>
      <a:lvl2pPr marL="742950" indent="-285750" algn="l" defTabSz="457200" rtl="0" eaLnBrk="1" latinLnBrk="0" hangingPunct="1">
        <a:spcBef>
          <a:spcPct val="20000"/>
        </a:spcBef>
        <a:buFont typeface="Arial"/>
        <a:buChar char="–"/>
        <a:defRPr sz="1800" kern="1200">
          <a:solidFill>
            <a:schemeClr val="tx1"/>
          </a:solidFill>
          <a:latin typeface="+mn-lt"/>
          <a:ea typeface="+mn-ea"/>
          <a:cs typeface="+mn-cs"/>
        </a:defRPr>
      </a:lvl2pPr>
      <a:lvl3pPr marL="1143000" indent="-228600" algn="l" defTabSz="457200" rtl="0" eaLnBrk="1" latinLnBrk="0" hangingPunct="1">
        <a:spcBef>
          <a:spcPct val="20000"/>
        </a:spcBef>
        <a:buFont typeface="Arial"/>
        <a:buChar char="•"/>
        <a:defRPr sz="1600" kern="1200">
          <a:solidFill>
            <a:schemeClr val="tx1"/>
          </a:solidFill>
          <a:latin typeface="+mn-lt"/>
          <a:ea typeface="+mn-ea"/>
          <a:cs typeface="+mn-cs"/>
        </a:defRPr>
      </a:lvl3pPr>
      <a:lvl4pPr marL="1600200" indent="-228600" algn="l" defTabSz="457200" rtl="0" eaLnBrk="1" latinLnBrk="0" hangingPunct="1">
        <a:spcBef>
          <a:spcPct val="20000"/>
        </a:spcBef>
        <a:buFont typeface="Arial"/>
        <a:buChar char="–"/>
        <a:defRPr sz="1400" kern="1200">
          <a:solidFill>
            <a:schemeClr val="tx1"/>
          </a:solidFill>
          <a:latin typeface="+mn-lt"/>
          <a:ea typeface="+mn-ea"/>
          <a:cs typeface="+mn-cs"/>
        </a:defRPr>
      </a:lvl4pPr>
      <a:lvl5pPr marL="2057400" indent="-228600" algn="l" defTabSz="457200" rtl="0" eaLnBrk="1" latinLnBrk="0" hangingPunct="1">
        <a:spcBef>
          <a:spcPct val="20000"/>
        </a:spcBef>
        <a:buFont typeface="Arial"/>
        <a:buChar char="»"/>
        <a:defRPr sz="1200" kern="1200">
          <a:solidFill>
            <a:schemeClr val="tx1"/>
          </a:solidFill>
          <a:latin typeface="+mn-lt"/>
          <a:ea typeface="+mn-ea"/>
          <a:cs typeface="+mn-cs"/>
        </a:defRPr>
      </a:lvl5pPr>
      <a:lvl6pPr marL="2514600" indent="-228600" algn="l" defTabSz="457200" rtl="0" eaLnBrk="1" latinLnBrk="0" hangingPunct="1">
        <a:spcBef>
          <a:spcPct val="20000"/>
        </a:spcBef>
        <a:buFont typeface="Arial"/>
        <a:buChar char="•"/>
        <a:defRPr sz="2000" kern="1200">
          <a:solidFill>
            <a:schemeClr val="tx1"/>
          </a:solidFill>
          <a:latin typeface="+mn-lt"/>
          <a:ea typeface="+mn-ea"/>
          <a:cs typeface="+mn-cs"/>
        </a:defRPr>
      </a:lvl6pPr>
      <a:lvl7pPr marL="2971800" indent="-228600" algn="l" defTabSz="457200" rtl="0" eaLnBrk="1" latinLnBrk="0" hangingPunct="1">
        <a:spcBef>
          <a:spcPct val="20000"/>
        </a:spcBef>
        <a:buFont typeface="Arial"/>
        <a:buChar char="•"/>
        <a:defRPr sz="2000" kern="1200">
          <a:solidFill>
            <a:schemeClr val="tx1"/>
          </a:solidFill>
          <a:latin typeface="+mn-lt"/>
          <a:ea typeface="+mn-ea"/>
          <a:cs typeface="+mn-cs"/>
        </a:defRPr>
      </a:lvl7pPr>
      <a:lvl8pPr marL="3429000" indent="-228600" algn="l" defTabSz="457200" rtl="0" eaLnBrk="1" latinLnBrk="0" hangingPunct="1">
        <a:spcBef>
          <a:spcPct val="20000"/>
        </a:spcBef>
        <a:buFont typeface="Arial"/>
        <a:buChar char="•"/>
        <a:defRPr sz="2000" kern="1200">
          <a:solidFill>
            <a:schemeClr val="tx1"/>
          </a:solidFill>
          <a:latin typeface="+mn-lt"/>
          <a:ea typeface="+mn-ea"/>
          <a:cs typeface="+mn-cs"/>
        </a:defRPr>
      </a:lvl8pPr>
      <a:lvl9pPr marL="3886200" indent="-228600" algn="l" defTabSz="457200" rtl="0" eaLnBrk="1" latinLnBrk="0" hangingPunct="1">
        <a:spcBef>
          <a:spcPct val="20000"/>
        </a:spcBef>
        <a:buFont typeface="Arial"/>
        <a:buChar char="•"/>
        <a:defRPr sz="2000" kern="1200">
          <a:solidFill>
            <a:schemeClr val="tx1"/>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ctrTitle"/>
          </p:nvPr>
        </p:nvSpPr>
        <p:spPr/>
        <p:txBody>
          <a:bodyPr/>
          <a:lstStyle/>
          <a:p>
            <a:r>
              <a:rPr lang="en-US" dirty="0" smtClean="0"/>
              <a:t>CoreDial, LLC Employee</a:t>
            </a:r>
            <a:br>
              <a:rPr lang="en-US" dirty="0" smtClean="0"/>
            </a:br>
            <a:r>
              <a:rPr lang="en-US" dirty="0" smtClean="0"/>
              <a:t>CPNI Training</a:t>
            </a:r>
            <a:endParaRPr lang="en-US" dirty="0"/>
          </a:p>
        </p:txBody>
      </p:sp>
      <p:sp>
        <p:nvSpPr>
          <p:cNvPr id="3" name="Subtitle 2"/>
          <p:cNvSpPr>
            <a:spLocks noGrp="1"/>
          </p:cNvSpPr>
          <p:nvPr>
            <p:ph type="subTitle" idx="1"/>
          </p:nvPr>
        </p:nvSpPr>
        <p:spPr/>
        <p:txBody>
          <a:bodyPr/>
          <a:lstStyle/>
          <a:p>
            <a:r>
              <a:rPr lang="en-US" dirty="0" smtClean="0"/>
              <a:t>May 30, 2013</a:t>
            </a:r>
          </a:p>
          <a:p>
            <a:endParaRPr lang="en-US" dirty="0" smtClean="0"/>
          </a:p>
          <a:p>
            <a:r>
              <a:rPr lang="en-US" dirty="0" smtClean="0"/>
              <a:t>DRAFT A</a:t>
            </a:r>
            <a:endParaRPr lang="en-US" dirty="0"/>
          </a:p>
        </p:txBody>
      </p:sp>
    </p:spTree>
  </p:cSld>
  <p:clrMapOvr>
    <a:masterClrMapping/>
  </p:clrMapOvr>
</p:sld>
</file>

<file path=ppt/slides/slide10.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CoreDial CPNI Verification Process</a:t>
            </a:r>
            <a:br>
              <a:rPr lang="en-US" dirty="0" smtClean="0"/>
            </a:br>
            <a:r>
              <a:rPr lang="en-US" b="1" dirty="0" smtClean="0"/>
              <a:t>Email Users</a:t>
            </a:r>
            <a:endParaRPr lang="en-US" b="1" dirty="0"/>
          </a:p>
        </p:txBody>
      </p:sp>
      <p:sp>
        <p:nvSpPr>
          <p:cNvPr id="3" name="Content Placeholder 2"/>
          <p:cNvSpPr>
            <a:spLocks noGrp="1"/>
          </p:cNvSpPr>
          <p:nvPr>
            <p:ph idx="1"/>
          </p:nvPr>
        </p:nvSpPr>
        <p:spPr/>
        <p:txBody>
          <a:bodyPr>
            <a:normAutofit/>
          </a:bodyPr>
          <a:lstStyle/>
          <a:p>
            <a:pPr marL="342900" lvl="2" indent="-342900" algn="ctr">
              <a:buNone/>
            </a:pPr>
            <a:endParaRPr lang="en-US" sz="1800" dirty="0" smtClean="0"/>
          </a:p>
          <a:p>
            <a:pPr marL="342900" lvl="2" indent="-342900" algn="ctr">
              <a:buNone/>
            </a:pPr>
            <a:r>
              <a:rPr lang="en-US" sz="1800" dirty="0" smtClean="0"/>
              <a:t>Email users do not have the ability to gain access to or change CPNI</a:t>
            </a:r>
            <a:endParaRPr lang="en-US" sz="1800" b="1" dirty="0" smtClean="0"/>
          </a:p>
          <a:p>
            <a:pPr marL="1257300" lvl="2" indent="-457200" algn="just">
              <a:buNone/>
            </a:pPr>
            <a:endParaRPr lang="en-US" sz="1800" b="1" i="1" dirty="0" smtClean="0"/>
          </a:p>
          <a:p>
            <a:pPr marL="1257300" lvl="2" indent="-457200" algn="just">
              <a:buNone/>
            </a:pPr>
            <a:endParaRPr lang="en-US" sz="1800" b="1" i="1" dirty="0"/>
          </a:p>
          <a:p>
            <a:pPr marL="1588" lvl="2" indent="-1588" algn="ctr">
              <a:buNone/>
            </a:pPr>
            <a:r>
              <a:rPr lang="en-US" sz="1800" b="1" i="1" dirty="0" smtClean="0"/>
              <a:t>No CPNI may be be provided until the caller is validated</a:t>
            </a:r>
            <a:r>
              <a:rPr lang="en-US" sz="1800" dirty="0" smtClean="0"/>
              <a:t>.</a:t>
            </a:r>
            <a:endParaRPr lang="en-US" sz="1800" dirty="0"/>
          </a:p>
        </p:txBody>
      </p:sp>
      <p:sp>
        <p:nvSpPr>
          <p:cNvPr id="4" name="Slide Number Placeholder 3"/>
          <p:cNvSpPr>
            <a:spLocks noGrp="1"/>
          </p:cNvSpPr>
          <p:nvPr>
            <p:ph type="sldNum" sz="quarter" idx="12"/>
          </p:nvPr>
        </p:nvSpPr>
        <p:spPr/>
        <p:txBody>
          <a:bodyPr/>
          <a:lstStyle/>
          <a:p>
            <a:fld id="{05FB89FA-B4B5-CF47-AE3E-362954BC08B9}" type="slidenum">
              <a:rPr lang="en-US" smtClean="0"/>
              <a:t>10</a:t>
            </a:fld>
            <a:endParaRPr lang="en-US"/>
          </a:p>
        </p:txBody>
      </p:sp>
    </p:spTree>
  </p:cSld>
  <p:clrMapOvr>
    <a:masterClrMapping/>
  </p:clrMapOvr>
</p:sld>
</file>

<file path=ppt/slides/slide1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CPNI Verification Process</a:t>
            </a:r>
            <a:endParaRPr lang="en-US" dirty="0"/>
          </a:p>
        </p:txBody>
      </p:sp>
      <p:sp>
        <p:nvSpPr>
          <p:cNvPr id="3" name="Content Placeholder 2"/>
          <p:cNvSpPr>
            <a:spLocks noGrp="1"/>
          </p:cNvSpPr>
          <p:nvPr>
            <p:ph idx="1"/>
          </p:nvPr>
        </p:nvSpPr>
        <p:spPr/>
        <p:txBody>
          <a:bodyPr/>
          <a:lstStyle/>
          <a:p>
            <a:pPr marL="0" indent="0">
              <a:buNone/>
            </a:pPr>
            <a:r>
              <a:rPr lang="en-US" dirty="0" smtClean="0"/>
              <a:t>Any employee or contractor having questions or concerns about </a:t>
            </a:r>
            <a:r>
              <a:rPr lang="en-US" dirty="0" err="1" smtClean="0"/>
              <a:t>CoreDial’s</a:t>
            </a:r>
            <a:r>
              <a:rPr lang="en-US" dirty="0" smtClean="0"/>
              <a:t> CPNI policy or verification process should be directed to their supervisor.</a:t>
            </a:r>
          </a:p>
          <a:p>
            <a:pPr>
              <a:buNone/>
            </a:pPr>
            <a:endParaRPr lang="en-US" dirty="0" smtClean="0"/>
          </a:p>
          <a:p>
            <a:pPr>
              <a:buNone/>
            </a:pPr>
            <a:r>
              <a:rPr lang="en-US" dirty="0" smtClean="0"/>
              <a:t>Customer’s may contact CoreDial via:</a:t>
            </a:r>
          </a:p>
          <a:p>
            <a:pPr lvl="1">
              <a:buNone/>
            </a:pPr>
            <a:r>
              <a:rPr lang="en-US" dirty="0" smtClean="0"/>
              <a:t>CoreDial Customer Care Department</a:t>
            </a:r>
          </a:p>
          <a:p>
            <a:pPr lvl="1">
              <a:buNone/>
            </a:pPr>
            <a:r>
              <a:rPr lang="en-US" dirty="0" smtClean="0"/>
              <a:t>215-297-4400, Option 2</a:t>
            </a:r>
            <a:endParaRPr lang="en-US" dirty="0"/>
          </a:p>
        </p:txBody>
      </p:sp>
      <p:sp>
        <p:nvSpPr>
          <p:cNvPr id="4" name="Slide Number Placeholder 3"/>
          <p:cNvSpPr>
            <a:spLocks noGrp="1"/>
          </p:cNvSpPr>
          <p:nvPr>
            <p:ph type="sldNum" sz="quarter" idx="12"/>
          </p:nvPr>
        </p:nvSpPr>
        <p:spPr/>
        <p:txBody>
          <a:bodyPr/>
          <a:lstStyle/>
          <a:p>
            <a:fld id="{05FB89FA-B4B5-CF47-AE3E-362954BC08B9}" type="slidenum">
              <a:rPr lang="en-US" smtClean="0"/>
              <a:t>11</a:t>
            </a:fld>
            <a:endParaRPr lang="en-US"/>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Introduction</a:t>
            </a:r>
            <a:endParaRPr lang="en-US" dirty="0"/>
          </a:p>
        </p:txBody>
      </p:sp>
      <p:sp>
        <p:nvSpPr>
          <p:cNvPr id="3" name="Content Placeholder 2"/>
          <p:cNvSpPr>
            <a:spLocks noGrp="1"/>
          </p:cNvSpPr>
          <p:nvPr>
            <p:ph idx="1"/>
          </p:nvPr>
        </p:nvSpPr>
        <p:spPr/>
        <p:txBody>
          <a:bodyPr/>
          <a:lstStyle/>
          <a:p>
            <a:pPr marL="0" indent="0" algn="just">
              <a:buNone/>
            </a:pPr>
            <a:r>
              <a:rPr lang="en-US" dirty="0" smtClean="0"/>
              <a:t>The FCC requires companies providing telecommunications services, Internet access services, voice messaging services and/or interconnected VoIP services:</a:t>
            </a:r>
          </a:p>
          <a:p>
            <a:pPr marL="514350" indent="-230188" algn="just" defTabSz="400050"/>
            <a:r>
              <a:rPr lang="en-US" dirty="0" smtClean="0"/>
              <a:t>To obtain customer approval prior to using, disclosing or permitting access to customer proprietary network information (CPNI), and</a:t>
            </a:r>
          </a:p>
          <a:p>
            <a:pPr marL="455613" indent="-171450" algn="just"/>
            <a:r>
              <a:rPr lang="en-US" dirty="0" smtClean="0"/>
              <a:t> Follow procedures for obtaining customer approval.</a:t>
            </a:r>
          </a:p>
          <a:p>
            <a:pPr marL="855663" lvl="1" indent="-171450" algn="just"/>
            <a:endParaRPr lang="en-US" dirty="0" smtClean="0"/>
          </a:p>
          <a:p>
            <a:pPr marL="0" indent="1588" algn="just">
              <a:buNone/>
            </a:pPr>
            <a:r>
              <a:rPr lang="en-US" dirty="0" smtClean="0"/>
              <a:t>This training will provide </a:t>
            </a:r>
            <a:r>
              <a:rPr lang="en-US" dirty="0" err="1" smtClean="0"/>
              <a:t>CoreDial’s</a:t>
            </a:r>
            <a:r>
              <a:rPr lang="en-US" dirty="0" smtClean="0"/>
              <a:t> employees and contractors with an overview of the Company’s CPNI policy and CPNI Verification Process. A separate CPNI training handout will be provided to each employee and contractor.</a:t>
            </a:r>
            <a:endParaRPr lang="en-US" dirty="0"/>
          </a:p>
        </p:txBody>
      </p:sp>
      <p:sp>
        <p:nvSpPr>
          <p:cNvPr id="4" name="Slide Number Placeholder 3"/>
          <p:cNvSpPr>
            <a:spLocks noGrp="1"/>
          </p:cNvSpPr>
          <p:nvPr>
            <p:ph type="sldNum" sz="quarter" idx="12"/>
          </p:nvPr>
        </p:nvSpPr>
        <p:spPr/>
        <p:txBody>
          <a:bodyPr/>
          <a:lstStyle/>
          <a:p>
            <a:fld id="{05FB89FA-B4B5-CF47-AE3E-362954BC08B9}" type="slidenum">
              <a:rPr lang="en-US" smtClean="0"/>
              <a:t>2</a:t>
            </a:fld>
            <a:endParaRPr lang="en-US"/>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Key Definitions</a:t>
            </a:r>
            <a:endParaRPr lang="en-US" dirty="0"/>
          </a:p>
        </p:txBody>
      </p:sp>
      <p:graphicFrame>
        <p:nvGraphicFramePr>
          <p:cNvPr id="4" name="Content Placeholder 3"/>
          <p:cNvGraphicFramePr>
            <a:graphicFrameLocks noGrp="1"/>
          </p:cNvGraphicFramePr>
          <p:nvPr>
            <p:ph idx="1"/>
          </p:nvPr>
        </p:nvGraphicFramePr>
        <p:xfrm>
          <a:off x="457200" y="1417638"/>
          <a:ext cx="8229600" cy="4851399"/>
        </p:xfrm>
        <a:graphic>
          <a:graphicData uri="http://schemas.openxmlformats.org/drawingml/2006/table">
            <a:tbl>
              <a:tblPr firstRow="1" bandRow="1">
                <a:tableStyleId>{5C22544A-7EE6-4342-B048-85BDC9FD1C3A}</a:tableStyleId>
              </a:tblPr>
              <a:tblGrid>
                <a:gridCol w="2382685"/>
                <a:gridCol w="5846915"/>
              </a:tblGrid>
              <a:tr h="370840">
                <a:tc>
                  <a:txBody>
                    <a:bodyPr/>
                    <a:lstStyle/>
                    <a:p>
                      <a:pPr algn="ctr"/>
                      <a:r>
                        <a:rPr lang="en-US" dirty="0" smtClean="0"/>
                        <a:t>TERM</a:t>
                      </a:r>
                      <a:endParaRPr lang="en-US" dirty="0"/>
                    </a:p>
                  </a:txBody>
                  <a:tcPr/>
                </a:tc>
                <a:tc>
                  <a:txBody>
                    <a:bodyPr/>
                    <a:lstStyle/>
                    <a:p>
                      <a:pPr algn="ctr"/>
                      <a:r>
                        <a:rPr lang="en-US" dirty="0" smtClean="0"/>
                        <a:t>DEFINITION</a:t>
                      </a:r>
                      <a:endParaRPr lang="en-US" dirty="0"/>
                    </a:p>
                  </a:txBody>
                  <a:tcPr/>
                </a:tc>
              </a:tr>
              <a:tr h="370840">
                <a:tc>
                  <a:txBody>
                    <a:bodyPr/>
                    <a:lstStyle/>
                    <a:p>
                      <a:r>
                        <a:rPr lang="en-US" sz="1400" dirty="0" smtClean="0"/>
                        <a:t>Customer</a:t>
                      </a:r>
                      <a:endParaRPr lang="en-US" sz="1400" dirty="0"/>
                    </a:p>
                  </a:txBody>
                  <a:tcPr/>
                </a:tc>
                <a:tc>
                  <a:txBody>
                    <a:bodyPr/>
                    <a:lstStyle/>
                    <a:p>
                      <a:pPr algn="just"/>
                      <a:r>
                        <a:rPr lang="en-US" sz="1400" dirty="0" smtClean="0"/>
                        <a:t>Anyone</a:t>
                      </a:r>
                      <a:r>
                        <a:rPr lang="en-US" sz="1400" baseline="0" dirty="0" smtClean="0"/>
                        <a:t> who subscribers to services provided by CoreDial or who purchases services from the Company</a:t>
                      </a:r>
                      <a:endParaRPr lang="en-US" sz="1400" dirty="0"/>
                    </a:p>
                  </a:txBody>
                  <a:tcPr/>
                </a:tc>
              </a:tr>
              <a:tr h="370840">
                <a:tc>
                  <a:txBody>
                    <a:bodyPr/>
                    <a:lstStyle/>
                    <a:p>
                      <a:r>
                        <a:rPr lang="en-US" sz="1400" dirty="0" smtClean="0"/>
                        <a:t>Customer</a:t>
                      </a:r>
                      <a:r>
                        <a:rPr lang="en-US" sz="1400" baseline="0" dirty="0" smtClean="0"/>
                        <a:t> Proprietary Network Information (CPNI)</a:t>
                      </a:r>
                      <a:endParaRPr lang="en-US" sz="1400" dirty="0"/>
                    </a:p>
                  </a:txBody>
                  <a:tcPr/>
                </a:tc>
                <a:tc>
                  <a:txBody>
                    <a:bodyPr/>
                    <a:lstStyle/>
                    <a:p>
                      <a:pPr algn="just"/>
                      <a:r>
                        <a:rPr lang="en-US" sz="1400" dirty="0" smtClean="0"/>
                        <a:t>Information that relates to the quantity, technical configuration, type, destination, location and amount</a:t>
                      </a:r>
                      <a:r>
                        <a:rPr lang="en-US" sz="1400" baseline="0" dirty="0" smtClean="0"/>
                        <a:t> of use of a service to which the customer subscribes and that the customer makes available to CoreDial by virtue of the that relationship. It also includes information contained in the customer’s bills for local and toll service.</a:t>
                      </a:r>
                      <a:endParaRPr lang="en-US" sz="1400" dirty="0"/>
                    </a:p>
                  </a:txBody>
                  <a:tcPr/>
                </a:tc>
              </a:tr>
              <a:tr h="370840">
                <a:tc>
                  <a:txBody>
                    <a:bodyPr/>
                    <a:lstStyle/>
                    <a:p>
                      <a:r>
                        <a:rPr lang="en-US" sz="1400" dirty="0" smtClean="0"/>
                        <a:t>Authorized</a:t>
                      </a:r>
                      <a:r>
                        <a:rPr lang="en-US" sz="1400" baseline="0" dirty="0" smtClean="0"/>
                        <a:t> Person</a:t>
                      </a:r>
                      <a:endParaRPr lang="en-US" sz="1400" dirty="0"/>
                    </a:p>
                  </a:txBody>
                  <a:tcPr/>
                </a:tc>
                <a:tc>
                  <a:txBody>
                    <a:bodyPr/>
                    <a:lstStyle/>
                    <a:p>
                      <a:pPr algn="just"/>
                      <a:r>
                        <a:rPr lang="en-US" sz="1400" dirty="0" smtClean="0"/>
                        <a:t>A person who is listed in the account records as a person authorized by the customer</a:t>
                      </a:r>
                      <a:r>
                        <a:rPr lang="en-US" sz="1400" baseline="0" dirty="0" smtClean="0"/>
                        <a:t> to access the customer’s account and to make changes to the customer’s account.</a:t>
                      </a:r>
                      <a:endParaRPr lang="en-US" sz="1400" dirty="0"/>
                    </a:p>
                  </a:txBody>
                  <a:tcPr/>
                </a:tc>
              </a:tr>
              <a:tr h="370840">
                <a:tc>
                  <a:txBody>
                    <a:bodyPr/>
                    <a:lstStyle/>
                    <a:p>
                      <a:r>
                        <a:rPr lang="en-US" sz="1400" dirty="0" smtClean="0"/>
                        <a:t>Billing</a:t>
                      </a:r>
                      <a:r>
                        <a:rPr lang="en-US" sz="1400" baseline="0" dirty="0" smtClean="0"/>
                        <a:t> Name and Address (BNA)</a:t>
                      </a:r>
                      <a:endParaRPr lang="en-US" sz="1400" dirty="0"/>
                    </a:p>
                  </a:txBody>
                  <a:tcPr/>
                </a:tc>
                <a:tc>
                  <a:txBody>
                    <a:bodyPr/>
                    <a:lstStyle/>
                    <a:p>
                      <a:pPr algn="just"/>
                      <a:r>
                        <a:rPr lang="en-US" sz="1400" dirty="0" smtClean="0"/>
                        <a:t>The</a:t>
                      </a:r>
                      <a:r>
                        <a:rPr lang="en-US" sz="1400" baseline="0" dirty="0" smtClean="0"/>
                        <a:t> name and address shown on customer bills. BNA is a type of CPNI and is protected by the CPNI rules.</a:t>
                      </a:r>
                      <a:endParaRPr lang="en-US" sz="1400" dirty="0"/>
                    </a:p>
                  </a:txBody>
                  <a:tcPr/>
                </a:tc>
              </a:tr>
              <a:tr h="370840">
                <a:tc>
                  <a:txBody>
                    <a:bodyPr/>
                    <a:lstStyle/>
                    <a:p>
                      <a:r>
                        <a:rPr lang="en-US" sz="1400" dirty="0" smtClean="0"/>
                        <a:t>Subscriber List Information</a:t>
                      </a:r>
                      <a:endParaRPr lang="en-US" sz="1400" dirty="0"/>
                    </a:p>
                  </a:txBody>
                  <a:tcPr/>
                </a:tc>
                <a:tc>
                  <a:txBody>
                    <a:bodyPr/>
                    <a:lstStyle/>
                    <a:p>
                      <a:pPr algn="just"/>
                      <a:r>
                        <a:rPr lang="en-US" sz="1400" dirty="0" smtClean="0"/>
                        <a:t>Information published in the telephone directory (e.g., telephone number, address, advertising classification, etc.). This</a:t>
                      </a:r>
                      <a:r>
                        <a:rPr lang="en-US" sz="1400" baseline="0" dirty="0" smtClean="0"/>
                        <a:t> is not CPNI.</a:t>
                      </a:r>
                      <a:endParaRPr lang="en-US" sz="1400" dirty="0"/>
                    </a:p>
                  </a:txBody>
                  <a:tcPr/>
                </a:tc>
              </a:tr>
              <a:tr h="370840">
                <a:tc>
                  <a:txBody>
                    <a:bodyPr/>
                    <a:lstStyle/>
                    <a:p>
                      <a:r>
                        <a:rPr lang="en-US" sz="1400" dirty="0" err="1" smtClean="0"/>
                        <a:t>Pretexting</a:t>
                      </a:r>
                      <a:endParaRPr lang="en-US" sz="1400" dirty="0"/>
                    </a:p>
                  </a:txBody>
                  <a:tcPr/>
                </a:tc>
                <a:tc>
                  <a:txBody>
                    <a:bodyPr/>
                    <a:lstStyle/>
                    <a:p>
                      <a:pPr algn="just"/>
                      <a:r>
                        <a:rPr lang="en-US" sz="1400" dirty="0" smtClean="0"/>
                        <a:t>A person pretending to be a specific  customer or authorized person to gain access to that customer’s CPNI.</a:t>
                      </a:r>
                      <a:endParaRPr lang="en-US" sz="1400" dirty="0"/>
                    </a:p>
                  </a:txBody>
                  <a:tcPr/>
                </a:tc>
              </a:tr>
              <a:tr h="370840">
                <a:tc>
                  <a:txBody>
                    <a:bodyPr/>
                    <a:lstStyle/>
                    <a:p>
                      <a:r>
                        <a:rPr lang="en-US" sz="1400" dirty="0" smtClean="0"/>
                        <a:t>Security</a:t>
                      </a:r>
                      <a:r>
                        <a:rPr lang="en-US" sz="1400" baseline="0" dirty="0" smtClean="0"/>
                        <a:t> Breach</a:t>
                      </a:r>
                      <a:endParaRPr lang="en-US" sz="1400" dirty="0"/>
                    </a:p>
                  </a:txBody>
                  <a:tcPr/>
                </a:tc>
                <a:tc>
                  <a:txBody>
                    <a:bodyPr/>
                    <a:lstStyle/>
                    <a:p>
                      <a:pPr algn="just"/>
                      <a:r>
                        <a:rPr lang="en-US" sz="1400" dirty="0" smtClean="0"/>
                        <a:t>Any</a:t>
                      </a:r>
                      <a:r>
                        <a:rPr lang="en-US" sz="1400" baseline="0" dirty="0" smtClean="0"/>
                        <a:t> instance in which a person (including CoreDial personnel) without authorization gains access to, uses, or discloses CPNI.</a:t>
                      </a:r>
                      <a:endParaRPr lang="en-US" sz="1400" dirty="0"/>
                    </a:p>
                  </a:txBody>
                  <a:tcPr/>
                </a:tc>
              </a:tr>
            </a:tbl>
          </a:graphicData>
        </a:graphic>
      </p:graphicFrame>
      <p:sp>
        <p:nvSpPr>
          <p:cNvPr id="5" name="Slide Number Placeholder 4"/>
          <p:cNvSpPr>
            <a:spLocks noGrp="1"/>
          </p:cNvSpPr>
          <p:nvPr>
            <p:ph type="sldNum" sz="quarter" idx="12"/>
          </p:nvPr>
        </p:nvSpPr>
        <p:spPr/>
        <p:txBody>
          <a:bodyPr/>
          <a:lstStyle/>
          <a:p>
            <a:fld id="{05FB89FA-B4B5-CF47-AE3E-362954BC08B9}" type="slidenum">
              <a:rPr lang="en-US" smtClean="0"/>
              <a:t>3</a:t>
            </a:fld>
            <a:endParaRPr lang="en-US"/>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Examples of CPNI</a:t>
            </a:r>
            <a:endParaRPr lang="en-US" dirty="0"/>
          </a:p>
        </p:txBody>
      </p:sp>
      <p:sp>
        <p:nvSpPr>
          <p:cNvPr id="3" name="Content Placeholder 2"/>
          <p:cNvSpPr>
            <a:spLocks noGrp="1"/>
          </p:cNvSpPr>
          <p:nvPr>
            <p:ph sz="half" idx="1"/>
          </p:nvPr>
        </p:nvSpPr>
        <p:spPr>
          <a:xfrm>
            <a:off x="785428" y="1600200"/>
            <a:ext cx="3196119" cy="4525963"/>
          </a:xfrm>
        </p:spPr>
        <p:txBody>
          <a:bodyPr>
            <a:normAutofit/>
          </a:bodyPr>
          <a:lstStyle/>
          <a:p>
            <a:pPr>
              <a:buNone/>
            </a:pPr>
            <a:r>
              <a:rPr lang="en-US" sz="1800" b="1" dirty="0" smtClean="0"/>
              <a:t>Personal Information</a:t>
            </a:r>
          </a:p>
          <a:p>
            <a:r>
              <a:rPr lang="en-US" sz="1800" dirty="0" smtClean="0"/>
              <a:t>User Name</a:t>
            </a:r>
          </a:p>
          <a:p>
            <a:r>
              <a:rPr lang="en-US" sz="1800" dirty="0" smtClean="0"/>
              <a:t>Passwords</a:t>
            </a:r>
          </a:p>
          <a:p>
            <a:r>
              <a:rPr lang="en-US" sz="1800" dirty="0" smtClean="0"/>
              <a:t>Name</a:t>
            </a:r>
          </a:p>
          <a:p>
            <a:r>
              <a:rPr lang="en-US" sz="1800" dirty="0" smtClean="0"/>
              <a:t>Address</a:t>
            </a:r>
          </a:p>
          <a:p>
            <a:r>
              <a:rPr lang="en-US" sz="1800" dirty="0" smtClean="0"/>
              <a:t>Phone Numbers</a:t>
            </a:r>
          </a:p>
          <a:p>
            <a:endParaRPr lang="en-US" sz="1800" dirty="0" smtClean="0"/>
          </a:p>
          <a:p>
            <a:pPr>
              <a:buNone/>
            </a:pPr>
            <a:r>
              <a:rPr lang="en-US" sz="1800" b="1" dirty="0" smtClean="0"/>
              <a:t>Any and All Call Activity</a:t>
            </a:r>
            <a:endParaRPr lang="en-US" sz="1800" b="1" dirty="0"/>
          </a:p>
        </p:txBody>
      </p:sp>
      <p:sp>
        <p:nvSpPr>
          <p:cNvPr id="4" name="Content Placeholder 3"/>
          <p:cNvSpPr>
            <a:spLocks noGrp="1"/>
          </p:cNvSpPr>
          <p:nvPr>
            <p:ph sz="half" idx="2"/>
          </p:nvPr>
        </p:nvSpPr>
        <p:spPr>
          <a:xfrm>
            <a:off x="4305701" y="1600200"/>
            <a:ext cx="4038600" cy="4525963"/>
          </a:xfrm>
        </p:spPr>
        <p:txBody>
          <a:bodyPr>
            <a:normAutofit/>
          </a:bodyPr>
          <a:lstStyle/>
          <a:p>
            <a:pPr marL="0" indent="0">
              <a:buNone/>
            </a:pPr>
            <a:r>
              <a:rPr lang="en-US" sz="1800" b="1" dirty="0" smtClean="0"/>
              <a:t>Current and/or Past Features and Services such as:</a:t>
            </a:r>
          </a:p>
          <a:p>
            <a:r>
              <a:rPr lang="en-US" sz="1800" dirty="0" smtClean="0"/>
              <a:t>Call Forwarding</a:t>
            </a:r>
          </a:p>
          <a:p>
            <a:r>
              <a:rPr lang="en-US" sz="1800" dirty="0" smtClean="0"/>
              <a:t>Voicemail</a:t>
            </a:r>
          </a:p>
          <a:p>
            <a:r>
              <a:rPr lang="en-US" sz="1800" dirty="0" smtClean="0"/>
              <a:t>Call Waiting</a:t>
            </a:r>
          </a:p>
          <a:p>
            <a:r>
              <a:rPr lang="en-US" sz="1800" dirty="0" smtClean="0"/>
              <a:t>Long Distance</a:t>
            </a:r>
          </a:p>
          <a:p>
            <a:r>
              <a:rPr lang="en-US" sz="1800" dirty="0" smtClean="0"/>
              <a:t>Service Plans</a:t>
            </a:r>
          </a:p>
          <a:p>
            <a:r>
              <a:rPr lang="en-US" sz="1800" dirty="0" smtClean="0"/>
              <a:t>Any services with monthly recurring charges</a:t>
            </a:r>
          </a:p>
          <a:p>
            <a:r>
              <a:rPr lang="en-US" sz="1800" dirty="0" smtClean="0"/>
              <a:t>Any services with non-recurring charges</a:t>
            </a:r>
          </a:p>
          <a:p>
            <a:r>
              <a:rPr lang="en-US" sz="1800" dirty="0" smtClean="0"/>
              <a:t>Any included services, service bundles or packages</a:t>
            </a:r>
            <a:endParaRPr lang="en-US" sz="1800" dirty="0"/>
          </a:p>
        </p:txBody>
      </p:sp>
      <p:sp>
        <p:nvSpPr>
          <p:cNvPr id="5" name="Slide Number Placeholder 4"/>
          <p:cNvSpPr>
            <a:spLocks noGrp="1"/>
          </p:cNvSpPr>
          <p:nvPr>
            <p:ph type="sldNum" sz="quarter" idx="12"/>
          </p:nvPr>
        </p:nvSpPr>
        <p:spPr/>
        <p:txBody>
          <a:bodyPr/>
          <a:lstStyle/>
          <a:p>
            <a:fld id="{05FB89FA-B4B5-CF47-AE3E-362954BC08B9}" type="slidenum">
              <a:rPr lang="en-US" smtClean="0"/>
              <a:t>4</a:t>
            </a:fld>
            <a:endParaRPr lang="en-US"/>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Customer Rights and Protections</a:t>
            </a:r>
            <a:endParaRPr lang="en-US" dirty="0"/>
          </a:p>
        </p:txBody>
      </p:sp>
      <p:sp>
        <p:nvSpPr>
          <p:cNvPr id="3" name="Content Placeholder 2"/>
          <p:cNvSpPr>
            <a:spLocks noGrp="1"/>
          </p:cNvSpPr>
          <p:nvPr>
            <p:ph idx="1"/>
          </p:nvPr>
        </p:nvSpPr>
        <p:spPr/>
        <p:txBody>
          <a:bodyPr/>
          <a:lstStyle/>
          <a:p>
            <a:pPr>
              <a:buNone/>
            </a:pPr>
            <a:r>
              <a:rPr lang="en-US" dirty="0" smtClean="0"/>
              <a:t>Customer CPNI Rights include:</a:t>
            </a:r>
          </a:p>
          <a:p>
            <a:pPr marL="514350" indent="-228600"/>
            <a:r>
              <a:rPr lang="en-US" dirty="0" smtClean="0"/>
              <a:t>Limit, restrict or prohibit the use of, disclosure of or access to their individual CPNI.</a:t>
            </a:r>
          </a:p>
          <a:p>
            <a:pPr marL="514350" indent="-228600"/>
            <a:r>
              <a:rPr lang="en-US" dirty="0" smtClean="0"/>
              <a:t>CoreDial has a legal obligation to abide by each customer’s CPNI decision.</a:t>
            </a:r>
          </a:p>
          <a:p>
            <a:pPr marL="514350" indent="-228600"/>
            <a:r>
              <a:rPr lang="en-US" dirty="0" smtClean="0"/>
              <a:t>CoreDial is required to keep records of each customer’s CPNI decision.</a:t>
            </a:r>
          </a:p>
          <a:p>
            <a:pPr marL="514350" indent="-228600"/>
            <a:r>
              <a:rPr lang="en-US" dirty="0" smtClean="0"/>
              <a:t>CoreDial has a legal duty to utilize reasonable measures to protect CPNI from unauthorized access or disclosure.</a:t>
            </a:r>
          </a:p>
          <a:p>
            <a:pPr marL="514350" indent="-228600"/>
            <a:r>
              <a:rPr lang="en-US" dirty="0" smtClean="0"/>
              <a:t>With limited legal exception CoreDial cannot use, disclose or permit access to a customer’s CPNI without approval from the customer.</a:t>
            </a:r>
          </a:p>
          <a:p>
            <a:endParaRPr lang="en-US" dirty="0"/>
          </a:p>
        </p:txBody>
      </p:sp>
      <p:sp>
        <p:nvSpPr>
          <p:cNvPr id="4" name="Slide Number Placeholder 3"/>
          <p:cNvSpPr>
            <a:spLocks noGrp="1"/>
          </p:cNvSpPr>
          <p:nvPr>
            <p:ph type="sldNum" sz="quarter" idx="12"/>
          </p:nvPr>
        </p:nvSpPr>
        <p:spPr/>
        <p:txBody>
          <a:bodyPr/>
          <a:lstStyle/>
          <a:p>
            <a:fld id="{05FB89FA-B4B5-CF47-AE3E-362954BC08B9}" type="slidenum">
              <a:rPr lang="en-US" smtClean="0"/>
              <a:t>5</a:t>
            </a:fld>
            <a:endParaRPr lang="en-US"/>
          </a:p>
        </p:txBody>
      </p:sp>
    </p:spTree>
  </p:cSld>
  <p:clrMapOvr>
    <a:masterClrMapping/>
  </p:clrMapOvr>
</p:sld>
</file>

<file path=ppt/slides/slide6.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err="1" smtClean="0"/>
              <a:t>CoreDial’s</a:t>
            </a:r>
            <a:r>
              <a:rPr lang="en-US" dirty="0" smtClean="0"/>
              <a:t> CPNI Policy</a:t>
            </a:r>
            <a:endParaRPr lang="en-US" dirty="0"/>
          </a:p>
        </p:txBody>
      </p:sp>
      <p:sp>
        <p:nvSpPr>
          <p:cNvPr id="3" name="Content Placeholder 2"/>
          <p:cNvSpPr>
            <a:spLocks noGrp="1"/>
          </p:cNvSpPr>
          <p:nvPr>
            <p:ph idx="1"/>
          </p:nvPr>
        </p:nvSpPr>
        <p:spPr/>
        <p:txBody>
          <a:bodyPr/>
          <a:lstStyle/>
          <a:p>
            <a:pPr marL="0" indent="0" algn="ctr">
              <a:buNone/>
            </a:pPr>
            <a:r>
              <a:rPr lang="en-US" dirty="0" smtClean="0"/>
              <a:t>CoreDial has established the following procedures to ensure compliance with the FCC’s CPNI Rules and Regulations.</a:t>
            </a:r>
          </a:p>
          <a:p>
            <a:pPr marL="0" indent="0" algn="ctr">
              <a:buNone/>
            </a:pPr>
            <a:endParaRPr lang="en-US" dirty="0" smtClean="0"/>
          </a:p>
          <a:p>
            <a:pPr marL="0" indent="0" algn="ctr">
              <a:buNone/>
            </a:pPr>
            <a:endParaRPr lang="en-US" dirty="0" smtClean="0"/>
          </a:p>
          <a:p>
            <a:pPr marL="0" indent="0" algn="ctr">
              <a:buNone/>
            </a:pPr>
            <a:r>
              <a:rPr lang="en-US" dirty="0" smtClean="0"/>
              <a:t>All CoreDial employees and contractors are required to adhere to the following CPNI procedures.</a:t>
            </a:r>
          </a:p>
          <a:p>
            <a:pPr marL="0" indent="0" algn="ctr">
              <a:buNone/>
            </a:pPr>
            <a:endParaRPr lang="en-US" dirty="0" smtClean="0"/>
          </a:p>
          <a:p>
            <a:pPr marL="0" indent="0" algn="ctr">
              <a:buNone/>
            </a:pPr>
            <a:endParaRPr lang="en-US" dirty="0" smtClean="0"/>
          </a:p>
          <a:p>
            <a:pPr marL="0" indent="0" algn="ctr">
              <a:buNone/>
            </a:pPr>
            <a:r>
              <a:rPr lang="en-US" dirty="0" smtClean="0"/>
              <a:t>Failure to do so may be grounds for termination from CoreDial and/or further legal action.</a:t>
            </a:r>
            <a:endParaRPr lang="en-US" dirty="0"/>
          </a:p>
        </p:txBody>
      </p:sp>
      <p:sp>
        <p:nvSpPr>
          <p:cNvPr id="4" name="Slide Number Placeholder 3"/>
          <p:cNvSpPr>
            <a:spLocks noGrp="1"/>
          </p:cNvSpPr>
          <p:nvPr>
            <p:ph type="sldNum" sz="quarter" idx="12"/>
          </p:nvPr>
        </p:nvSpPr>
        <p:spPr/>
        <p:txBody>
          <a:bodyPr/>
          <a:lstStyle/>
          <a:p>
            <a:fld id="{05FB89FA-B4B5-CF47-AE3E-362954BC08B9}" type="slidenum">
              <a:rPr lang="en-US" smtClean="0"/>
              <a:t>6</a:t>
            </a:fld>
            <a:endParaRPr lang="en-US"/>
          </a:p>
        </p:txBody>
      </p:sp>
    </p:spTree>
  </p:cSld>
  <p:clrMapOvr>
    <a:masterClrMapping/>
  </p:clrMapOvr>
</p:sld>
</file>

<file path=ppt/slides/slide7.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CoreDial CPNI Verification Process</a:t>
            </a:r>
            <a:br>
              <a:rPr lang="en-US" dirty="0" smtClean="0"/>
            </a:br>
            <a:r>
              <a:rPr lang="en-US" b="1" dirty="0" smtClean="0"/>
              <a:t>Inbound Callers</a:t>
            </a:r>
            <a:endParaRPr lang="en-US" b="1" dirty="0"/>
          </a:p>
        </p:txBody>
      </p:sp>
      <p:sp>
        <p:nvSpPr>
          <p:cNvPr id="3" name="Content Placeholder 2"/>
          <p:cNvSpPr>
            <a:spLocks noGrp="1"/>
          </p:cNvSpPr>
          <p:nvPr>
            <p:ph idx="1"/>
          </p:nvPr>
        </p:nvSpPr>
        <p:spPr/>
        <p:txBody>
          <a:bodyPr/>
          <a:lstStyle/>
          <a:p>
            <a:pPr marL="0" indent="0">
              <a:buNone/>
            </a:pPr>
            <a:r>
              <a:rPr lang="en-US" dirty="0" smtClean="0"/>
              <a:t>Any inbound caller to any CoreDial department or employee that requests access to CPNI must first be validated:</a:t>
            </a:r>
          </a:p>
          <a:p>
            <a:pPr marL="0" indent="0">
              <a:buNone/>
            </a:pPr>
            <a:endParaRPr lang="en-US" dirty="0" smtClean="0"/>
          </a:p>
          <a:p>
            <a:pPr marL="457200" indent="-457200" algn="just">
              <a:buFont typeface="+mj-lt"/>
              <a:buAutoNum type="arabicPeriod"/>
            </a:pPr>
            <a:r>
              <a:rPr lang="en-US" dirty="0" smtClean="0"/>
              <a:t>Authenticate the caller using the Portal’s PIN System</a:t>
            </a:r>
          </a:p>
          <a:p>
            <a:pPr marL="857250" lvl="1" indent="-457200" algn="just">
              <a:buFont typeface="+mj-lt"/>
              <a:buAutoNum type="alphaLcPeriod"/>
            </a:pPr>
            <a:r>
              <a:rPr lang="en-US" dirty="0" smtClean="0"/>
              <a:t>Log into the Portal</a:t>
            </a:r>
          </a:p>
          <a:p>
            <a:pPr marL="857250" lvl="1" indent="-457200" algn="just">
              <a:buFont typeface="+mj-lt"/>
              <a:buAutoNum type="alphaLcPeriod"/>
            </a:pPr>
            <a:r>
              <a:rPr lang="en-US" dirty="0" smtClean="0"/>
              <a:t>Select the customer’s PBX</a:t>
            </a:r>
          </a:p>
          <a:p>
            <a:pPr marL="857250" lvl="1" indent="-457200" algn="just">
              <a:buFont typeface="+mj-lt"/>
              <a:buAutoNum type="alphaLcPeriod"/>
            </a:pPr>
            <a:r>
              <a:rPr lang="en-US" dirty="0" smtClean="0"/>
              <a:t>On the customer’s “PBX Info” screen enter the PIN that the customer gives you in the “PBX PIN:” field and click the “Validate PIN” button.</a:t>
            </a:r>
          </a:p>
          <a:p>
            <a:pPr marL="857250" lvl="1" indent="-457200" algn="just">
              <a:buFont typeface="+mj-lt"/>
              <a:buAutoNum type="alphaLcPeriod"/>
            </a:pPr>
            <a:r>
              <a:rPr lang="en-US" dirty="0" smtClean="0"/>
              <a:t>If the PIN is successfully validated you may provide the customer’s CPNI to the caller.</a:t>
            </a:r>
          </a:p>
          <a:p>
            <a:pPr marL="857250" lvl="1" indent="-457200" algn="just">
              <a:buFont typeface="+mj-lt"/>
              <a:buAutoNum type="alphaLcPeriod"/>
            </a:pPr>
            <a:r>
              <a:rPr lang="en-US" dirty="0" smtClean="0"/>
              <a:t>If the PIN is not valid, you may validate the customer using the alternate method #2 below.  </a:t>
            </a:r>
          </a:p>
          <a:p>
            <a:pPr marL="1257300" lvl="2" indent="-457200" algn="just">
              <a:buNone/>
            </a:pPr>
            <a:r>
              <a:rPr lang="en-US" sz="1800" b="1" i="1" dirty="0" smtClean="0"/>
              <a:t>No CPNI may be be provided until the caller is validated</a:t>
            </a:r>
            <a:r>
              <a:rPr lang="en-US" sz="1800" dirty="0" smtClean="0"/>
              <a:t>.</a:t>
            </a:r>
            <a:endParaRPr lang="en-US" sz="1800" dirty="0"/>
          </a:p>
        </p:txBody>
      </p:sp>
      <p:sp>
        <p:nvSpPr>
          <p:cNvPr id="4" name="Slide Number Placeholder 3"/>
          <p:cNvSpPr>
            <a:spLocks noGrp="1"/>
          </p:cNvSpPr>
          <p:nvPr>
            <p:ph type="sldNum" sz="quarter" idx="12"/>
          </p:nvPr>
        </p:nvSpPr>
        <p:spPr/>
        <p:txBody>
          <a:bodyPr/>
          <a:lstStyle/>
          <a:p>
            <a:fld id="{05FB89FA-B4B5-CF47-AE3E-362954BC08B9}" type="slidenum">
              <a:rPr lang="en-US" smtClean="0"/>
              <a:t>7</a:t>
            </a:fld>
            <a:endParaRPr lang="en-US"/>
          </a:p>
        </p:txBody>
      </p:sp>
    </p:spTree>
  </p:cSld>
  <p:clrMapOvr>
    <a:masterClrMapping/>
  </p:clrMapOvr>
</p:sld>
</file>

<file path=ppt/slides/slide8.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CoreDial CPNI Verification Process</a:t>
            </a:r>
            <a:br>
              <a:rPr lang="en-US" dirty="0" smtClean="0"/>
            </a:br>
            <a:r>
              <a:rPr lang="en-US" b="1" dirty="0" smtClean="0"/>
              <a:t>Inbound Callers</a:t>
            </a:r>
            <a:endParaRPr lang="en-US" b="1" dirty="0"/>
          </a:p>
        </p:txBody>
      </p:sp>
      <p:sp>
        <p:nvSpPr>
          <p:cNvPr id="3" name="Content Placeholder 2"/>
          <p:cNvSpPr>
            <a:spLocks noGrp="1"/>
          </p:cNvSpPr>
          <p:nvPr>
            <p:ph idx="1"/>
          </p:nvPr>
        </p:nvSpPr>
        <p:spPr/>
        <p:txBody>
          <a:bodyPr/>
          <a:lstStyle/>
          <a:p>
            <a:pPr marL="0" indent="0">
              <a:buNone/>
            </a:pPr>
            <a:endParaRPr lang="en-US" dirty="0" smtClean="0"/>
          </a:p>
          <a:p>
            <a:pPr marL="457200" indent="-457200" algn="just">
              <a:buFont typeface="+mj-lt"/>
              <a:buAutoNum type="arabicPeriod" startAt="2"/>
            </a:pPr>
            <a:r>
              <a:rPr lang="en-US" dirty="0" smtClean="0"/>
              <a:t>Authenticate by calling the customer back with any number that is registered to that customer’s PBX</a:t>
            </a:r>
          </a:p>
          <a:p>
            <a:pPr marL="857250" lvl="1" indent="-457200" algn="just">
              <a:buFont typeface="+mj-lt"/>
              <a:buAutoNum type="alphaLcPeriod"/>
            </a:pPr>
            <a:r>
              <a:rPr lang="en-US" dirty="0" smtClean="0"/>
              <a:t>Log into the Portal</a:t>
            </a:r>
          </a:p>
          <a:p>
            <a:pPr marL="857250" lvl="1" indent="-457200" algn="just">
              <a:buFont typeface="+mj-lt"/>
              <a:buAutoNum type="alphaLcPeriod"/>
            </a:pPr>
            <a:r>
              <a:rPr lang="en-US" dirty="0" smtClean="0"/>
              <a:t>Select the customer’s PBX</a:t>
            </a:r>
          </a:p>
          <a:p>
            <a:pPr marL="857250" lvl="1" indent="-457200" algn="just">
              <a:buFont typeface="+mj-lt"/>
              <a:buAutoNum type="alphaLcPeriod"/>
            </a:pPr>
            <a:r>
              <a:rPr lang="en-US" dirty="0" smtClean="0"/>
              <a:t>On the customer’s “Phone Numbers” screen , a list of phone numbers will appear. Ask the caller to suggest a number to be called</a:t>
            </a:r>
            <a:r>
              <a:rPr lang="en-US" b="1" i="1" dirty="0" smtClean="0"/>
              <a:t>. DO NOT PROVIDE the caller with any number from the list.</a:t>
            </a:r>
          </a:p>
          <a:p>
            <a:pPr marL="857250" lvl="1" indent="-457200" algn="just">
              <a:buFont typeface="+mj-lt"/>
              <a:buAutoNum type="alphaLcPeriod"/>
            </a:pPr>
            <a:r>
              <a:rPr lang="en-US" dirty="0" smtClean="0"/>
              <a:t>If the number the caller provided is on the “Phone Numbers” screen, hang up and call the customer back using that phone number. The caller is now validated and may be provided CPNI</a:t>
            </a:r>
          </a:p>
          <a:p>
            <a:pPr marL="1257300" lvl="2" indent="-457200" algn="just">
              <a:buNone/>
            </a:pPr>
            <a:r>
              <a:rPr lang="en-US" sz="1800" b="1" i="1" dirty="0" smtClean="0"/>
              <a:t>No CPNI may be be provided until the caller is validated</a:t>
            </a:r>
            <a:r>
              <a:rPr lang="en-US" sz="1800" dirty="0" smtClean="0"/>
              <a:t>.</a:t>
            </a:r>
            <a:endParaRPr lang="en-US" sz="1800" dirty="0"/>
          </a:p>
        </p:txBody>
      </p:sp>
      <p:sp>
        <p:nvSpPr>
          <p:cNvPr id="4" name="Slide Number Placeholder 3"/>
          <p:cNvSpPr>
            <a:spLocks noGrp="1"/>
          </p:cNvSpPr>
          <p:nvPr>
            <p:ph type="sldNum" sz="quarter" idx="12"/>
          </p:nvPr>
        </p:nvSpPr>
        <p:spPr/>
        <p:txBody>
          <a:bodyPr/>
          <a:lstStyle/>
          <a:p>
            <a:fld id="{05FB89FA-B4B5-CF47-AE3E-362954BC08B9}" type="slidenum">
              <a:rPr lang="en-US" smtClean="0"/>
              <a:t>8</a:t>
            </a:fld>
            <a:endParaRPr lang="en-US"/>
          </a:p>
        </p:txBody>
      </p:sp>
    </p:spTree>
  </p:cSld>
  <p:clrMapOvr>
    <a:masterClrMapping/>
  </p:clrMapOvr>
</p:sld>
</file>

<file path=ppt/slides/slide9.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mc:Ignorable="mv" mc:PreserveAttributes="mv:*">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dirty="0" smtClean="0"/>
              <a:t>CoreDial CPNI Verification Process</a:t>
            </a:r>
            <a:br>
              <a:rPr lang="en-US" dirty="0" smtClean="0"/>
            </a:br>
            <a:r>
              <a:rPr lang="en-US" b="1" dirty="0" smtClean="0"/>
              <a:t>Portal Users</a:t>
            </a:r>
            <a:endParaRPr lang="en-US" b="1" dirty="0"/>
          </a:p>
        </p:txBody>
      </p:sp>
      <p:sp>
        <p:nvSpPr>
          <p:cNvPr id="3" name="Content Placeholder 2"/>
          <p:cNvSpPr>
            <a:spLocks noGrp="1"/>
          </p:cNvSpPr>
          <p:nvPr>
            <p:ph idx="1"/>
          </p:nvPr>
        </p:nvSpPr>
        <p:spPr/>
        <p:txBody>
          <a:bodyPr>
            <a:normAutofit/>
          </a:bodyPr>
          <a:lstStyle/>
          <a:p>
            <a:pPr marL="342900" lvl="2" indent="-342900" algn="just">
              <a:buFont typeface="+mj-lt"/>
              <a:buAutoNum type="arabicPeriod"/>
            </a:pPr>
            <a:r>
              <a:rPr lang="en-US" sz="1800" dirty="0" smtClean="0"/>
              <a:t>All portal users must log into the portal using their CoreDial supplied user name and password.</a:t>
            </a:r>
          </a:p>
          <a:p>
            <a:pPr marL="342900" lvl="2" indent="-342900" algn="just">
              <a:buNone/>
            </a:pPr>
            <a:endParaRPr lang="en-US" sz="1800" dirty="0" smtClean="0"/>
          </a:p>
          <a:p>
            <a:pPr marL="342900" lvl="2" indent="-342900" algn="just">
              <a:buFont typeface="+mj-lt"/>
              <a:buAutoNum type="arabicPeriod"/>
            </a:pPr>
            <a:r>
              <a:rPr lang="en-US" sz="1800" dirty="0" smtClean="0"/>
              <a:t>Lost passwords are not to be recovered using the “Forgot Password?” option.</a:t>
            </a:r>
          </a:p>
          <a:p>
            <a:pPr marL="342900" lvl="2" indent="-342900" algn="just">
              <a:buNone/>
            </a:pPr>
            <a:endParaRPr lang="en-US" sz="1800" dirty="0" smtClean="0"/>
          </a:p>
          <a:p>
            <a:pPr marL="342900" lvl="2" indent="-342900" algn="just">
              <a:buFont typeface="+mj-lt"/>
              <a:buAutoNum type="arabicPeriod"/>
            </a:pPr>
            <a:r>
              <a:rPr lang="en-US" sz="1800" dirty="0" smtClean="0"/>
              <a:t>If the user cannot use the portal’s automated password recovery utility the user must call CoreDial and be validated as an Inbound Caller.</a:t>
            </a:r>
          </a:p>
          <a:p>
            <a:pPr marL="1257300" lvl="2" indent="-457200" algn="just">
              <a:buNone/>
            </a:pPr>
            <a:endParaRPr lang="en-US" sz="1800" b="1" i="1" dirty="0" smtClean="0"/>
          </a:p>
          <a:p>
            <a:pPr marL="1257300" lvl="2" indent="-457200" algn="just">
              <a:buNone/>
            </a:pPr>
            <a:endParaRPr lang="en-US" sz="1800" b="1" i="1" dirty="0" smtClean="0"/>
          </a:p>
          <a:p>
            <a:pPr marL="1257300" lvl="2" indent="-457200" algn="just">
              <a:buNone/>
            </a:pPr>
            <a:endParaRPr lang="en-US" sz="1800" b="1" i="1" dirty="0"/>
          </a:p>
          <a:p>
            <a:pPr marL="1588" lvl="2" indent="-1588" algn="ctr">
              <a:buNone/>
            </a:pPr>
            <a:r>
              <a:rPr lang="en-US" sz="1800" b="1" i="1" dirty="0" smtClean="0"/>
              <a:t>No CPNI may be be provided until the caller is validated</a:t>
            </a:r>
            <a:r>
              <a:rPr lang="en-US" sz="1800" dirty="0" smtClean="0"/>
              <a:t>.</a:t>
            </a:r>
            <a:endParaRPr lang="en-US" sz="1800" dirty="0"/>
          </a:p>
        </p:txBody>
      </p:sp>
      <p:sp>
        <p:nvSpPr>
          <p:cNvPr id="4" name="Slide Number Placeholder 3"/>
          <p:cNvSpPr>
            <a:spLocks noGrp="1"/>
          </p:cNvSpPr>
          <p:nvPr>
            <p:ph type="sldNum" sz="quarter" idx="12"/>
          </p:nvPr>
        </p:nvSpPr>
        <p:spPr/>
        <p:txBody>
          <a:bodyPr/>
          <a:lstStyle/>
          <a:p>
            <a:fld id="{05FB89FA-B4B5-CF47-AE3E-362954BC08B9}" type="slidenum">
              <a:rPr lang="en-US" smtClean="0"/>
              <a:t>9</a:t>
            </a:fld>
            <a:endParaRPr lang="en-US"/>
          </a:p>
        </p:txBody>
      </p:sp>
    </p:spTree>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a:bodyPr/>
      <a:lstStyle/>
      <a:style>
        <a:lnRef idx="1">
          <a:schemeClr val="accent1"/>
        </a:lnRef>
        <a:fillRef idx="3">
          <a:schemeClr val="accent1"/>
        </a:fillRef>
        <a:effectRef idx="2">
          <a:schemeClr val="accent1"/>
        </a:effectRef>
        <a:fontRef idx="minor">
          <a:schemeClr val="lt1"/>
        </a:fontRef>
      </a:style>
    </a:spDef>
    <a:lnDef>
      <a:spPr/>
      <a:bodyPr/>
      <a:lstStyle/>
      <a:style>
        <a:lnRef idx="2">
          <a:schemeClr val="accent1"/>
        </a:lnRef>
        <a:fillRef idx="0">
          <a:schemeClr val="accent1"/>
        </a:fillRef>
        <a:effectRef idx="1">
          <a:schemeClr val="accent1"/>
        </a:effectRef>
        <a:fontRef idx="minor">
          <a:schemeClr val="tx1"/>
        </a:fontRef>
      </a:style>
    </a:lnDef>
  </a:objectDefaults>
  <a:extraClrSchemeLst/>
</a:theme>
</file>

<file path=docProps/app.xml><?xml version="1.0" encoding="utf-8"?>
<Properties xmlns="http://schemas.openxmlformats.org/officeDocument/2006/extended-properties" xmlns:vt="http://schemas.openxmlformats.org/officeDocument/2006/docPropsVTypes">
  <TotalTime>85</TotalTime>
  <Words>930</Words>
  <Application>Microsoft Macintosh PowerPoint</Application>
  <PresentationFormat>On-screen Show (4:3)</PresentationFormat>
  <Paragraphs>110</Paragraphs>
  <Slides>11</Slides>
  <Notes>0</Notes>
  <HiddenSlides>0</HiddenSlides>
  <MMClips>0</MMClips>
  <ScaleCrop>false</ScaleCrop>
  <HeadingPairs>
    <vt:vector size="4" baseType="variant">
      <vt:variant>
        <vt:lpstr>Design Template</vt:lpstr>
      </vt:variant>
      <vt:variant>
        <vt:i4>1</vt:i4>
      </vt:variant>
      <vt:variant>
        <vt:lpstr>Slide Titles</vt:lpstr>
      </vt:variant>
      <vt:variant>
        <vt:i4>11</vt:i4>
      </vt:variant>
    </vt:vector>
  </HeadingPairs>
  <TitlesOfParts>
    <vt:vector size="12" baseType="lpstr">
      <vt:lpstr>Office Theme</vt:lpstr>
      <vt:lpstr>CoreDial, LLC Employee CPNI Training</vt:lpstr>
      <vt:lpstr>Introduction</vt:lpstr>
      <vt:lpstr>Key Definitions</vt:lpstr>
      <vt:lpstr>Examples of CPNI</vt:lpstr>
      <vt:lpstr>Customer Rights and Protections</vt:lpstr>
      <vt:lpstr>CoreDial’s CPNI Policy</vt:lpstr>
      <vt:lpstr>CoreDial CPNI Verification Process Inbound Callers</vt:lpstr>
      <vt:lpstr>CoreDial CPNI Verification Process Inbound Callers</vt:lpstr>
      <vt:lpstr>CoreDial CPNI Verification Process Portal Users</vt:lpstr>
      <vt:lpstr>CoreDial CPNI Verification Process Email Users</vt:lpstr>
      <vt:lpstr>CPNI Verification Process</vt:lpstr>
    </vt:vector>
  </TitlesOfParts>
  <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CoreDial, LLC Employee CPNI Training</dc:title>
  <dc:creator>NEP</dc:creator>
  <cp:lastModifiedBy>NEP</cp:lastModifiedBy>
  <cp:revision>15</cp:revision>
  <dcterms:created xsi:type="dcterms:W3CDTF">2013-05-05T14:49:31Z</dcterms:created>
  <dcterms:modified xsi:type="dcterms:W3CDTF">2013-05-05T16:14:45Z</dcterms:modified>
</cp:coreProperties>
</file>

<file path=docProps/thumbnail.jpeg>
</file>