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59" r:id="rId3"/>
    <p:sldId id="258" r:id="rId4"/>
    <p:sldId id="261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967" autoAdjust="0"/>
    <p:restoredTop sz="94660"/>
  </p:normalViewPr>
  <p:slideViewPr>
    <p:cSldViewPr snapToGrid="0">
      <p:cViewPr>
        <p:scale>
          <a:sx n="66" d="100"/>
          <a:sy n="66" d="100"/>
        </p:scale>
        <p:origin x="354" y="7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A0294D-8399-4FE9-9D2D-4455B0122192}" type="datetimeFigureOut">
              <a:rPr lang="en-US" smtClean="0"/>
              <a:t>4/10/2018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4AEC47-FDAF-4D9B-ADA0-668E4280CE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7051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A0294D-8399-4FE9-9D2D-4455B0122192}" type="datetimeFigureOut">
              <a:rPr lang="en-US" smtClean="0"/>
              <a:t>4/10/2018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4AEC47-FDAF-4D9B-ADA0-668E4280CE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25212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A0294D-8399-4FE9-9D2D-4455B0122192}" type="datetimeFigureOut">
              <a:rPr lang="en-US" smtClean="0"/>
              <a:t>4/10/2018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4AEC47-FDAF-4D9B-ADA0-668E4280CE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24096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A0294D-8399-4FE9-9D2D-4455B0122192}" type="datetimeFigureOut">
              <a:rPr lang="en-US" smtClean="0"/>
              <a:t>4/10/2018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4AEC47-FDAF-4D9B-ADA0-668E4280CE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17559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A0294D-8399-4FE9-9D2D-4455B0122192}" type="datetimeFigureOut">
              <a:rPr lang="en-US" smtClean="0"/>
              <a:t>4/10/2018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4AEC47-FDAF-4D9B-ADA0-668E4280CE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06020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A0294D-8399-4FE9-9D2D-4455B0122192}" type="datetimeFigureOut">
              <a:rPr lang="en-US" smtClean="0"/>
              <a:t>4/10/2018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4AEC47-FDAF-4D9B-ADA0-668E4280CE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84547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A0294D-8399-4FE9-9D2D-4455B0122192}" type="datetimeFigureOut">
              <a:rPr lang="en-US" smtClean="0"/>
              <a:t>4/10/2018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4AEC47-FDAF-4D9B-ADA0-668E4280CE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61124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A0294D-8399-4FE9-9D2D-4455B0122192}" type="datetimeFigureOut">
              <a:rPr lang="en-US" smtClean="0"/>
              <a:t>4/10/2018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4AEC47-FDAF-4D9B-ADA0-668E4280CE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73540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A0294D-8399-4FE9-9D2D-4455B0122192}" type="datetimeFigureOut">
              <a:rPr lang="en-US" smtClean="0"/>
              <a:t>4/10/2018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4AEC47-FDAF-4D9B-ADA0-668E4280CE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47246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A0294D-8399-4FE9-9D2D-4455B0122192}" type="datetimeFigureOut">
              <a:rPr lang="en-US" smtClean="0"/>
              <a:t>4/10/2018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4AEC47-FDAF-4D9B-ADA0-668E4280CE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96634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A0294D-8399-4FE9-9D2D-4455B0122192}" type="datetimeFigureOut">
              <a:rPr lang="en-US" smtClean="0"/>
              <a:t>4/10/2018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4AEC47-FDAF-4D9B-ADA0-668E4280CE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78345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A0294D-8399-4FE9-9D2D-4455B0122192}" type="datetimeFigureOut">
              <a:rPr lang="en-US" smtClean="0"/>
              <a:t>4/10/2018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4AEC47-FDAF-4D9B-ADA0-668E4280CE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07694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704306" y="514365"/>
            <a:ext cx="7162437" cy="8925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anose="020B0A04020102020204" pitchFamily="34" charset="0"/>
                <a:ea typeface="Calibri" panose="020F0502020204030204" pitchFamily="34" charset="0"/>
                <a:cs typeface="Courier New" panose="02070309020205020404" pitchFamily="49" charset="0"/>
              </a:rPr>
              <a:t>THIS IS A PPTX TEST FILE </a:t>
            </a:r>
            <a:endParaRPr kumimoji="0" lang="en-US" alt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anose="020B0A04020102020204" pitchFamily="34" charset="0"/>
                <a:ea typeface="Calibri" panose="020F0502020204030204" pitchFamily="34" charset="0"/>
                <a:cs typeface="Courier New" panose="02070309020205020404" pitchFamily="49" charset="0"/>
              </a:rPr>
              <a:t>START:</a:t>
            </a:r>
            <a:endParaRPr kumimoji="0" lang="en-US" alt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704306" y="1460400"/>
            <a:ext cx="10233297" cy="36933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Integer </a:t>
            </a:r>
            <a:r>
              <a:rPr kumimoji="0" lang="en-US" altLang="en-US" sz="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eros</a:t>
            </a:r>
            <a:r>
              <a:rPr kumimoji="0" lang="en-US" alt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kumimoji="0" lang="en-US" altLang="en-US" sz="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erat</a:t>
            </a:r>
            <a:r>
              <a:rPr kumimoji="0" lang="en-US" alt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convallis et </a:t>
            </a:r>
            <a:r>
              <a:rPr kumimoji="0" lang="en-US" altLang="en-US" sz="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malesuada</a:t>
            </a:r>
            <a:r>
              <a:rPr kumimoji="0" lang="en-US" alt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kumimoji="0" lang="en-US" altLang="en-US" sz="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vel</a:t>
            </a:r>
            <a:r>
              <a:rPr kumimoji="0" lang="en-US" alt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kumimoji="0" lang="en-US" altLang="en-US" sz="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auctor</a:t>
            </a:r>
            <a:r>
              <a:rPr kumimoji="0" lang="en-US" alt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in </a:t>
            </a:r>
            <a:r>
              <a:rPr kumimoji="0" lang="en-US" altLang="en-US" sz="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urna</a:t>
            </a:r>
            <a:r>
              <a:rPr kumimoji="0" lang="en-US" alt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 </a:t>
            </a:r>
            <a:r>
              <a:rPr kumimoji="0" lang="en-US" altLang="en-US" sz="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Vestibulum</a:t>
            </a:r>
            <a:r>
              <a:rPr kumimoji="0" lang="en-US" alt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tempus lacus non </a:t>
            </a:r>
            <a:r>
              <a:rPr kumimoji="0" lang="en-US" altLang="en-US" sz="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metus</a:t>
            </a:r>
            <a:r>
              <a:rPr kumimoji="0" lang="en-US" alt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kumimoji="0" lang="en-US" altLang="en-US" sz="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eleifend</a:t>
            </a:r>
            <a:r>
              <a:rPr kumimoji="0" lang="en-US" alt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pharetra. Cum </a:t>
            </a:r>
            <a:r>
              <a:rPr kumimoji="0" lang="en-US" altLang="en-US" sz="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sociis</a:t>
            </a:r>
            <a:r>
              <a:rPr kumimoji="0" lang="en-US" alt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kumimoji="0" lang="en-US" altLang="en-US" sz="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natoque</a:t>
            </a:r>
            <a:r>
              <a:rPr kumimoji="0" lang="en-US" alt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kumimoji="0" lang="en-US" altLang="en-US" sz="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penatibus</a:t>
            </a:r>
            <a:r>
              <a:rPr kumimoji="0" lang="en-US" alt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et </a:t>
            </a:r>
            <a:r>
              <a:rPr kumimoji="0" lang="en-US" altLang="en-US" sz="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magnis</a:t>
            </a:r>
            <a:r>
              <a:rPr kumimoji="0" lang="en-US" alt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dis parturient </a:t>
            </a:r>
            <a:r>
              <a:rPr kumimoji="0" lang="en-US" altLang="en-US" sz="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montes</a:t>
            </a:r>
            <a:r>
              <a:rPr kumimoji="0" lang="en-US" alt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kumimoji="0" lang="en-US" altLang="en-US" sz="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nascetur</a:t>
            </a:r>
            <a:r>
              <a:rPr kumimoji="0" lang="en-US" alt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kumimoji="0" lang="en-US" altLang="en-US" sz="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ridiculus</a:t>
            </a:r>
            <a:r>
              <a:rPr kumimoji="0" lang="en-US" alt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mus. </a:t>
            </a:r>
            <a:r>
              <a:rPr kumimoji="0" lang="en-US" altLang="en-US" sz="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Sed</a:t>
            </a:r>
            <a:r>
              <a:rPr kumimoji="0" lang="en-US" alt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kumimoji="0" lang="en-US" altLang="en-US" sz="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vel</a:t>
            </a:r>
            <a:r>
              <a:rPr kumimoji="0" lang="en-US" alt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kumimoji="0" lang="en-US" altLang="en-US" sz="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turpis</a:t>
            </a:r>
            <a:r>
              <a:rPr kumimoji="0" lang="en-US" alt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magna. </a:t>
            </a:r>
            <a:r>
              <a:rPr kumimoji="0" lang="en-US" altLang="en-US" sz="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Suspendisse</a:t>
            </a:r>
            <a:r>
              <a:rPr kumimoji="0" lang="en-US" alt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kumimoji="0" lang="en-US" altLang="en-US" sz="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sed</a:t>
            </a:r>
            <a:r>
              <a:rPr kumimoji="0" lang="en-US" alt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kumimoji="0" lang="en-US" altLang="en-US" sz="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nibh</a:t>
            </a:r>
            <a:r>
              <a:rPr kumimoji="0" lang="en-US" alt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kumimoji="0" lang="en-US" altLang="en-US" sz="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neque</a:t>
            </a:r>
            <a:r>
              <a:rPr kumimoji="0" lang="en-US" alt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 </a:t>
            </a:r>
            <a:r>
              <a:rPr kumimoji="0" lang="en-US" altLang="en-US" sz="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Suspendisse</a:t>
            </a:r>
            <a:r>
              <a:rPr kumimoji="0" lang="en-US" alt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kumimoji="0" lang="en-US" altLang="en-US" sz="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posuere</a:t>
            </a:r>
            <a:r>
              <a:rPr kumimoji="0" lang="en-US" alt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kumimoji="0" lang="en-US" altLang="en-US" sz="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tincidunt</a:t>
            </a:r>
            <a:r>
              <a:rPr kumimoji="0" lang="en-US" alt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kumimoji="0" lang="en-US" altLang="en-US" sz="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bibendum</a:t>
            </a:r>
            <a:r>
              <a:rPr kumimoji="0" lang="en-US" alt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 </a:t>
            </a:r>
            <a:r>
              <a:rPr kumimoji="0" lang="en-US" altLang="en-US" sz="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Suspendisse</a:t>
            </a:r>
            <a:r>
              <a:rPr kumimoji="0" lang="en-US" alt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kumimoji="0" lang="en-US" altLang="en-US" sz="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potenti</a:t>
            </a:r>
            <a:r>
              <a:rPr kumimoji="0" lang="en-US" alt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 </a:t>
            </a:r>
            <a:r>
              <a:rPr kumimoji="0" lang="en-US" altLang="en-US" sz="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Ut</a:t>
            </a:r>
            <a:r>
              <a:rPr kumimoji="0" lang="en-US" alt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kumimoji="0" lang="en-US" altLang="en-US" sz="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massa</a:t>
            </a:r>
            <a:r>
              <a:rPr kumimoji="0" lang="en-US" alt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kumimoji="0" lang="en-US" altLang="en-US" sz="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purus</a:t>
            </a:r>
            <a:r>
              <a:rPr kumimoji="0" lang="en-US" alt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kumimoji="0" lang="en-US" altLang="en-US" sz="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posuere</a:t>
            </a:r>
            <a:r>
              <a:rPr kumimoji="0" lang="en-US" alt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kumimoji="0" lang="en-US" altLang="en-US" sz="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vel</a:t>
            </a:r>
            <a:r>
              <a:rPr kumimoji="0" lang="en-US" alt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kumimoji="0" lang="en-US" altLang="en-US" sz="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dignissim</a:t>
            </a:r>
            <a:r>
              <a:rPr kumimoji="0" lang="en-US" alt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non, </a:t>
            </a:r>
            <a:r>
              <a:rPr kumimoji="0" lang="en-US" altLang="en-US" sz="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auctor</a:t>
            </a:r>
            <a:r>
              <a:rPr kumimoji="0" lang="en-US" alt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kumimoji="0" lang="en-US" altLang="en-US" sz="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vel</a:t>
            </a:r>
            <a:r>
              <a:rPr kumimoji="0" lang="en-US" alt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kumimoji="0" lang="en-US" altLang="en-US" sz="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enim</a:t>
            </a:r>
            <a:r>
              <a:rPr kumimoji="0" lang="en-US" alt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 </a:t>
            </a:r>
            <a:r>
              <a:rPr kumimoji="0" lang="en-US" altLang="en-US" sz="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Phasellus</a:t>
            </a:r>
            <a:r>
              <a:rPr kumimoji="0" lang="en-US" alt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kumimoji="0" lang="en-US" altLang="en-US" sz="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quis</a:t>
            </a:r>
            <a:r>
              <a:rPr kumimoji="0" lang="en-US" alt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kumimoji="0" lang="en-US" altLang="en-US" sz="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eros</a:t>
            </a:r>
            <a:r>
              <a:rPr kumimoji="0" lang="en-US" alt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kumimoji="0" lang="en-US" altLang="en-US" sz="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sapien</a:t>
            </a:r>
            <a:r>
              <a:rPr kumimoji="0" lang="en-US" alt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kumimoji="0" lang="en-US" altLang="en-US" sz="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vel</a:t>
            </a:r>
            <a:r>
              <a:rPr kumimoji="0" lang="en-US" alt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kumimoji="0" lang="en-US" altLang="en-US" sz="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vulputate</a:t>
            </a:r>
            <a:r>
              <a:rPr kumimoji="0" lang="en-US" alt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kumimoji="0" lang="en-US" altLang="en-US" sz="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elit</a:t>
            </a:r>
            <a:r>
              <a:rPr kumimoji="0" lang="en-US" alt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 </a:t>
            </a:r>
            <a:r>
              <a:rPr kumimoji="0" lang="en-US" altLang="en-US" sz="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Phasellus</a:t>
            </a:r>
            <a:r>
              <a:rPr kumimoji="0" lang="en-US" alt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kumimoji="0" lang="en-US" altLang="en-US" sz="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congue</a:t>
            </a:r>
            <a:r>
              <a:rPr kumimoji="0" lang="en-US" alt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kumimoji="0" lang="en-US" altLang="en-US" sz="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ullamcorper</a:t>
            </a:r>
            <a:r>
              <a:rPr kumimoji="0" lang="en-US" alt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kumimoji="0" lang="en-US" altLang="en-US" sz="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massa</a:t>
            </a:r>
            <a:r>
              <a:rPr kumimoji="0" lang="en-US" alt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in </a:t>
            </a:r>
            <a:r>
              <a:rPr kumimoji="0" lang="en-US" altLang="en-US" sz="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lobortis</a:t>
            </a:r>
            <a:r>
              <a:rPr kumimoji="0" lang="en-US" alt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 </a:t>
            </a:r>
            <a:r>
              <a:rPr kumimoji="0" lang="en-US" altLang="en-US" sz="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Morbi</a:t>
            </a:r>
            <a:r>
              <a:rPr kumimoji="0" lang="en-US" alt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et </a:t>
            </a:r>
            <a:r>
              <a:rPr kumimoji="0" lang="en-US" altLang="en-US" sz="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posuere</a:t>
            </a:r>
            <a:r>
              <a:rPr kumimoji="0" lang="en-US" alt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kumimoji="0" lang="en-US" altLang="en-US" sz="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orci</a:t>
            </a:r>
            <a:r>
              <a:rPr kumimoji="0" lang="en-US" alt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 </a:t>
            </a:r>
            <a:r>
              <a:rPr kumimoji="0" lang="en-US" altLang="en-US" sz="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Morbi</a:t>
            </a:r>
            <a:r>
              <a:rPr kumimoji="0" lang="en-US" alt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non mi </a:t>
            </a:r>
            <a:r>
              <a:rPr kumimoji="0" lang="en-US" altLang="en-US" sz="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tellus</a:t>
            </a:r>
            <a:r>
              <a:rPr kumimoji="0" lang="en-US" alt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 </a:t>
            </a:r>
            <a:r>
              <a:rPr kumimoji="0" lang="en-US" altLang="en-US" sz="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Etiam</a:t>
            </a:r>
            <a:r>
              <a:rPr kumimoji="0" lang="en-US" alt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in </a:t>
            </a:r>
            <a:r>
              <a:rPr kumimoji="0" lang="en-US" altLang="en-US" sz="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tortor</a:t>
            </a:r>
            <a:r>
              <a:rPr kumimoji="0" lang="en-US" alt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kumimoji="0" lang="en-US" altLang="en-US" sz="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metus</a:t>
            </a:r>
            <a:r>
              <a:rPr kumimoji="0" lang="en-US" alt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a </a:t>
            </a:r>
            <a:r>
              <a:rPr kumimoji="0" lang="en-US" altLang="en-US" sz="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facilisis</a:t>
            </a:r>
            <a:r>
              <a:rPr kumimoji="0" lang="en-US" alt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kumimoji="0" lang="en-US" altLang="en-US" sz="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urna</a:t>
            </a:r>
            <a:r>
              <a:rPr kumimoji="0" lang="en-US" alt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 </a:t>
            </a:r>
            <a:r>
              <a:rPr kumimoji="0" lang="en-US" altLang="en-US" sz="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Aenean</a:t>
            </a:r>
            <a:r>
              <a:rPr kumimoji="0" lang="en-US" alt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at </a:t>
            </a:r>
            <a:r>
              <a:rPr kumimoji="0" lang="en-US" altLang="en-US" sz="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rutrum</a:t>
            </a:r>
            <a:r>
              <a:rPr kumimoji="0" lang="en-US" alt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kumimoji="0" lang="en-US" altLang="en-US" sz="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lectus</a:t>
            </a:r>
            <a:r>
              <a:rPr kumimoji="0" lang="en-US" alt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</a:t>
            </a:r>
            <a:endParaRPr kumimoji="0" lang="en-US" alt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In </a:t>
            </a:r>
            <a:r>
              <a:rPr kumimoji="0" lang="en-US" altLang="en-US" sz="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consectetur</a:t>
            </a:r>
            <a:r>
              <a:rPr kumimoji="0" lang="en-US" alt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quam </a:t>
            </a:r>
            <a:r>
              <a:rPr kumimoji="0" lang="en-US" altLang="en-US" sz="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ut</a:t>
            </a:r>
            <a:r>
              <a:rPr kumimoji="0" lang="en-US" alt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kumimoji="0" lang="en-US" altLang="en-US" sz="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interdum</a:t>
            </a:r>
            <a:r>
              <a:rPr kumimoji="0" lang="en-US" alt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kumimoji="0" lang="en-US" altLang="en-US" sz="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rutrum</a:t>
            </a:r>
            <a:r>
              <a:rPr kumimoji="0" lang="en-US" alt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mi </a:t>
            </a:r>
            <a:r>
              <a:rPr kumimoji="0" lang="en-US" altLang="en-US" sz="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lectus</a:t>
            </a:r>
            <a:r>
              <a:rPr kumimoji="0" lang="en-US" alt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cursus ligula, in </a:t>
            </a:r>
            <a:r>
              <a:rPr kumimoji="0" lang="en-US" altLang="en-US" sz="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dapibus</a:t>
            </a:r>
            <a:r>
              <a:rPr kumimoji="0" lang="en-US" alt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lorem </a:t>
            </a:r>
            <a:r>
              <a:rPr kumimoji="0" lang="en-US" altLang="en-US" sz="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nulla</a:t>
            </a:r>
            <a:r>
              <a:rPr kumimoji="0" lang="en-US" alt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ac est. </a:t>
            </a:r>
            <a:r>
              <a:rPr kumimoji="0" lang="en-US" altLang="en-US" sz="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Quisque</a:t>
            </a:r>
            <a:r>
              <a:rPr kumimoji="0" lang="en-US" alt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kumimoji="0" lang="en-US" altLang="en-US" sz="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nisl</a:t>
            </a:r>
            <a:r>
              <a:rPr kumimoji="0" lang="en-US" alt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kumimoji="0" lang="en-US" altLang="en-US" sz="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nunc</a:t>
            </a:r>
            <a:r>
              <a:rPr kumimoji="0" lang="en-US" alt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pharetra at </a:t>
            </a:r>
            <a:r>
              <a:rPr kumimoji="0" lang="en-US" altLang="en-US" sz="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consectetur</a:t>
            </a:r>
            <a:r>
              <a:rPr kumimoji="0" lang="en-US" alt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sit </a:t>
            </a:r>
            <a:r>
              <a:rPr kumimoji="0" lang="en-US" altLang="en-US" sz="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amet</a:t>
            </a:r>
            <a:r>
              <a:rPr kumimoji="0" lang="en-US" alt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kumimoji="0" lang="en-US" altLang="en-US" sz="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auctor</a:t>
            </a:r>
            <a:r>
              <a:rPr kumimoji="0" lang="en-US" alt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kumimoji="0" lang="en-US" altLang="en-US" sz="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eget</a:t>
            </a:r>
            <a:r>
              <a:rPr kumimoji="0" lang="en-US" alt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kumimoji="0" lang="en-US" altLang="en-US" sz="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massa</a:t>
            </a:r>
            <a:r>
              <a:rPr kumimoji="0" lang="en-US" alt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 </a:t>
            </a:r>
            <a:r>
              <a:rPr kumimoji="0" lang="en-US" altLang="en-US" sz="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Pellentesque</a:t>
            </a:r>
            <a:r>
              <a:rPr kumimoji="0" lang="en-US" alt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dictum </a:t>
            </a:r>
            <a:r>
              <a:rPr kumimoji="0" lang="en-US" altLang="en-US" sz="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purus</a:t>
            </a:r>
            <a:r>
              <a:rPr kumimoji="0" lang="en-US" alt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lacus, </a:t>
            </a:r>
            <a:r>
              <a:rPr kumimoji="0" lang="en-US" altLang="en-US" sz="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sed</a:t>
            </a:r>
            <a:r>
              <a:rPr kumimoji="0" lang="en-US" alt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kumimoji="0" lang="en-US" altLang="en-US" sz="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aliquet</a:t>
            </a:r>
            <a:r>
              <a:rPr kumimoji="0" lang="en-US" alt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kumimoji="0" lang="en-US" altLang="en-US" sz="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velit</a:t>
            </a:r>
            <a:r>
              <a:rPr kumimoji="0" lang="en-US" alt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 In </a:t>
            </a:r>
            <a:r>
              <a:rPr kumimoji="0" lang="en-US" altLang="en-US" sz="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dignissim</a:t>
            </a:r>
            <a:r>
              <a:rPr kumimoji="0" lang="en-US" alt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kumimoji="0" lang="en-US" altLang="en-US" sz="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nisl</a:t>
            </a:r>
            <a:r>
              <a:rPr kumimoji="0" lang="en-US" alt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kumimoji="0" lang="en-US" altLang="en-US" sz="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sed</a:t>
            </a:r>
            <a:r>
              <a:rPr kumimoji="0" lang="en-US" alt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kumimoji="0" lang="en-US" altLang="en-US" sz="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venenatis</a:t>
            </a:r>
            <a:r>
              <a:rPr kumimoji="0" lang="en-US" alt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kumimoji="0" lang="en-US" altLang="en-US" sz="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commodo</a:t>
            </a:r>
            <a:r>
              <a:rPr kumimoji="0" lang="en-US" alt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dui </a:t>
            </a:r>
            <a:r>
              <a:rPr kumimoji="0" lang="en-US" altLang="en-US" sz="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velit</a:t>
            </a:r>
            <a:r>
              <a:rPr kumimoji="0" lang="en-US" alt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kumimoji="0" lang="en-US" altLang="en-US" sz="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luctus</a:t>
            </a:r>
            <a:r>
              <a:rPr kumimoji="0" lang="en-US" alt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nisi, in </a:t>
            </a:r>
            <a:r>
              <a:rPr kumimoji="0" lang="en-US" altLang="en-US" sz="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aliquet</a:t>
            </a:r>
            <a:r>
              <a:rPr kumimoji="0" lang="en-US" alt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kumimoji="0" lang="en-US" altLang="en-US" sz="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mauris</a:t>
            </a:r>
            <a:r>
              <a:rPr kumimoji="0" lang="en-US" alt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kumimoji="0" lang="en-US" altLang="en-US" sz="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metus</a:t>
            </a:r>
            <a:r>
              <a:rPr kumimoji="0" lang="en-US" alt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kumimoji="0" lang="en-US" altLang="en-US" sz="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eu</a:t>
            </a:r>
            <a:r>
              <a:rPr kumimoji="0" lang="en-US" alt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kumimoji="0" lang="en-US" altLang="en-US" sz="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velit</a:t>
            </a:r>
            <a:r>
              <a:rPr kumimoji="0" lang="en-US" alt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 </a:t>
            </a:r>
            <a:r>
              <a:rPr kumimoji="0" lang="en-US" altLang="en-US" sz="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Ut</a:t>
            </a:r>
            <a:r>
              <a:rPr kumimoji="0" lang="en-US" alt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kumimoji="0" lang="en-US" altLang="en-US" sz="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ut</a:t>
            </a:r>
            <a:r>
              <a:rPr kumimoji="0" lang="en-US" alt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kumimoji="0" lang="en-US" altLang="en-US" sz="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nibh</a:t>
            </a:r>
            <a:r>
              <a:rPr kumimoji="0" lang="en-US" alt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kumimoji="0" lang="en-US" altLang="en-US" sz="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nulla</a:t>
            </a:r>
            <a:r>
              <a:rPr kumimoji="0" lang="en-US" alt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 </a:t>
            </a:r>
            <a:r>
              <a:rPr kumimoji="0" lang="en-US" altLang="en-US" sz="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Aenean</a:t>
            </a:r>
            <a:r>
              <a:rPr kumimoji="0" lang="en-US" alt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kumimoji="0" lang="en-US" altLang="en-US" sz="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ultricies</a:t>
            </a:r>
            <a:r>
              <a:rPr kumimoji="0" lang="en-US" alt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kumimoji="0" lang="en-US" altLang="en-US" sz="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interdum</a:t>
            </a:r>
            <a:r>
              <a:rPr kumimoji="0" lang="en-US" alt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kumimoji="0" lang="en-US" altLang="en-US" sz="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odio</a:t>
            </a:r>
            <a:r>
              <a:rPr kumimoji="0" lang="en-US" alt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ac </a:t>
            </a:r>
            <a:r>
              <a:rPr kumimoji="0" lang="en-US" altLang="en-US" sz="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venenatis</a:t>
            </a:r>
            <a:r>
              <a:rPr kumimoji="0" lang="en-US" alt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kumimoji="0" lang="en-US" altLang="en-US" sz="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nibh</a:t>
            </a:r>
            <a:r>
              <a:rPr kumimoji="0" lang="en-US" alt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kumimoji="0" lang="en-US" altLang="en-US" sz="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feugiat</a:t>
            </a:r>
            <a:r>
              <a:rPr kumimoji="0" lang="en-US" alt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sed. Integer convallis, </a:t>
            </a:r>
            <a:r>
              <a:rPr kumimoji="0" lang="en-US" altLang="en-US" sz="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est</a:t>
            </a:r>
            <a:r>
              <a:rPr kumimoji="0" lang="en-US" alt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a </a:t>
            </a:r>
            <a:r>
              <a:rPr kumimoji="0" lang="en-US" altLang="en-US" sz="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scelerisque</a:t>
            </a:r>
            <a:r>
              <a:rPr kumimoji="0" lang="en-US" alt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kumimoji="0" lang="en-US" altLang="en-US" sz="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ullamcorper</a:t>
            </a:r>
            <a:r>
              <a:rPr kumimoji="0" lang="en-US" alt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ipsum </a:t>
            </a:r>
            <a:r>
              <a:rPr kumimoji="0" lang="en-US" altLang="en-US" sz="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ipsum</a:t>
            </a:r>
            <a:r>
              <a:rPr kumimoji="0" lang="en-US" alt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kumimoji="0" lang="en-US" altLang="en-US" sz="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sagittis</a:t>
            </a:r>
            <a:r>
              <a:rPr kumimoji="0" lang="en-US" alt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kumimoji="0" lang="en-US" altLang="en-US" sz="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turpis</a:t>
            </a:r>
            <a:r>
              <a:rPr kumimoji="0" lang="en-US" alt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kumimoji="0" lang="en-US" altLang="en-US" sz="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eu</a:t>
            </a:r>
            <a:r>
              <a:rPr kumimoji="0" lang="en-US" alt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kumimoji="0" lang="en-US" altLang="en-US" sz="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faucibus</a:t>
            </a:r>
            <a:r>
              <a:rPr kumimoji="0" lang="en-US" alt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libero </a:t>
            </a:r>
            <a:r>
              <a:rPr kumimoji="0" lang="en-US" altLang="en-US" sz="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augue</a:t>
            </a:r>
            <a:r>
              <a:rPr kumimoji="0" lang="en-US" alt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in lorem. Maecenas </a:t>
            </a:r>
            <a:r>
              <a:rPr kumimoji="0" lang="en-US" altLang="en-US" sz="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luctus</a:t>
            </a:r>
            <a:r>
              <a:rPr kumimoji="0" lang="en-US" alt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kumimoji="0" lang="en-US" altLang="en-US" sz="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nunc</a:t>
            </a:r>
            <a:r>
              <a:rPr kumimoji="0" lang="en-US" alt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kumimoji="0" lang="en-US" altLang="en-US" sz="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eget</a:t>
            </a:r>
            <a:r>
              <a:rPr kumimoji="0" lang="en-US" alt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kumimoji="0" lang="en-US" altLang="en-US" sz="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lectus</a:t>
            </a:r>
            <a:r>
              <a:rPr kumimoji="0" lang="en-US" alt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kumimoji="0" lang="en-US" altLang="en-US" sz="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dignissim</a:t>
            </a:r>
            <a:r>
              <a:rPr kumimoji="0" lang="en-US" alt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kumimoji="0" lang="en-US" altLang="en-US" sz="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vestibulum</a:t>
            </a:r>
            <a:r>
              <a:rPr kumimoji="0" lang="en-US" alt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kumimoji="0" lang="en-US" altLang="en-US" sz="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hendrerit</a:t>
            </a:r>
            <a:r>
              <a:rPr kumimoji="0" lang="en-US" alt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kumimoji="0" lang="en-US" altLang="en-US" sz="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sem</a:t>
            </a:r>
            <a:r>
              <a:rPr kumimoji="0" lang="en-US" alt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kumimoji="0" lang="en-US" altLang="en-US" sz="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varius</a:t>
            </a:r>
            <a:r>
              <a:rPr kumimoji="0" lang="en-US" alt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 </a:t>
            </a:r>
            <a:r>
              <a:rPr kumimoji="0" lang="en-US" altLang="en-US" sz="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Aenean</a:t>
            </a:r>
            <a:r>
              <a:rPr kumimoji="0" lang="en-US" alt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kumimoji="0" lang="en-US" altLang="en-US" sz="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nunc</a:t>
            </a:r>
            <a:r>
              <a:rPr kumimoji="0" lang="en-US" alt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kumimoji="0" lang="en-US" altLang="en-US" sz="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diam</a:t>
            </a:r>
            <a:r>
              <a:rPr kumimoji="0" lang="en-US" alt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kumimoji="0" lang="en-US" altLang="en-US" sz="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aliquet</a:t>
            </a:r>
            <a:r>
              <a:rPr kumimoji="0" lang="en-US" alt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kumimoji="0" lang="en-US" altLang="en-US" sz="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ut</a:t>
            </a:r>
            <a:r>
              <a:rPr kumimoji="0" lang="en-US" alt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kumimoji="0" lang="en-US" altLang="en-US" sz="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lobortis</a:t>
            </a:r>
            <a:r>
              <a:rPr kumimoji="0" lang="en-US" alt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ac, </a:t>
            </a:r>
            <a:r>
              <a:rPr kumimoji="0" lang="en-US" altLang="en-US" sz="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viverra</a:t>
            </a:r>
            <a:r>
              <a:rPr kumimoji="0" lang="en-US" alt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ac quam. </a:t>
            </a:r>
            <a:r>
              <a:rPr kumimoji="0" lang="en-US" altLang="en-US" sz="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Curabitur</a:t>
            </a:r>
            <a:r>
              <a:rPr kumimoji="0" lang="en-US" alt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kumimoji="0" lang="en-US" altLang="en-US" sz="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interdum</a:t>
            </a:r>
            <a:r>
              <a:rPr kumimoji="0" lang="en-US" alt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kumimoji="0" lang="en-US" altLang="en-US" sz="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posuere</a:t>
            </a:r>
            <a:r>
              <a:rPr kumimoji="0" lang="en-US" alt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kumimoji="0" lang="en-US" altLang="en-US" sz="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enim</a:t>
            </a:r>
            <a:r>
              <a:rPr kumimoji="0" lang="en-US" alt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et </a:t>
            </a:r>
            <a:r>
              <a:rPr kumimoji="0" lang="en-US" altLang="en-US" sz="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malesuada</a:t>
            </a:r>
            <a:r>
              <a:rPr kumimoji="0" lang="en-US" alt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 Maecenas </a:t>
            </a:r>
            <a:r>
              <a:rPr kumimoji="0" lang="en-US" altLang="en-US" sz="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mattis</a:t>
            </a:r>
            <a:r>
              <a:rPr kumimoji="0" lang="en-US" alt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tempus dui, non </a:t>
            </a:r>
            <a:r>
              <a:rPr kumimoji="0" lang="en-US" altLang="en-US" sz="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rhoncus</a:t>
            </a:r>
            <a:r>
              <a:rPr kumimoji="0" lang="en-US" alt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magna cursus non. </a:t>
            </a:r>
            <a:r>
              <a:rPr kumimoji="0" lang="en-US" altLang="en-US" sz="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Vestibulum</a:t>
            </a:r>
            <a:r>
              <a:rPr kumimoji="0" lang="en-US" alt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id dolor </a:t>
            </a:r>
            <a:r>
              <a:rPr kumimoji="0" lang="en-US" altLang="en-US" sz="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leo</a:t>
            </a:r>
            <a:r>
              <a:rPr kumimoji="0" lang="en-US" alt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</a:t>
            </a:r>
            <a:endParaRPr kumimoji="0" lang="en-US" alt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Quisque</a:t>
            </a:r>
            <a:r>
              <a:rPr kumimoji="0" lang="en-US" alt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kumimoji="0" lang="en-US" altLang="en-US" sz="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adipiscing</a:t>
            </a:r>
            <a:r>
              <a:rPr kumimoji="0" lang="en-US" alt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kumimoji="0" lang="en-US" altLang="en-US" sz="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massa</a:t>
            </a:r>
            <a:r>
              <a:rPr kumimoji="0" lang="en-US" alt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gravida ante semper </a:t>
            </a:r>
            <a:r>
              <a:rPr kumimoji="0" lang="en-US" altLang="en-US" sz="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placerat</a:t>
            </a:r>
            <a:r>
              <a:rPr kumimoji="0" lang="en-US" alt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 </a:t>
            </a:r>
            <a:r>
              <a:rPr kumimoji="0" lang="en-US" altLang="en-US" sz="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Etiam</a:t>
            </a:r>
            <a:r>
              <a:rPr kumimoji="0" lang="en-US" alt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kumimoji="0" lang="en-US" altLang="en-US" sz="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sed</a:t>
            </a:r>
            <a:r>
              <a:rPr kumimoji="0" lang="en-US" alt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quam id </a:t>
            </a:r>
            <a:r>
              <a:rPr kumimoji="0" lang="en-US" altLang="en-US" sz="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est</a:t>
            </a:r>
            <a:r>
              <a:rPr kumimoji="0" lang="en-US" alt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kumimoji="0" lang="en-US" altLang="en-US" sz="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hendrerit</a:t>
            </a:r>
            <a:r>
              <a:rPr kumimoji="0" lang="en-US" alt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kumimoji="0" lang="en-US" altLang="en-US" sz="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fermentum</a:t>
            </a:r>
            <a:r>
              <a:rPr kumimoji="0" lang="en-US" alt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 </a:t>
            </a:r>
            <a:r>
              <a:rPr kumimoji="0" lang="en-US" altLang="en-US" sz="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Nullam</a:t>
            </a:r>
            <a:r>
              <a:rPr kumimoji="0" lang="en-US" alt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in </a:t>
            </a:r>
            <a:r>
              <a:rPr kumimoji="0" lang="en-US" altLang="en-US" sz="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felis</a:t>
            </a:r>
            <a:r>
              <a:rPr kumimoji="0" lang="en-US" alt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kumimoji="0" lang="en-US" altLang="en-US" sz="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erat</a:t>
            </a:r>
            <a:r>
              <a:rPr kumimoji="0" lang="en-US" alt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 </a:t>
            </a:r>
            <a:r>
              <a:rPr kumimoji="0" lang="en-US" altLang="en-US" sz="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Donec</a:t>
            </a:r>
            <a:r>
              <a:rPr kumimoji="0" lang="en-US" alt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kumimoji="0" lang="en-US" altLang="en-US" sz="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facilisis</a:t>
            </a:r>
            <a:r>
              <a:rPr kumimoji="0" lang="en-US" alt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kumimoji="0" lang="en-US" altLang="en-US" sz="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erat</a:t>
            </a:r>
            <a:r>
              <a:rPr kumimoji="0" lang="en-US" alt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kumimoji="0" lang="en-US" altLang="en-US" sz="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sodales</a:t>
            </a:r>
            <a:r>
              <a:rPr kumimoji="0" lang="en-US" alt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magna </a:t>
            </a:r>
            <a:r>
              <a:rPr kumimoji="0" lang="en-US" altLang="en-US" sz="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euismod</a:t>
            </a:r>
            <a:r>
              <a:rPr kumimoji="0" lang="en-US" alt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kumimoji="0" lang="en-US" altLang="en-US" sz="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blandit</a:t>
            </a:r>
            <a:r>
              <a:rPr kumimoji="0" lang="en-US" alt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kumimoji="0" lang="en-US" altLang="en-US" sz="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vel</a:t>
            </a:r>
            <a:r>
              <a:rPr kumimoji="0" lang="en-US" alt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kumimoji="0" lang="en-US" altLang="en-US" sz="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sed</a:t>
            </a:r>
            <a:r>
              <a:rPr kumimoji="0" lang="en-US" alt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nisi. </a:t>
            </a:r>
            <a:r>
              <a:rPr kumimoji="0" lang="en-US" altLang="en-US" sz="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Donec</a:t>
            </a:r>
            <a:r>
              <a:rPr kumimoji="0" lang="en-US" alt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kumimoji="0" lang="en-US" altLang="en-US" sz="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vel</a:t>
            </a:r>
            <a:r>
              <a:rPr kumimoji="0" lang="en-US" alt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kumimoji="0" lang="en-US" altLang="en-US" sz="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purus</a:t>
            </a:r>
            <a:r>
              <a:rPr kumimoji="0" lang="en-US" alt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kumimoji="0" lang="en-US" altLang="en-US" sz="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est</a:t>
            </a:r>
            <a:r>
              <a:rPr kumimoji="0" lang="en-US" alt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kumimoji="0" lang="en-US" altLang="en-US" sz="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vel</a:t>
            </a:r>
            <a:r>
              <a:rPr kumimoji="0" lang="en-US" alt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kumimoji="0" lang="en-US" altLang="en-US" sz="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suscipit</a:t>
            </a:r>
            <a:r>
              <a:rPr kumimoji="0" lang="en-US" alt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ipsum. </a:t>
            </a:r>
            <a:r>
              <a:rPr kumimoji="0" lang="en-US" altLang="en-US" sz="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Curabitur</a:t>
            </a:r>
            <a:r>
              <a:rPr kumimoji="0" lang="en-US" alt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kumimoji="0" lang="en-US" altLang="en-US" sz="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elementum</a:t>
            </a:r>
            <a:r>
              <a:rPr kumimoji="0" lang="en-US" alt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kumimoji="0" lang="en-US" altLang="en-US" sz="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ullamcorper</a:t>
            </a:r>
            <a:r>
              <a:rPr kumimoji="0" lang="en-US" alt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kumimoji="0" lang="en-US" altLang="en-US" sz="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justo</a:t>
            </a:r>
            <a:r>
              <a:rPr kumimoji="0" lang="en-US" alt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kumimoji="0" lang="en-US" altLang="en-US" sz="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quis</a:t>
            </a:r>
            <a:r>
              <a:rPr kumimoji="0" lang="en-US" alt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kumimoji="0" lang="en-US" altLang="en-US" sz="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rutrum</a:t>
            </a:r>
            <a:r>
              <a:rPr kumimoji="0" lang="en-US" alt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 </a:t>
            </a:r>
            <a:r>
              <a:rPr kumimoji="0" lang="en-US" altLang="en-US" sz="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Vestibulum</a:t>
            </a:r>
            <a:r>
              <a:rPr kumimoji="0" lang="en-US" alt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id libero ante.</a:t>
            </a:r>
            <a:endParaRPr kumimoji="0" lang="en-US" alt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condimentum</a:t>
            </a:r>
            <a:r>
              <a:rPr kumimoji="0" lang="en-US" alt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mi.</a:t>
            </a:r>
            <a:endParaRPr kumimoji="0" lang="en-US" alt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Black" panose="020B0A04020102020204" pitchFamily="34" charset="0"/>
                <a:ea typeface="Calibri" panose="020F0502020204030204" pitchFamily="34" charset="0"/>
                <a:cs typeface="Courier New" panose="02070309020205020404" pitchFamily="49" charset="0"/>
              </a:rPr>
              <a:t>Morbi</a:t>
            </a:r>
            <a:r>
              <a:rPr kumimoji="0" lang="en-US" alt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anose="020B0A04020102020204" pitchFamily="34" charset="0"/>
                <a:ea typeface="Calibri" panose="020F0502020204030204" pitchFamily="34" charset="0"/>
                <a:cs typeface="Courier New" panose="02070309020205020404" pitchFamily="49" charset="0"/>
              </a:rPr>
              <a:t> </a:t>
            </a:r>
            <a:r>
              <a:rPr kumimoji="0" lang="en-US" altLang="en-US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Black" panose="020B0A04020102020204" pitchFamily="34" charset="0"/>
                <a:ea typeface="Calibri" panose="020F0502020204030204" pitchFamily="34" charset="0"/>
                <a:cs typeface="Courier New" panose="02070309020205020404" pitchFamily="49" charset="0"/>
              </a:rPr>
              <a:t>sollicitudin</a:t>
            </a:r>
            <a:r>
              <a:rPr kumimoji="0" lang="en-US" alt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anose="020B0A04020102020204" pitchFamily="34" charset="0"/>
                <a:ea typeface="Calibri" panose="020F0502020204030204" pitchFamily="34" charset="0"/>
                <a:cs typeface="Courier New" panose="02070309020205020404" pitchFamily="49" charset="0"/>
              </a:rPr>
              <a:t> </a:t>
            </a:r>
            <a:r>
              <a:rPr kumimoji="0" lang="en-US" altLang="en-US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Black" panose="020B0A04020102020204" pitchFamily="34" charset="0"/>
                <a:ea typeface="Calibri" panose="020F0502020204030204" pitchFamily="34" charset="0"/>
                <a:cs typeface="Courier New" panose="02070309020205020404" pitchFamily="49" charset="0"/>
              </a:rPr>
              <a:t>nisl</a:t>
            </a:r>
            <a:r>
              <a:rPr kumimoji="0" lang="en-US" alt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anose="020B0A04020102020204" pitchFamily="34" charset="0"/>
                <a:ea typeface="Calibri" panose="020F0502020204030204" pitchFamily="34" charset="0"/>
                <a:cs typeface="Courier New" panose="02070309020205020404" pitchFamily="49" charset="0"/>
              </a:rPr>
              <a:t> </a:t>
            </a:r>
            <a:r>
              <a:rPr kumimoji="0" lang="en-US" altLang="en-US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Black" panose="020B0A04020102020204" pitchFamily="34" charset="0"/>
                <a:ea typeface="Calibri" panose="020F0502020204030204" pitchFamily="34" charset="0"/>
                <a:cs typeface="Courier New" panose="02070309020205020404" pitchFamily="49" charset="0"/>
              </a:rPr>
              <a:t>quis</a:t>
            </a:r>
            <a:r>
              <a:rPr kumimoji="0" lang="en-US" alt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anose="020B0A04020102020204" pitchFamily="34" charset="0"/>
                <a:ea typeface="Calibri" panose="020F0502020204030204" pitchFamily="34" charset="0"/>
                <a:cs typeface="Courier New" panose="02070309020205020404" pitchFamily="49" charset="0"/>
              </a:rPr>
              <a:t> ante </a:t>
            </a:r>
            <a:r>
              <a:rPr kumimoji="0" lang="en-US" altLang="en-US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Black" panose="020B0A04020102020204" pitchFamily="34" charset="0"/>
                <a:ea typeface="Calibri" panose="020F0502020204030204" pitchFamily="34" charset="0"/>
                <a:cs typeface="Courier New" panose="02070309020205020404" pitchFamily="49" charset="0"/>
              </a:rPr>
              <a:t>vestibulum</a:t>
            </a:r>
            <a:r>
              <a:rPr kumimoji="0" lang="en-US" alt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anose="020B0A04020102020204" pitchFamily="34" charset="0"/>
                <a:ea typeface="Calibri" panose="020F0502020204030204" pitchFamily="34" charset="0"/>
                <a:cs typeface="Courier New" panose="02070309020205020404" pitchFamily="49" charset="0"/>
              </a:rPr>
              <a:t> </a:t>
            </a:r>
            <a:r>
              <a:rPr kumimoji="0" lang="en-US" altLang="en-US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Black" panose="020B0A04020102020204" pitchFamily="34" charset="0"/>
                <a:ea typeface="Calibri" panose="020F0502020204030204" pitchFamily="34" charset="0"/>
                <a:cs typeface="Courier New" panose="02070309020205020404" pitchFamily="49" charset="0"/>
              </a:rPr>
              <a:t>quis</a:t>
            </a:r>
            <a:r>
              <a:rPr kumimoji="0" lang="en-US" alt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anose="020B0A04020102020204" pitchFamily="34" charset="0"/>
                <a:ea typeface="Calibri" panose="020F0502020204030204" pitchFamily="34" charset="0"/>
                <a:cs typeface="Courier New" panose="02070309020205020404" pitchFamily="49" charset="0"/>
              </a:rPr>
              <a:t> </a:t>
            </a:r>
            <a:r>
              <a:rPr kumimoji="0" lang="en-US" altLang="en-US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Black" panose="020B0A04020102020204" pitchFamily="34" charset="0"/>
                <a:ea typeface="Calibri" panose="020F0502020204030204" pitchFamily="34" charset="0"/>
                <a:cs typeface="Courier New" panose="02070309020205020404" pitchFamily="49" charset="0"/>
              </a:rPr>
              <a:t>elementum</a:t>
            </a:r>
            <a:r>
              <a:rPr kumimoji="0" lang="en-US" alt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anose="020B0A04020102020204" pitchFamily="34" charset="0"/>
                <a:ea typeface="Calibri" panose="020F0502020204030204" pitchFamily="34" charset="0"/>
                <a:cs typeface="Courier New" panose="02070309020205020404" pitchFamily="49" charset="0"/>
              </a:rPr>
              <a:t> nisi </a:t>
            </a:r>
            <a:r>
              <a:rPr kumimoji="0" lang="en-US" altLang="en-US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Black" panose="020B0A04020102020204" pitchFamily="34" charset="0"/>
                <a:ea typeface="Calibri" panose="020F0502020204030204" pitchFamily="34" charset="0"/>
                <a:cs typeface="Courier New" panose="02070309020205020404" pitchFamily="49" charset="0"/>
              </a:rPr>
              <a:t>ultricies</a:t>
            </a:r>
            <a:r>
              <a:rPr kumimoji="0" lang="en-US" alt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anose="020B0A04020102020204" pitchFamily="34" charset="0"/>
                <a:ea typeface="Calibri" panose="020F0502020204030204" pitchFamily="34" charset="0"/>
                <a:cs typeface="Courier New" panose="02070309020205020404" pitchFamily="49" charset="0"/>
              </a:rPr>
              <a:t>. </a:t>
            </a:r>
            <a:r>
              <a:rPr kumimoji="0" lang="en-US" altLang="en-US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Black" panose="020B0A04020102020204" pitchFamily="34" charset="0"/>
                <a:ea typeface="Calibri" panose="020F0502020204030204" pitchFamily="34" charset="0"/>
                <a:cs typeface="Courier New" panose="02070309020205020404" pitchFamily="49" charset="0"/>
              </a:rPr>
              <a:t>Nullam</a:t>
            </a:r>
            <a:r>
              <a:rPr kumimoji="0" lang="en-US" alt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anose="020B0A04020102020204" pitchFamily="34" charset="0"/>
                <a:ea typeface="Calibri" panose="020F0502020204030204" pitchFamily="34" charset="0"/>
                <a:cs typeface="Courier New" panose="02070309020205020404" pitchFamily="49" charset="0"/>
              </a:rPr>
              <a:t> </a:t>
            </a:r>
            <a:r>
              <a:rPr kumimoji="0" lang="en-US" altLang="en-US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Black" panose="020B0A04020102020204" pitchFamily="34" charset="0"/>
                <a:ea typeface="Calibri" panose="020F0502020204030204" pitchFamily="34" charset="0"/>
                <a:cs typeface="Courier New" panose="02070309020205020404" pitchFamily="49" charset="0"/>
              </a:rPr>
              <a:t>nec</a:t>
            </a:r>
            <a:r>
              <a:rPr kumimoji="0" lang="en-US" alt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anose="020B0A04020102020204" pitchFamily="34" charset="0"/>
                <a:ea typeface="Calibri" panose="020F0502020204030204" pitchFamily="34" charset="0"/>
                <a:cs typeface="Courier New" panose="02070309020205020404" pitchFamily="49" charset="0"/>
              </a:rPr>
              <a:t> </a:t>
            </a:r>
            <a:r>
              <a:rPr kumimoji="0" lang="en-US" altLang="en-US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Black" panose="020B0A04020102020204" pitchFamily="34" charset="0"/>
                <a:ea typeface="Calibri" panose="020F0502020204030204" pitchFamily="34" charset="0"/>
                <a:cs typeface="Courier New" panose="02070309020205020404" pitchFamily="49" charset="0"/>
              </a:rPr>
              <a:t>est</a:t>
            </a:r>
            <a:r>
              <a:rPr kumimoji="0" lang="en-US" alt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anose="020B0A04020102020204" pitchFamily="34" charset="0"/>
                <a:ea typeface="Calibri" panose="020F0502020204030204" pitchFamily="34" charset="0"/>
                <a:cs typeface="Courier New" panose="02070309020205020404" pitchFamily="49" charset="0"/>
              </a:rPr>
              <a:t> </a:t>
            </a:r>
            <a:r>
              <a:rPr kumimoji="0" lang="en-US" altLang="en-US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Black" panose="020B0A04020102020204" pitchFamily="34" charset="0"/>
                <a:ea typeface="Calibri" panose="020F0502020204030204" pitchFamily="34" charset="0"/>
                <a:cs typeface="Courier New" panose="02070309020205020404" pitchFamily="49" charset="0"/>
              </a:rPr>
              <a:t>purus</a:t>
            </a:r>
            <a:r>
              <a:rPr kumimoji="0" lang="en-US" alt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anose="020B0A04020102020204" pitchFamily="34" charset="0"/>
                <a:ea typeface="Calibri" panose="020F0502020204030204" pitchFamily="34" charset="0"/>
                <a:cs typeface="Courier New" panose="02070309020205020404" pitchFamily="49" charset="0"/>
              </a:rPr>
              <a:t>, </a:t>
            </a:r>
            <a:r>
              <a:rPr kumimoji="0" lang="en-US" altLang="en-US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Black" panose="020B0A04020102020204" pitchFamily="34" charset="0"/>
                <a:ea typeface="Calibri" panose="020F0502020204030204" pitchFamily="34" charset="0"/>
                <a:cs typeface="Courier New" panose="02070309020205020404" pitchFamily="49" charset="0"/>
              </a:rPr>
              <a:t>eu</a:t>
            </a:r>
            <a:r>
              <a:rPr kumimoji="0" lang="en-US" alt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anose="020B0A04020102020204" pitchFamily="34" charset="0"/>
                <a:ea typeface="Calibri" panose="020F0502020204030204" pitchFamily="34" charset="0"/>
                <a:cs typeface="Courier New" panose="02070309020205020404" pitchFamily="49" charset="0"/>
              </a:rPr>
              <a:t> </a:t>
            </a:r>
            <a:r>
              <a:rPr kumimoji="0" lang="en-US" altLang="en-US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Black" panose="020B0A04020102020204" pitchFamily="34" charset="0"/>
                <a:ea typeface="Calibri" panose="020F0502020204030204" pitchFamily="34" charset="0"/>
                <a:cs typeface="Courier New" panose="02070309020205020404" pitchFamily="49" charset="0"/>
              </a:rPr>
              <a:t>tincidunt</a:t>
            </a:r>
            <a:r>
              <a:rPr kumimoji="0" lang="en-US" alt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anose="020B0A04020102020204" pitchFamily="34" charset="0"/>
                <a:ea typeface="Calibri" panose="020F0502020204030204" pitchFamily="34" charset="0"/>
                <a:cs typeface="Courier New" panose="02070309020205020404" pitchFamily="49" charset="0"/>
              </a:rPr>
              <a:t> </a:t>
            </a:r>
            <a:r>
              <a:rPr kumimoji="0" lang="en-US" altLang="en-US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Black" panose="020B0A04020102020204" pitchFamily="34" charset="0"/>
                <a:ea typeface="Calibri" panose="020F0502020204030204" pitchFamily="34" charset="0"/>
                <a:cs typeface="Courier New" panose="02070309020205020404" pitchFamily="49" charset="0"/>
              </a:rPr>
              <a:t>erat</a:t>
            </a:r>
            <a:r>
              <a:rPr kumimoji="0" lang="en-US" alt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anose="020B0A04020102020204" pitchFamily="34" charset="0"/>
                <a:ea typeface="Calibri" panose="020F0502020204030204" pitchFamily="34" charset="0"/>
                <a:cs typeface="Courier New" panose="02070309020205020404" pitchFamily="49" charset="0"/>
              </a:rPr>
              <a:t>. </a:t>
            </a:r>
            <a:r>
              <a:rPr kumimoji="0" lang="en-US" altLang="en-US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Black" panose="020B0A04020102020204" pitchFamily="34" charset="0"/>
                <a:ea typeface="Calibri" panose="020F0502020204030204" pitchFamily="34" charset="0"/>
                <a:cs typeface="Courier New" panose="02070309020205020404" pitchFamily="49" charset="0"/>
              </a:rPr>
              <a:t>Curabitur</a:t>
            </a:r>
            <a:r>
              <a:rPr kumimoji="0" lang="en-US" alt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anose="020B0A04020102020204" pitchFamily="34" charset="0"/>
                <a:ea typeface="Calibri" panose="020F0502020204030204" pitchFamily="34" charset="0"/>
                <a:cs typeface="Courier New" panose="02070309020205020404" pitchFamily="49" charset="0"/>
              </a:rPr>
              <a:t> </a:t>
            </a:r>
            <a:r>
              <a:rPr kumimoji="0" lang="en-US" altLang="en-US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Black" panose="020B0A04020102020204" pitchFamily="34" charset="0"/>
                <a:ea typeface="Calibri" panose="020F0502020204030204" pitchFamily="34" charset="0"/>
                <a:cs typeface="Courier New" panose="02070309020205020404" pitchFamily="49" charset="0"/>
              </a:rPr>
              <a:t>faucibus</a:t>
            </a:r>
            <a:r>
              <a:rPr kumimoji="0" lang="en-US" alt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anose="020B0A04020102020204" pitchFamily="34" charset="0"/>
                <a:ea typeface="Calibri" panose="020F0502020204030204" pitchFamily="34" charset="0"/>
                <a:cs typeface="Courier New" panose="02070309020205020404" pitchFamily="49" charset="0"/>
              </a:rPr>
              <a:t>, </a:t>
            </a:r>
            <a:r>
              <a:rPr kumimoji="0" lang="en-US" altLang="en-US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Black" panose="020B0A04020102020204" pitchFamily="34" charset="0"/>
                <a:ea typeface="Calibri" panose="020F0502020204030204" pitchFamily="34" charset="0"/>
                <a:cs typeface="Courier New" panose="02070309020205020404" pitchFamily="49" charset="0"/>
              </a:rPr>
              <a:t>orci</a:t>
            </a:r>
            <a:r>
              <a:rPr kumimoji="0" lang="en-US" alt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anose="020B0A04020102020204" pitchFamily="34" charset="0"/>
                <a:ea typeface="Calibri" panose="020F0502020204030204" pitchFamily="34" charset="0"/>
                <a:cs typeface="Courier New" panose="02070309020205020404" pitchFamily="49" charset="0"/>
              </a:rPr>
              <a:t> a </a:t>
            </a:r>
            <a:r>
              <a:rPr kumimoji="0" lang="en-US" altLang="en-US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Black" panose="020B0A04020102020204" pitchFamily="34" charset="0"/>
                <a:ea typeface="Calibri" panose="020F0502020204030204" pitchFamily="34" charset="0"/>
                <a:cs typeface="Courier New" panose="02070309020205020404" pitchFamily="49" charset="0"/>
              </a:rPr>
              <a:t>varius</a:t>
            </a:r>
            <a:r>
              <a:rPr kumimoji="0" lang="en-US" alt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anose="020B0A04020102020204" pitchFamily="34" charset="0"/>
                <a:ea typeface="Calibri" panose="020F0502020204030204" pitchFamily="34" charset="0"/>
                <a:cs typeface="Courier New" panose="02070309020205020404" pitchFamily="49" charset="0"/>
              </a:rPr>
              <a:t> </a:t>
            </a:r>
            <a:r>
              <a:rPr kumimoji="0" lang="en-US" altLang="en-US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Black" panose="020B0A04020102020204" pitchFamily="34" charset="0"/>
                <a:ea typeface="Calibri" panose="020F0502020204030204" pitchFamily="34" charset="0"/>
                <a:cs typeface="Courier New" panose="02070309020205020404" pitchFamily="49" charset="0"/>
              </a:rPr>
              <a:t>mattis</a:t>
            </a:r>
            <a:r>
              <a:rPr kumimoji="0" lang="en-US" alt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anose="020B0A04020102020204" pitchFamily="34" charset="0"/>
                <a:ea typeface="Calibri" panose="020F0502020204030204" pitchFamily="34" charset="0"/>
                <a:cs typeface="Courier New" panose="02070309020205020404" pitchFamily="49" charset="0"/>
              </a:rPr>
              <a:t>, </a:t>
            </a:r>
            <a:r>
              <a:rPr kumimoji="0" lang="en-US" altLang="en-US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Black" panose="020B0A04020102020204" pitchFamily="34" charset="0"/>
                <a:ea typeface="Calibri" panose="020F0502020204030204" pitchFamily="34" charset="0"/>
                <a:cs typeface="Courier New" panose="02070309020205020404" pitchFamily="49" charset="0"/>
              </a:rPr>
              <a:t>felis</a:t>
            </a:r>
            <a:r>
              <a:rPr kumimoji="0" lang="en-US" alt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anose="020B0A04020102020204" pitchFamily="34" charset="0"/>
                <a:ea typeface="Calibri" panose="020F0502020204030204" pitchFamily="34" charset="0"/>
                <a:cs typeface="Courier New" panose="02070309020205020404" pitchFamily="49" charset="0"/>
              </a:rPr>
              <a:t> ante </a:t>
            </a:r>
            <a:r>
              <a:rPr kumimoji="0" lang="en-US" altLang="en-US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Black" panose="020B0A04020102020204" pitchFamily="34" charset="0"/>
                <a:ea typeface="Calibri" panose="020F0502020204030204" pitchFamily="34" charset="0"/>
                <a:cs typeface="Courier New" panose="02070309020205020404" pitchFamily="49" charset="0"/>
              </a:rPr>
              <a:t>tristique</a:t>
            </a:r>
            <a:r>
              <a:rPr kumimoji="0" lang="en-US" alt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anose="020B0A04020102020204" pitchFamily="34" charset="0"/>
                <a:ea typeface="Calibri" panose="020F0502020204030204" pitchFamily="34" charset="0"/>
                <a:cs typeface="Courier New" panose="02070309020205020404" pitchFamily="49" charset="0"/>
              </a:rPr>
              <a:t> </a:t>
            </a:r>
            <a:r>
              <a:rPr kumimoji="0" lang="en-US" altLang="en-US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Black" panose="020B0A04020102020204" pitchFamily="34" charset="0"/>
                <a:ea typeface="Calibri" panose="020F0502020204030204" pitchFamily="34" charset="0"/>
                <a:cs typeface="Courier New" panose="02070309020205020404" pitchFamily="49" charset="0"/>
              </a:rPr>
              <a:t>tellus</a:t>
            </a:r>
            <a:r>
              <a:rPr kumimoji="0" lang="en-US" alt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anose="020B0A04020102020204" pitchFamily="34" charset="0"/>
                <a:ea typeface="Calibri" panose="020F0502020204030204" pitchFamily="34" charset="0"/>
                <a:cs typeface="Courier New" panose="02070309020205020404" pitchFamily="49" charset="0"/>
              </a:rPr>
              <a:t>, </a:t>
            </a:r>
            <a:r>
              <a:rPr kumimoji="0" lang="en-US" altLang="en-US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Black" panose="020B0A04020102020204" pitchFamily="34" charset="0"/>
                <a:ea typeface="Calibri" panose="020F0502020204030204" pitchFamily="34" charset="0"/>
                <a:cs typeface="Courier New" panose="02070309020205020404" pitchFamily="49" charset="0"/>
              </a:rPr>
              <a:t>vel</a:t>
            </a:r>
            <a:r>
              <a:rPr kumimoji="0" lang="en-US" alt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anose="020B0A04020102020204" pitchFamily="34" charset="0"/>
                <a:ea typeface="Calibri" panose="020F0502020204030204" pitchFamily="34" charset="0"/>
                <a:cs typeface="Courier New" panose="02070309020205020404" pitchFamily="49" charset="0"/>
              </a:rPr>
              <a:t> </a:t>
            </a:r>
            <a:r>
              <a:rPr kumimoji="0" lang="en-US" altLang="en-US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Black" panose="020B0A04020102020204" pitchFamily="34" charset="0"/>
                <a:ea typeface="Calibri" panose="020F0502020204030204" pitchFamily="34" charset="0"/>
                <a:cs typeface="Courier New" panose="02070309020205020404" pitchFamily="49" charset="0"/>
              </a:rPr>
              <a:t>tincidunt</a:t>
            </a:r>
            <a:r>
              <a:rPr kumimoji="0" lang="en-US" alt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anose="020B0A04020102020204" pitchFamily="34" charset="0"/>
                <a:ea typeface="Calibri" panose="020F0502020204030204" pitchFamily="34" charset="0"/>
                <a:cs typeface="Courier New" panose="02070309020205020404" pitchFamily="49" charset="0"/>
              </a:rPr>
              <a:t> lacus quam at </a:t>
            </a:r>
            <a:r>
              <a:rPr kumimoji="0" lang="en-US" altLang="en-US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Black" panose="020B0A04020102020204" pitchFamily="34" charset="0"/>
                <a:ea typeface="Calibri" panose="020F0502020204030204" pitchFamily="34" charset="0"/>
                <a:cs typeface="Courier New" panose="02070309020205020404" pitchFamily="49" charset="0"/>
              </a:rPr>
              <a:t>tellus</a:t>
            </a:r>
            <a:r>
              <a:rPr kumimoji="0" lang="en-US" alt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anose="020B0A04020102020204" pitchFamily="34" charset="0"/>
                <a:ea typeface="Calibri" panose="020F0502020204030204" pitchFamily="34" charset="0"/>
                <a:cs typeface="Courier New" panose="02070309020205020404" pitchFamily="49" charset="0"/>
              </a:rPr>
              <a:t>. Integer </a:t>
            </a:r>
            <a:r>
              <a:rPr kumimoji="0" lang="en-US" altLang="en-US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Black" panose="020B0A04020102020204" pitchFamily="34" charset="0"/>
                <a:ea typeface="Calibri" panose="020F0502020204030204" pitchFamily="34" charset="0"/>
                <a:cs typeface="Courier New" panose="02070309020205020404" pitchFamily="49" charset="0"/>
              </a:rPr>
              <a:t>auctor</a:t>
            </a:r>
            <a:r>
              <a:rPr kumimoji="0" lang="en-US" alt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anose="020B0A04020102020204" pitchFamily="34" charset="0"/>
                <a:ea typeface="Calibri" panose="020F0502020204030204" pitchFamily="34" charset="0"/>
                <a:cs typeface="Courier New" panose="02070309020205020404" pitchFamily="49" charset="0"/>
              </a:rPr>
              <a:t> ligula id mi </a:t>
            </a:r>
            <a:r>
              <a:rPr kumimoji="0" lang="en-US" altLang="en-US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Black" panose="020B0A04020102020204" pitchFamily="34" charset="0"/>
                <a:ea typeface="Calibri" panose="020F0502020204030204" pitchFamily="34" charset="0"/>
                <a:cs typeface="Courier New" panose="02070309020205020404" pitchFamily="49" charset="0"/>
              </a:rPr>
              <a:t>sollicitudin</a:t>
            </a:r>
            <a:r>
              <a:rPr kumimoji="0" lang="en-US" alt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anose="020B0A04020102020204" pitchFamily="34" charset="0"/>
                <a:ea typeface="Calibri" panose="020F0502020204030204" pitchFamily="34" charset="0"/>
                <a:cs typeface="Courier New" panose="02070309020205020404" pitchFamily="49" charset="0"/>
              </a:rPr>
              <a:t> </a:t>
            </a:r>
            <a:r>
              <a:rPr kumimoji="0" lang="en-US" altLang="en-US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Black" panose="020B0A04020102020204" pitchFamily="34" charset="0"/>
                <a:ea typeface="Calibri" panose="020F0502020204030204" pitchFamily="34" charset="0"/>
                <a:cs typeface="Courier New" panose="02070309020205020404" pitchFamily="49" charset="0"/>
              </a:rPr>
              <a:t>iaculis</a:t>
            </a:r>
            <a:r>
              <a:rPr kumimoji="0" lang="en-US" alt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anose="020B0A04020102020204" pitchFamily="34" charset="0"/>
                <a:ea typeface="Calibri" panose="020F0502020204030204" pitchFamily="34" charset="0"/>
                <a:cs typeface="Courier New" panose="02070309020205020404" pitchFamily="49" charset="0"/>
              </a:rPr>
              <a:t>. </a:t>
            </a:r>
            <a:r>
              <a:rPr kumimoji="0" lang="en-US" altLang="en-US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Black" panose="020B0A04020102020204" pitchFamily="34" charset="0"/>
                <a:ea typeface="Calibri" panose="020F0502020204030204" pitchFamily="34" charset="0"/>
                <a:cs typeface="Courier New" panose="02070309020205020404" pitchFamily="49" charset="0"/>
              </a:rPr>
              <a:t>Vivamus</a:t>
            </a:r>
            <a:r>
              <a:rPr kumimoji="0" lang="en-US" alt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anose="020B0A04020102020204" pitchFamily="34" charset="0"/>
                <a:ea typeface="Calibri" panose="020F0502020204030204" pitchFamily="34" charset="0"/>
                <a:cs typeface="Courier New" panose="02070309020205020404" pitchFamily="49" charset="0"/>
              </a:rPr>
              <a:t> </a:t>
            </a:r>
            <a:r>
              <a:rPr kumimoji="0" lang="en-US" altLang="en-US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Black" panose="020B0A04020102020204" pitchFamily="34" charset="0"/>
                <a:ea typeface="Calibri" panose="020F0502020204030204" pitchFamily="34" charset="0"/>
                <a:cs typeface="Courier New" panose="02070309020205020404" pitchFamily="49" charset="0"/>
              </a:rPr>
              <a:t>mattis</a:t>
            </a:r>
            <a:r>
              <a:rPr kumimoji="0" lang="en-US" alt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anose="020B0A04020102020204" pitchFamily="34" charset="0"/>
                <a:ea typeface="Calibri" panose="020F0502020204030204" pitchFamily="34" charset="0"/>
                <a:cs typeface="Courier New" panose="02070309020205020404" pitchFamily="49" charset="0"/>
              </a:rPr>
              <a:t> porta </a:t>
            </a:r>
            <a:r>
              <a:rPr kumimoji="0" lang="en-US" altLang="en-US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Black" panose="020B0A04020102020204" pitchFamily="34" charset="0"/>
                <a:ea typeface="Calibri" panose="020F0502020204030204" pitchFamily="34" charset="0"/>
                <a:cs typeface="Courier New" panose="02070309020205020404" pitchFamily="49" charset="0"/>
              </a:rPr>
              <a:t>aliquet</a:t>
            </a:r>
            <a:r>
              <a:rPr kumimoji="0" lang="en-US" alt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anose="020B0A04020102020204" pitchFamily="34" charset="0"/>
                <a:ea typeface="Calibri" panose="020F0502020204030204" pitchFamily="34" charset="0"/>
                <a:cs typeface="Courier New" panose="02070309020205020404" pitchFamily="49" charset="0"/>
              </a:rPr>
              <a:t>. </a:t>
            </a:r>
            <a:r>
              <a:rPr kumimoji="0" lang="en-US" altLang="en-US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Black" panose="020B0A04020102020204" pitchFamily="34" charset="0"/>
                <a:ea typeface="Calibri" panose="020F0502020204030204" pitchFamily="34" charset="0"/>
                <a:cs typeface="Courier New" panose="02070309020205020404" pitchFamily="49" charset="0"/>
              </a:rPr>
              <a:t>Suspendisse</a:t>
            </a:r>
            <a:r>
              <a:rPr kumimoji="0" lang="en-US" alt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anose="020B0A04020102020204" pitchFamily="34" charset="0"/>
                <a:ea typeface="Calibri" panose="020F0502020204030204" pitchFamily="34" charset="0"/>
                <a:cs typeface="Courier New" panose="02070309020205020404" pitchFamily="49" charset="0"/>
              </a:rPr>
              <a:t> </a:t>
            </a:r>
            <a:r>
              <a:rPr kumimoji="0" lang="en-US" altLang="en-US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Black" panose="020B0A04020102020204" pitchFamily="34" charset="0"/>
                <a:ea typeface="Calibri" panose="020F0502020204030204" pitchFamily="34" charset="0"/>
                <a:cs typeface="Courier New" panose="02070309020205020404" pitchFamily="49" charset="0"/>
              </a:rPr>
              <a:t>metus</a:t>
            </a:r>
            <a:r>
              <a:rPr kumimoji="0" lang="en-US" alt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anose="020B0A04020102020204" pitchFamily="34" charset="0"/>
                <a:ea typeface="Calibri" panose="020F0502020204030204" pitchFamily="34" charset="0"/>
                <a:cs typeface="Courier New" panose="02070309020205020404" pitchFamily="49" charset="0"/>
              </a:rPr>
              <a:t> </a:t>
            </a:r>
            <a:r>
              <a:rPr kumimoji="0" lang="en-US" altLang="en-US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Black" panose="020B0A04020102020204" pitchFamily="34" charset="0"/>
                <a:ea typeface="Calibri" panose="020F0502020204030204" pitchFamily="34" charset="0"/>
                <a:cs typeface="Courier New" panose="02070309020205020404" pitchFamily="49" charset="0"/>
              </a:rPr>
              <a:t>nulla</a:t>
            </a:r>
            <a:r>
              <a:rPr kumimoji="0" lang="en-US" alt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anose="020B0A04020102020204" pitchFamily="34" charset="0"/>
                <a:ea typeface="Calibri" panose="020F0502020204030204" pitchFamily="34" charset="0"/>
                <a:cs typeface="Courier New" panose="02070309020205020404" pitchFamily="49" charset="0"/>
              </a:rPr>
              <a:t>, </a:t>
            </a:r>
            <a:r>
              <a:rPr kumimoji="0" lang="en-US" altLang="en-US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Black" panose="020B0A04020102020204" pitchFamily="34" charset="0"/>
                <a:ea typeface="Calibri" panose="020F0502020204030204" pitchFamily="34" charset="0"/>
                <a:cs typeface="Courier New" panose="02070309020205020404" pitchFamily="49" charset="0"/>
              </a:rPr>
              <a:t>congue</a:t>
            </a:r>
            <a:r>
              <a:rPr kumimoji="0" lang="en-US" alt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anose="020B0A04020102020204" pitchFamily="34" charset="0"/>
                <a:ea typeface="Calibri" panose="020F0502020204030204" pitchFamily="34" charset="0"/>
                <a:cs typeface="Courier New" panose="02070309020205020404" pitchFamily="49" charset="0"/>
              </a:rPr>
              <a:t> </a:t>
            </a:r>
            <a:r>
              <a:rPr kumimoji="0" lang="en-US" altLang="en-US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Black" panose="020B0A04020102020204" pitchFamily="34" charset="0"/>
                <a:ea typeface="Calibri" panose="020F0502020204030204" pitchFamily="34" charset="0"/>
                <a:cs typeface="Courier New" panose="02070309020205020404" pitchFamily="49" charset="0"/>
              </a:rPr>
              <a:t>nec</a:t>
            </a:r>
            <a:r>
              <a:rPr kumimoji="0" lang="en-US" alt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anose="020B0A04020102020204" pitchFamily="34" charset="0"/>
                <a:ea typeface="Calibri" panose="020F0502020204030204" pitchFamily="34" charset="0"/>
                <a:cs typeface="Courier New" panose="02070309020205020404" pitchFamily="49" charset="0"/>
              </a:rPr>
              <a:t> </a:t>
            </a:r>
            <a:r>
              <a:rPr kumimoji="0" lang="en-US" altLang="en-US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Black" panose="020B0A04020102020204" pitchFamily="34" charset="0"/>
                <a:ea typeface="Calibri" panose="020F0502020204030204" pitchFamily="34" charset="0"/>
                <a:cs typeface="Courier New" panose="02070309020205020404" pitchFamily="49" charset="0"/>
              </a:rPr>
              <a:t>adipiscing</a:t>
            </a:r>
            <a:r>
              <a:rPr kumimoji="0" lang="en-US" alt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anose="020B0A04020102020204" pitchFamily="34" charset="0"/>
                <a:ea typeface="Calibri" panose="020F0502020204030204" pitchFamily="34" charset="0"/>
                <a:cs typeface="Courier New" panose="02070309020205020404" pitchFamily="49" charset="0"/>
              </a:rPr>
              <a:t> id, </a:t>
            </a:r>
            <a:r>
              <a:rPr kumimoji="0" lang="en-US" altLang="en-US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Black" panose="020B0A04020102020204" pitchFamily="34" charset="0"/>
                <a:ea typeface="Calibri" panose="020F0502020204030204" pitchFamily="34" charset="0"/>
                <a:cs typeface="Courier New" panose="02070309020205020404" pitchFamily="49" charset="0"/>
              </a:rPr>
              <a:t>ullamcorper</a:t>
            </a:r>
            <a:r>
              <a:rPr kumimoji="0" lang="en-US" alt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anose="020B0A04020102020204" pitchFamily="34" charset="0"/>
                <a:ea typeface="Calibri" panose="020F0502020204030204" pitchFamily="34" charset="0"/>
                <a:cs typeface="Courier New" panose="02070309020205020404" pitchFamily="49" charset="0"/>
              </a:rPr>
              <a:t> id </a:t>
            </a:r>
            <a:r>
              <a:rPr kumimoji="0" lang="en-US" altLang="en-US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Black" panose="020B0A04020102020204" pitchFamily="34" charset="0"/>
                <a:ea typeface="Calibri" panose="020F0502020204030204" pitchFamily="34" charset="0"/>
                <a:cs typeface="Courier New" panose="02070309020205020404" pitchFamily="49" charset="0"/>
              </a:rPr>
              <a:t>velit</a:t>
            </a:r>
            <a:r>
              <a:rPr kumimoji="0" lang="en-US" alt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anose="020B0A04020102020204" pitchFamily="34" charset="0"/>
                <a:ea typeface="Calibri" panose="020F0502020204030204" pitchFamily="34" charset="0"/>
                <a:cs typeface="Courier New" panose="02070309020205020404" pitchFamily="49" charset="0"/>
              </a:rPr>
              <a:t>. </a:t>
            </a:r>
            <a:r>
              <a:rPr kumimoji="0" lang="en-US" altLang="en-US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Black" panose="020B0A04020102020204" pitchFamily="34" charset="0"/>
                <a:ea typeface="Calibri" panose="020F0502020204030204" pitchFamily="34" charset="0"/>
                <a:cs typeface="Courier New" panose="02070309020205020404" pitchFamily="49" charset="0"/>
              </a:rPr>
              <a:t>Proin</a:t>
            </a:r>
            <a:r>
              <a:rPr kumimoji="0" lang="en-US" alt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anose="020B0A04020102020204" pitchFamily="34" charset="0"/>
                <a:ea typeface="Calibri" panose="020F0502020204030204" pitchFamily="34" charset="0"/>
                <a:cs typeface="Courier New" panose="02070309020205020404" pitchFamily="49" charset="0"/>
              </a:rPr>
              <a:t> </a:t>
            </a:r>
            <a:r>
              <a:rPr kumimoji="0" lang="en-US" altLang="en-US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Black" panose="020B0A04020102020204" pitchFamily="34" charset="0"/>
                <a:ea typeface="Calibri" panose="020F0502020204030204" pitchFamily="34" charset="0"/>
                <a:cs typeface="Courier New" panose="02070309020205020404" pitchFamily="49" charset="0"/>
              </a:rPr>
              <a:t>sed</a:t>
            </a:r>
            <a:r>
              <a:rPr kumimoji="0" lang="en-US" alt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anose="020B0A04020102020204" pitchFamily="34" charset="0"/>
                <a:ea typeface="Calibri" panose="020F0502020204030204" pitchFamily="34" charset="0"/>
                <a:cs typeface="Courier New" panose="02070309020205020404" pitchFamily="49" charset="0"/>
              </a:rPr>
              <a:t> </a:t>
            </a:r>
            <a:r>
              <a:rPr kumimoji="0" lang="en-US" altLang="en-US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Black" panose="020B0A04020102020204" pitchFamily="34" charset="0"/>
                <a:ea typeface="Calibri" panose="020F0502020204030204" pitchFamily="34" charset="0"/>
                <a:cs typeface="Courier New" panose="02070309020205020404" pitchFamily="49" charset="0"/>
              </a:rPr>
              <a:t>nisl</a:t>
            </a:r>
            <a:r>
              <a:rPr kumimoji="0" lang="en-US" alt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anose="020B0A04020102020204" pitchFamily="34" charset="0"/>
                <a:ea typeface="Calibri" panose="020F0502020204030204" pitchFamily="34" charset="0"/>
                <a:cs typeface="Courier New" panose="02070309020205020404" pitchFamily="49" charset="0"/>
              </a:rPr>
              <a:t> </a:t>
            </a:r>
            <a:r>
              <a:rPr kumimoji="0" lang="en-US" altLang="en-US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Black" panose="020B0A04020102020204" pitchFamily="34" charset="0"/>
                <a:ea typeface="Calibri" panose="020F0502020204030204" pitchFamily="34" charset="0"/>
                <a:cs typeface="Courier New" panose="02070309020205020404" pitchFamily="49" charset="0"/>
              </a:rPr>
              <a:t>nibh</a:t>
            </a:r>
            <a:r>
              <a:rPr kumimoji="0" lang="en-US" alt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anose="020B0A04020102020204" pitchFamily="34" charset="0"/>
                <a:ea typeface="Calibri" panose="020F0502020204030204" pitchFamily="34" charset="0"/>
                <a:cs typeface="Courier New" panose="02070309020205020404" pitchFamily="49" charset="0"/>
              </a:rPr>
              <a:t>. </a:t>
            </a:r>
            <a:r>
              <a:rPr kumimoji="0" lang="en-US" altLang="en-US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Black" panose="020B0A04020102020204" pitchFamily="34" charset="0"/>
                <a:ea typeface="Calibri" panose="020F0502020204030204" pitchFamily="34" charset="0"/>
                <a:cs typeface="Courier New" panose="02070309020205020404" pitchFamily="49" charset="0"/>
              </a:rPr>
              <a:t>Morbi</a:t>
            </a:r>
            <a:r>
              <a:rPr kumimoji="0" lang="en-US" alt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anose="020B0A04020102020204" pitchFamily="34" charset="0"/>
                <a:ea typeface="Calibri" panose="020F0502020204030204" pitchFamily="34" charset="0"/>
                <a:cs typeface="Courier New" panose="02070309020205020404" pitchFamily="49" charset="0"/>
              </a:rPr>
              <a:t> </a:t>
            </a:r>
            <a:r>
              <a:rPr kumimoji="0" lang="en-US" altLang="en-US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Black" panose="020B0A04020102020204" pitchFamily="34" charset="0"/>
                <a:ea typeface="Calibri" panose="020F0502020204030204" pitchFamily="34" charset="0"/>
                <a:cs typeface="Courier New" panose="02070309020205020404" pitchFamily="49" charset="0"/>
              </a:rPr>
              <a:t>feugiat</a:t>
            </a:r>
            <a:r>
              <a:rPr kumimoji="0" lang="en-US" alt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anose="020B0A04020102020204" pitchFamily="34" charset="0"/>
                <a:ea typeface="Calibri" panose="020F0502020204030204" pitchFamily="34" charset="0"/>
                <a:cs typeface="Courier New" panose="02070309020205020404" pitchFamily="49" charset="0"/>
              </a:rPr>
              <a:t> </a:t>
            </a:r>
            <a:r>
              <a:rPr kumimoji="0" lang="en-US" altLang="en-US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Black" panose="020B0A04020102020204" pitchFamily="34" charset="0"/>
                <a:ea typeface="Calibri" panose="020F0502020204030204" pitchFamily="34" charset="0"/>
                <a:cs typeface="Courier New" panose="02070309020205020404" pitchFamily="49" charset="0"/>
              </a:rPr>
              <a:t>molestie</a:t>
            </a:r>
            <a:r>
              <a:rPr kumimoji="0" lang="en-US" alt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anose="020B0A04020102020204" pitchFamily="34" charset="0"/>
                <a:ea typeface="Calibri" panose="020F0502020204030204" pitchFamily="34" charset="0"/>
                <a:cs typeface="Courier New" panose="02070309020205020404" pitchFamily="49" charset="0"/>
              </a:rPr>
              <a:t> </a:t>
            </a:r>
            <a:r>
              <a:rPr kumimoji="0" lang="en-US" altLang="en-US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Black" panose="020B0A04020102020204" pitchFamily="34" charset="0"/>
                <a:ea typeface="Calibri" panose="020F0502020204030204" pitchFamily="34" charset="0"/>
                <a:cs typeface="Courier New" panose="02070309020205020404" pitchFamily="49" charset="0"/>
              </a:rPr>
              <a:t>leo</a:t>
            </a:r>
            <a:r>
              <a:rPr kumimoji="0" lang="en-US" alt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anose="020B0A04020102020204" pitchFamily="34" charset="0"/>
                <a:ea typeface="Calibri" panose="020F0502020204030204" pitchFamily="34" charset="0"/>
                <a:cs typeface="Courier New" panose="02070309020205020404" pitchFamily="49" charset="0"/>
              </a:rPr>
              <a:t>, et </a:t>
            </a:r>
            <a:r>
              <a:rPr kumimoji="0" lang="en-US" altLang="en-US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Black" panose="020B0A04020102020204" pitchFamily="34" charset="0"/>
                <a:ea typeface="Calibri" panose="020F0502020204030204" pitchFamily="34" charset="0"/>
                <a:cs typeface="Courier New" panose="02070309020205020404" pitchFamily="49" charset="0"/>
              </a:rPr>
              <a:t>venenatis</a:t>
            </a:r>
            <a:r>
              <a:rPr kumimoji="0" lang="en-US" alt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anose="020B0A04020102020204" pitchFamily="34" charset="0"/>
                <a:ea typeface="Calibri" panose="020F0502020204030204" pitchFamily="34" charset="0"/>
                <a:cs typeface="Courier New" panose="02070309020205020404" pitchFamily="49" charset="0"/>
              </a:rPr>
              <a:t> </a:t>
            </a:r>
            <a:r>
              <a:rPr kumimoji="0" lang="en-US" altLang="en-US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Black" panose="020B0A04020102020204" pitchFamily="34" charset="0"/>
                <a:ea typeface="Calibri" panose="020F0502020204030204" pitchFamily="34" charset="0"/>
                <a:cs typeface="Courier New" panose="02070309020205020404" pitchFamily="49" charset="0"/>
              </a:rPr>
              <a:t>lectus</a:t>
            </a:r>
            <a:r>
              <a:rPr kumimoji="0" lang="en-US" alt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anose="020B0A04020102020204" pitchFamily="34" charset="0"/>
                <a:ea typeface="Calibri" panose="020F0502020204030204" pitchFamily="34" charset="0"/>
                <a:cs typeface="Courier New" panose="02070309020205020404" pitchFamily="49" charset="0"/>
              </a:rPr>
              <a:t> </a:t>
            </a:r>
            <a:r>
              <a:rPr kumimoji="0" lang="en-US" altLang="en-US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Black" panose="020B0A04020102020204" pitchFamily="34" charset="0"/>
                <a:ea typeface="Calibri" panose="020F0502020204030204" pitchFamily="34" charset="0"/>
                <a:cs typeface="Courier New" panose="02070309020205020404" pitchFamily="49" charset="0"/>
              </a:rPr>
              <a:t>tincidunt</a:t>
            </a:r>
            <a:r>
              <a:rPr kumimoji="0" lang="en-US" alt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anose="020B0A04020102020204" pitchFamily="34" charset="0"/>
                <a:ea typeface="Calibri" panose="020F0502020204030204" pitchFamily="34" charset="0"/>
                <a:cs typeface="Courier New" panose="02070309020205020404" pitchFamily="49" charset="0"/>
              </a:rPr>
              <a:t> </a:t>
            </a:r>
            <a:r>
              <a:rPr kumimoji="0" lang="en-US" altLang="en-US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Black" panose="020B0A04020102020204" pitchFamily="34" charset="0"/>
                <a:ea typeface="Calibri" panose="020F0502020204030204" pitchFamily="34" charset="0"/>
                <a:cs typeface="Courier New" panose="02070309020205020404" pitchFamily="49" charset="0"/>
              </a:rPr>
              <a:t>nec</a:t>
            </a:r>
            <a:r>
              <a:rPr kumimoji="0" lang="en-US" alt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anose="020B0A04020102020204" pitchFamily="34" charset="0"/>
                <a:ea typeface="Calibri" panose="020F0502020204030204" pitchFamily="34" charset="0"/>
                <a:cs typeface="Courier New" panose="02070309020205020404" pitchFamily="49" charset="0"/>
              </a:rPr>
              <a:t>. Nam </a:t>
            </a:r>
            <a:r>
              <a:rPr kumimoji="0" lang="en-US" altLang="en-US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Black" panose="020B0A04020102020204" pitchFamily="34" charset="0"/>
                <a:ea typeface="Calibri" panose="020F0502020204030204" pitchFamily="34" charset="0"/>
                <a:cs typeface="Courier New" panose="02070309020205020404" pitchFamily="49" charset="0"/>
              </a:rPr>
              <a:t>scelerisque</a:t>
            </a:r>
            <a:r>
              <a:rPr kumimoji="0" lang="en-US" alt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anose="020B0A04020102020204" pitchFamily="34" charset="0"/>
                <a:ea typeface="Calibri" panose="020F0502020204030204" pitchFamily="34" charset="0"/>
                <a:cs typeface="Courier New" panose="02070309020205020404" pitchFamily="49" charset="0"/>
              </a:rPr>
              <a:t> </a:t>
            </a:r>
            <a:r>
              <a:rPr kumimoji="0" lang="en-US" altLang="en-US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Black" panose="020B0A04020102020204" pitchFamily="34" charset="0"/>
                <a:ea typeface="Calibri" panose="020F0502020204030204" pitchFamily="34" charset="0"/>
                <a:cs typeface="Courier New" panose="02070309020205020404" pitchFamily="49" charset="0"/>
              </a:rPr>
              <a:t>nisl</a:t>
            </a:r>
            <a:r>
              <a:rPr kumimoji="0" lang="en-US" alt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anose="020B0A04020102020204" pitchFamily="34" charset="0"/>
                <a:ea typeface="Calibri" panose="020F0502020204030204" pitchFamily="34" charset="0"/>
                <a:cs typeface="Courier New" panose="02070309020205020404" pitchFamily="49" charset="0"/>
              </a:rPr>
              <a:t> non </a:t>
            </a:r>
            <a:r>
              <a:rPr kumimoji="0" lang="en-US" altLang="en-US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Black" panose="020B0A04020102020204" pitchFamily="34" charset="0"/>
                <a:ea typeface="Calibri" panose="020F0502020204030204" pitchFamily="34" charset="0"/>
                <a:cs typeface="Courier New" panose="02070309020205020404" pitchFamily="49" charset="0"/>
              </a:rPr>
              <a:t>turpis</a:t>
            </a:r>
            <a:r>
              <a:rPr kumimoji="0" lang="en-US" alt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anose="020B0A04020102020204" pitchFamily="34" charset="0"/>
                <a:ea typeface="Calibri" panose="020F0502020204030204" pitchFamily="34" charset="0"/>
                <a:cs typeface="Courier New" panose="02070309020205020404" pitchFamily="49" charset="0"/>
              </a:rPr>
              <a:t> </a:t>
            </a:r>
            <a:r>
              <a:rPr kumimoji="0" lang="en-US" altLang="en-US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Black" panose="020B0A04020102020204" pitchFamily="34" charset="0"/>
                <a:ea typeface="Calibri" panose="020F0502020204030204" pitchFamily="34" charset="0"/>
                <a:cs typeface="Courier New" panose="02070309020205020404" pitchFamily="49" charset="0"/>
              </a:rPr>
              <a:t>commodo</a:t>
            </a:r>
            <a:r>
              <a:rPr kumimoji="0" lang="en-US" alt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anose="020B0A04020102020204" pitchFamily="34" charset="0"/>
                <a:ea typeface="Calibri" panose="020F0502020204030204" pitchFamily="34" charset="0"/>
                <a:cs typeface="Courier New" panose="02070309020205020404" pitchFamily="49" charset="0"/>
              </a:rPr>
              <a:t> a </a:t>
            </a:r>
            <a:r>
              <a:rPr kumimoji="0" lang="en-US" altLang="en-US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Black" panose="020B0A04020102020204" pitchFamily="34" charset="0"/>
                <a:ea typeface="Calibri" panose="020F0502020204030204" pitchFamily="34" charset="0"/>
                <a:cs typeface="Courier New" panose="02070309020205020404" pitchFamily="49" charset="0"/>
              </a:rPr>
              <a:t>ultricies</a:t>
            </a:r>
            <a:r>
              <a:rPr kumimoji="0" lang="en-US" alt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anose="020B0A04020102020204" pitchFamily="34" charset="0"/>
                <a:ea typeface="Calibri" panose="020F0502020204030204" pitchFamily="34" charset="0"/>
                <a:cs typeface="Courier New" panose="02070309020205020404" pitchFamily="49" charset="0"/>
              </a:rPr>
              <a:t> mi </a:t>
            </a:r>
            <a:r>
              <a:rPr kumimoji="0" lang="en-US" altLang="en-US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Black" panose="020B0A04020102020204" pitchFamily="34" charset="0"/>
                <a:ea typeface="Calibri" panose="020F0502020204030204" pitchFamily="34" charset="0"/>
                <a:cs typeface="Courier New" panose="02070309020205020404" pitchFamily="49" charset="0"/>
              </a:rPr>
              <a:t>bibendum</a:t>
            </a:r>
            <a:r>
              <a:rPr kumimoji="0" lang="en-US" alt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anose="020B0A04020102020204" pitchFamily="34" charset="0"/>
                <a:ea typeface="Calibri" panose="020F0502020204030204" pitchFamily="34" charset="0"/>
                <a:cs typeface="Courier New" panose="02070309020205020404" pitchFamily="49" charset="0"/>
              </a:rPr>
              <a:t>. </a:t>
            </a:r>
            <a:r>
              <a:rPr kumimoji="0" lang="en-US" altLang="en-US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Black" panose="020B0A04020102020204" pitchFamily="34" charset="0"/>
                <a:ea typeface="Calibri" panose="020F0502020204030204" pitchFamily="34" charset="0"/>
                <a:cs typeface="Courier New" panose="02070309020205020404" pitchFamily="49" charset="0"/>
              </a:rPr>
              <a:t>Duis</a:t>
            </a:r>
            <a:r>
              <a:rPr kumimoji="0" lang="en-US" alt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anose="020B0A04020102020204" pitchFamily="34" charset="0"/>
                <a:ea typeface="Calibri" panose="020F0502020204030204" pitchFamily="34" charset="0"/>
                <a:cs typeface="Courier New" panose="02070309020205020404" pitchFamily="49" charset="0"/>
              </a:rPr>
              <a:t> vitae </a:t>
            </a:r>
            <a:r>
              <a:rPr kumimoji="0" lang="en-US" altLang="en-US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Black" panose="020B0A04020102020204" pitchFamily="34" charset="0"/>
                <a:ea typeface="Calibri" panose="020F0502020204030204" pitchFamily="34" charset="0"/>
                <a:cs typeface="Courier New" panose="02070309020205020404" pitchFamily="49" charset="0"/>
              </a:rPr>
              <a:t>metus</a:t>
            </a:r>
            <a:r>
              <a:rPr kumimoji="0" lang="en-US" alt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anose="020B0A04020102020204" pitchFamily="34" charset="0"/>
                <a:ea typeface="Calibri" panose="020F0502020204030204" pitchFamily="34" charset="0"/>
                <a:cs typeface="Courier New" panose="02070309020205020404" pitchFamily="49" charset="0"/>
              </a:rPr>
              <a:t> in </a:t>
            </a:r>
            <a:r>
              <a:rPr kumimoji="0" lang="en-US" altLang="en-US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Black" panose="020B0A04020102020204" pitchFamily="34" charset="0"/>
                <a:ea typeface="Calibri" panose="020F0502020204030204" pitchFamily="34" charset="0"/>
                <a:cs typeface="Courier New" panose="02070309020205020404" pitchFamily="49" charset="0"/>
              </a:rPr>
              <a:t>sem</a:t>
            </a:r>
            <a:r>
              <a:rPr kumimoji="0" lang="en-US" alt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anose="020B0A04020102020204" pitchFamily="34" charset="0"/>
                <a:ea typeface="Calibri" panose="020F0502020204030204" pitchFamily="34" charset="0"/>
                <a:cs typeface="Courier New" panose="02070309020205020404" pitchFamily="49" charset="0"/>
              </a:rPr>
              <a:t> </a:t>
            </a:r>
            <a:r>
              <a:rPr kumimoji="0" lang="en-US" altLang="en-US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Black" panose="020B0A04020102020204" pitchFamily="34" charset="0"/>
                <a:ea typeface="Calibri" panose="020F0502020204030204" pitchFamily="34" charset="0"/>
                <a:cs typeface="Courier New" panose="02070309020205020404" pitchFamily="49" charset="0"/>
              </a:rPr>
              <a:t>feugiat</a:t>
            </a:r>
            <a:r>
              <a:rPr kumimoji="0" lang="en-US" alt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anose="020B0A04020102020204" pitchFamily="34" charset="0"/>
                <a:ea typeface="Calibri" panose="020F0502020204030204" pitchFamily="34" charset="0"/>
                <a:cs typeface="Courier New" panose="02070309020205020404" pitchFamily="49" charset="0"/>
              </a:rPr>
              <a:t> </a:t>
            </a:r>
            <a:r>
              <a:rPr kumimoji="0" lang="en-US" altLang="en-US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Black" panose="020B0A04020102020204" pitchFamily="34" charset="0"/>
                <a:ea typeface="Calibri" panose="020F0502020204030204" pitchFamily="34" charset="0"/>
                <a:cs typeface="Courier New" panose="02070309020205020404" pitchFamily="49" charset="0"/>
              </a:rPr>
              <a:t>bibendum</a:t>
            </a:r>
            <a:r>
              <a:rPr kumimoji="0" lang="en-US" alt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anose="020B0A04020102020204" pitchFamily="34" charset="0"/>
                <a:ea typeface="Calibri" panose="020F0502020204030204" pitchFamily="34" charset="0"/>
                <a:cs typeface="Courier New" panose="02070309020205020404" pitchFamily="49" charset="0"/>
              </a:rPr>
              <a:t>. </a:t>
            </a:r>
            <a:r>
              <a:rPr kumimoji="0" lang="en-US" altLang="en-US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Black" panose="020B0A04020102020204" pitchFamily="34" charset="0"/>
                <a:ea typeface="Calibri" panose="020F0502020204030204" pitchFamily="34" charset="0"/>
                <a:cs typeface="Courier New" panose="02070309020205020404" pitchFamily="49" charset="0"/>
              </a:rPr>
              <a:t>Donec</a:t>
            </a:r>
            <a:r>
              <a:rPr kumimoji="0" lang="en-US" alt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anose="020B0A04020102020204" pitchFamily="34" charset="0"/>
                <a:ea typeface="Calibri" panose="020F0502020204030204" pitchFamily="34" charset="0"/>
                <a:cs typeface="Courier New" panose="02070309020205020404" pitchFamily="49" charset="0"/>
              </a:rPr>
              <a:t> et </a:t>
            </a:r>
            <a:r>
              <a:rPr kumimoji="0" lang="en-US" altLang="en-US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Black" panose="020B0A04020102020204" pitchFamily="34" charset="0"/>
                <a:ea typeface="Calibri" panose="020F0502020204030204" pitchFamily="34" charset="0"/>
                <a:cs typeface="Courier New" panose="02070309020205020404" pitchFamily="49" charset="0"/>
              </a:rPr>
              <a:t>enim</a:t>
            </a:r>
            <a:r>
              <a:rPr kumimoji="0" lang="en-US" alt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anose="020B0A04020102020204" pitchFamily="34" charset="0"/>
                <a:ea typeface="Calibri" panose="020F0502020204030204" pitchFamily="34" charset="0"/>
                <a:cs typeface="Courier New" panose="02070309020205020404" pitchFamily="49" charset="0"/>
              </a:rPr>
              <a:t> </a:t>
            </a:r>
            <a:r>
              <a:rPr kumimoji="0" lang="en-US" altLang="en-US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Black" panose="020B0A04020102020204" pitchFamily="34" charset="0"/>
                <a:ea typeface="Calibri" panose="020F0502020204030204" pitchFamily="34" charset="0"/>
                <a:cs typeface="Courier New" panose="02070309020205020404" pitchFamily="49" charset="0"/>
              </a:rPr>
              <a:t>enim</a:t>
            </a:r>
            <a:r>
              <a:rPr kumimoji="0" lang="en-US" alt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anose="020B0A04020102020204" pitchFamily="34" charset="0"/>
                <a:ea typeface="Calibri" panose="020F0502020204030204" pitchFamily="34" charset="0"/>
                <a:cs typeface="Courier New" panose="02070309020205020404" pitchFamily="49" charset="0"/>
              </a:rPr>
              <a:t>, </a:t>
            </a:r>
            <a:r>
              <a:rPr kumimoji="0" lang="en-US" altLang="en-US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Black" panose="020B0A04020102020204" pitchFamily="34" charset="0"/>
                <a:ea typeface="Calibri" panose="020F0502020204030204" pitchFamily="34" charset="0"/>
                <a:cs typeface="Courier New" panose="02070309020205020404" pitchFamily="49" charset="0"/>
              </a:rPr>
              <a:t>eget</a:t>
            </a:r>
            <a:r>
              <a:rPr kumimoji="0" lang="en-US" alt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anose="020B0A04020102020204" pitchFamily="34" charset="0"/>
                <a:ea typeface="Calibri" panose="020F0502020204030204" pitchFamily="34" charset="0"/>
                <a:cs typeface="Courier New" panose="02070309020205020404" pitchFamily="49" charset="0"/>
              </a:rPr>
              <a:t> </a:t>
            </a:r>
            <a:r>
              <a:rPr kumimoji="0" lang="en-US" altLang="en-US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Black" panose="020B0A04020102020204" pitchFamily="34" charset="0"/>
                <a:ea typeface="Calibri" panose="020F0502020204030204" pitchFamily="34" charset="0"/>
                <a:cs typeface="Courier New" panose="02070309020205020404" pitchFamily="49" charset="0"/>
              </a:rPr>
              <a:t>mollis</a:t>
            </a:r>
            <a:r>
              <a:rPr kumimoji="0" lang="en-US" alt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anose="020B0A04020102020204" pitchFamily="34" charset="0"/>
                <a:ea typeface="Calibri" panose="020F0502020204030204" pitchFamily="34" charset="0"/>
                <a:cs typeface="Courier New" panose="02070309020205020404" pitchFamily="49" charset="0"/>
              </a:rPr>
              <a:t> </a:t>
            </a:r>
            <a:r>
              <a:rPr kumimoji="0" lang="en-US" altLang="en-US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Black" panose="020B0A04020102020204" pitchFamily="34" charset="0"/>
                <a:ea typeface="Calibri" panose="020F0502020204030204" pitchFamily="34" charset="0"/>
                <a:cs typeface="Courier New" panose="02070309020205020404" pitchFamily="49" charset="0"/>
              </a:rPr>
              <a:t>velit</a:t>
            </a:r>
            <a:r>
              <a:rPr kumimoji="0" lang="en-US" alt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anose="020B0A04020102020204" pitchFamily="34" charset="0"/>
                <a:ea typeface="Calibri" panose="020F0502020204030204" pitchFamily="34" charset="0"/>
                <a:cs typeface="Courier New" panose="02070309020205020404" pitchFamily="49" charset="0"/>
              </a:rPr>
              <a:t>. </a:t>
            </a:r>
            <a:r>
              <a:rPr kumimoji="0" lang="en-US" altLang="en-US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Black" panose="020B0A04020102020204" pitchFamily="34" charset="0"/>
                <a:ea typeface="Calibri" panose="020F0502020204030204" pitchFamily="34" charset="0"/>
                <a:cs typeface="Courier New" panose="02070309020205020404" pitchFamily="49" charset="0"/>
              </a:rPr>
              <a:t>Aliquam</a:t>
            </a:r>
            <a:r>
              <a:rPr kumimoji="0" lang="en-US" alt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anose="020B0A04020102020204" pitchFamily="34" charset="0"/>
                <a:ea typeface="Calibri" panose="020F0502020204030204" pitchFamily="34" charset="0"/>
                <a:cs typeface="Courier New" panose="02070309020205020404" pitchFamily="49" charset="0"/>
              </a:rPr>
              <a:t> </a:t>
            </a:r>
            <a:r>
              <a:rPr kumimoji="0" lang="en-US" altLang="en-US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Black" panose="020B0A04020102020204" pitchFamily="34" charset="0"/>
                <a:ea typeface="Calibri" panose="020F0502020204030204" pitchFamily="34" charset="0"/>
                <a:cs typeface="Courier New" panose="02070309020205020404" pitchFamily="49" charset="0"/>
              </a:rPr>
              <a:t>condimentum</a:t>
            </a:r>
            <a:r>
              <a:rPr kumimoji="0" lang="en-US" alt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anose="020B0A04020102020204" pitchFamily="34" charset="0"/>
                <a:ea typeface="Calibri" panose="020F0502020204030204" pitchFamily="34" charset="0"/>
                <a:cs typeface="Courier New" panose="02070309020205020404" pitchFamily="49" charset="0"/>
              </a:rPr>
              <a:t>, </a:t>
            </a:r>
            <a:r>
              <a:rPr kumimoji="0" lang="en-US" altLang="en-US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Black" panose="020B0A04020102020204" pitchFamily="34" charset="0"/>
                <a:ea typeface="Calibri" panose="020F0502020204030204" pitchFamily="34" charset="0"/>
                <a:cs typeface="Courier New" panose="02070309020205020404" pitchFamily="49" charset="0"/>
              </a:rPr>
              <a:t>justo</a:t>
            </a:r>
            <a:r>
              <a:rPr kumimoji="0" lang="en-US" alt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anose="020B0A04020102020204" pitchFamily="34" charset="0"/>
                <a:ea typeface="Calibri" panose="020F0502020204030204" pitchFamily="34" charset="0"/>
                <a:cs typeface="Courier New" panose="02070309020205020404" pitchFamily="49" charset="0"/>
              </a:rPr>
              <a:t> </a:t>
            </a:r>
            <a:r>
              <a:rPr kumimoji="0" lang="en-US" altLang="en-US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Black" panose="020B0A04020102020204" pitchFamily="34" charset="0"/>
                <a:ea typeface="Calibri" panose="020F0502020204030204" pitchFamily="34" charset="0"/>
                <a:cs typeface="Courier New" panose="02070309020205020404" pitchFamily="49" charset="0"/>
              </a:rPr>
              <a:t>auctor</a:t>
            </a:r>
            <a:r>
              <a:rPr kumimoji="0" lang="en-US" alt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anose="020B0A04020102020204" pitchFamily="34" charset="0"/>
                <a:ea typeface="Calibri" panose="020F0502020204030204" pitchFamily="34" charset="0"/>
                <a:cs typeface="Courier New" panose="02070309020205020404" pitchFamily="49" charset="0"/>
              </a:rPr>
              <a:t> </a:t>
            </a:r>
            <a:r>
              <a:rPr kumimoji="0" lang="en-US" altLang="en-US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Black" panose="020B0A04020102020204" pitchFamily="34" charset="0"/>
                <a:ea typeface="Calibri" panose="020F0502020204030204" pitchFamily="34" charset="0"/>
                <a:cs typeface="Courier New" panose="02070309020205020404" pitchFamily="49" charset="0"/>
              </a:rPr>
              <a:t>luctus</a:t>
            </a:r>
            <a:r>
              <a:rPr kumimoji="0" lang="en-US" alt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anose="020B0A04020102020204" pitchFamily="34" charset="0"/>
                <a:ea typeface="Calibri" panose="020F0502020204030204" pitchFamily="34" charset="0"/>
                <a:cs typeface="Courier New" panose="02070309020205020404" pitchFamily="49" charset="0"/>
              </a:rPr>
              <a:t> </a:t>
            </a:r>
            <a:r>
              <a:rPr kumimoji="0" lang="en-US" altLang="en-US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Black" panose="020B0A04020102020204" pitchFamily="34" charset="0"/>
                <a:ea typeface="Calibri" panose="020F0502020204030204" pitchFamily="34" charset="0"/>
                <a:cs typeface="Courier New" panose="02070309020205020404" pitchFamily="49" charset="0"/>
              </a:rPr>
              <a:t>laoreet</a:t>
            </a:r>
            <a:r>
              <a:rPr kumimoji="0" lang="en-US" alt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anose="020B0A04020102020204" pitchFamily="34" charset="0"/>
                <a:ea typeface="Calibri" panose="020F0502020204030204" pitchFamily="34" charset="0"/>
                <a:cs typeface="Courier New" panose="02070309020205020404" pitchFamily="49" charset="0"/>
              </a:rPr>
              <a:t>, </a:t>
            </a:r>
            <a:r>
              <a:rPr kumimoji="0" lang="en-US" altLang="en-US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Black" panose="020B0A04020102020204" pitchFamily="34" charset="0"/>
                <a:ea typeface="Calibri" panose="020F0502020204030204" pitchFamily="34" charset="0"/>
                <a:cs typeface="Courier New" panose="02070309020205020404" pitchFamily="49" charset="0"/>
              </a:rPr>
              <a:t>est</a:t>
            </a:r>
            <a:r>
              <a:rPr kumimoji="0" lang="en-US" alt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anose="020B0A04020102020204" pitchFamily="34" charset="0"/>
                <a:ea typeface="Calibri" panose="020F0502020204030204" pitchFamily="34" charset="0"/>
                <a:cs typeface="Courier New" panose="02070309020205020404" pitchFamily="49" charset="0"/>
              </a:rPr>
              <a:t> </a:t>
            </a:r>
            <a:r>
              <a:rPr kumimoji="0" lang="en-US" altLang="en-US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Black" panose="020B0A04020102020204" pitchFamily="34" charset="0"/>
                <a:ea typeface="Calibri" panose="020F0502020204030204" pitchFamily="34" charset="0"/>
                <a:cs typeface="Courier New" panose="02070309020205020404" pitchFamily="49" charset="0"/>
              </a:rPr>
              <a:t>odio</a:t>
            </a:r>
            <a:r>
              <a:rPr kumimoji="0" lang="en-US" alt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anose="020B0A04020102020204" pitchFamily="34" charset="0"/>
                <a:ea typeface="Calibri" panose="020F0502020204030204" pitchFamily="34" charset="0"/>
                <a:cs typeface="Courier New" panose="02070309020205020404" pitchFamily="49" charset="0"/>
              </a:rPr>
              <a:t> porta </a:t>
            </a:r>
            <a:r>
              <a:rPr kumimoji="0" lang="en-US" altLang="en-US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Black" panose="020B0A04020102020204" pitchFamily="34" charset="0"/>
                <a:ea typeface="Calibri" panose="020F0502020204030204" pitchFamily="34" charset="0"/>
                <a:cs typeface="Courier New" panose="02070309020205020404" pitchFamily="49" charset="0"/>
              </a:rPr>
              <a:t>nunc</a:t>
            </a:r>
            <a:r>
              <a:rPr kumimoji="0" lang="en-US" alt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anose="020B0A04020102020204" pitchFamily="34" charset="0"/>
                <a:ea typeface="Calibri" panose="020F0502020204030204" pitchFamily="34" charset="0"/>
                <a:cs typeface="Courier New" panose="02070309020205020404" pitchFamily="49" charset="0"/>
              </a:rPr>
              <a:t>, in </a:t>
            </a:r>
            <a:r>
              <a:rPr kumimoji="0" lang="en-US" altLang="en-US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Black" panose="020B0A04020102020204" pitchFamily="34" charset="0"/>
                <a:ea typeface="Calibri" panose="020F0502020204030204" pitchFamily="34" charset="0"/>
                <a:cs typeface="Courier New" panose="02070309020205020404" pitchFamily="49" charset="0"/>
              </a:rPr>
              <a:t>euismod</a:t>
            </a:r>
            <a:r>
              <a:rPr kumimoji="0" lang="en-US" alt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anose="020B0A04020102020204" pitchFamily="34" charset="0"/>
                <a:ea typeface="Calibri" panose="020F0502020204030204" pitchFamily="34" charset="0"/>
                <a:cs typeface="Courier New" panose="02070309020205020404" pitchFamily="49" charset="0"/>
              </a:rPr>
              <a:t> </a:t>
            </a:r>
            <a:r>
              <a:rPr kumimoji="0" lang="en-US" altLang="en-US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Black" panose="020B0A04020102020204" pitchFamily="34" charset="0"/>
                <a:ea typeface="Calibri" panose="020F0502020204030204" pitchFamily="34" charset="0"/>
                <a:cs typeface="Courier New" panose="02070309020205020404" pitchFamily="49" charset="0"/>
              </a:rPr>
              <a:t>nisl</a:t>
            </a:r>
            <a:r>
              <a:rPr kumimoji="0" lang="en-US" alt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anose="020B0A04020102020204" pitchFamily="34" charset="0"/>
                <a:ea typeface="Calibri" panose="020F0502020204030204" pitchFamily="34" charset="0"/>
                <a:cs typeface="Courier New" panose="02070309020205020404" pitchFamily="49" charset="0"/>
              </a:rPr>
              <a:t> </a:t>
            </a:r>
            <a:r>
              <a:rPr kumimoji="0" lang="en-US" altLang="en-US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Black" panose="020B0A04020102020204" pitchFamily="34" charset="0"/>
                <a:ea typeface="Calibri" panose="020F0502020204030204" pitchFamily="34" charset="0"/>
                <a:cs typeface="Courier New" panose="02070309020205020404" pitchFamily="49" charset="0"/>
              </a:rPr>
              <a:t>justo</a:t>
            </a:r>
            <a:r>
              <a:rPr kumimoji="0" lang="en-US" alt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anose="020B0A04020102020204" pitchFamily="34" charset="0"/>
                <a:ea typeface="Calibri" panose="020F0502020204030204" pitchFamily="34" charset="0"/>
                <a:cs typeface="Courier New" panose="02070309020205020404" pitchFamily="49" charset="0"/>
              </a:rPr>
              <a:t> sit </a:t>
            </a:r>
            <a:r>
              <a:rPr kumimoji="0" lang="en-US" altLang="en-US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Black" panose="020B0A04020102020204" pitchFamily="34" charset="0"/>
                <a:ea typeface="Calibri" panose="020F0502020204030204" pitchFamily="34" charset="0"/>
                <a:cs typeface="Courier New" panose="02070309020205020404" pitchFamily="49" charset="0"/>
              </a:rPr>
              <a:t>amet</a:t>
            </a:r>
            <a:r>
              <a:rPr kumimoji="0" lang="en-US" alt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anose="020B0A04020102020204" pitchFamily="34" charset="0"/>
                <a:ea typeface="Calibri" panose="020F0502020204030204" pitchFamily="34" charset="0"/>
                <a:cs typeface="Courier New" panose="02070309020205020404" pitchFamily="49" charset="0"/>
              </a:rPr>
              <a:t> </a:t>
            </a:r>
            <a:r>
              <a:rPr kumimoji="0" lang="en-US" altLang="en-US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Black" panose="020B0A04020102020204" pitchFamily="34" charset="0"/>
                <a:ea typeface="Calibri" panose="020F0502020204030204" pitchFamily="34" charset="0"/>
                <a:cs typeface="Courier New" panose="02070309020205020404" pitchFamily="49" charset="0"/>
              </a:rPr>
              <a:t>orci</a:t>
            </a:r>
            <a:r>
              <a:rPr kumimoji="0" lang="en-US" alt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anose="020B0A04020102020204" pitchFamily="34" charset="0"/>
                <a:ea typeface="Calibri" panose="020F0502020204030204" pitchFamily="34" charset="0"/>
                <a:cs typeface="Courier New" panose="02070309020205020404" pitchFamily="49" charset="0"/>
              </a:rPr>
              <a:t>. Maecenas </a:t>
            </a:r>
            <a:r>
              <a:rPr kumimoji="0" lang="en-US" altLang="en-US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Black" panose="020B0A04020102020204" pitchFamily="34" charset="0"/>
                <a:ea typeface="Calibri" panose="020F0502020204030204" pitchFamily="34" charset="0"/>
                <a:cs typeface="Courier New" panose="02070309020205020404" pitchFamily="49" charset="0"/>
              </a:rPr>
              <a:t>eros</a:t>
            </a:r>
            <a:r>
              <a:rPr kumimoji="0" lang="en-US" alt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anose="020B0A04020102020204" pitchFamily="34" charset="0"/>
                <a:ea typeface="Calibri" panose="020F0502020204030204" pitchFamily="34" charset="0"/>
                <a:cs typeface="Courier New" panose="02070309020205020404" pitchFamily="49" charset="0"/>
              </a:rPr>
              <a:t> nisi, </a:t>
            </a:r>
            <a:r>
              <a:rPr kumimoji="0" lang="en-US" altLang="en-US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Black" panose="020B0A04020102020204" pitchFamily="34" charset="0"/>
                <a:ea typeface="Calibri" panose="020F0502020204030204" pitchFamily="34" charset="0"/>
                <a:cs typeface="Courier New" panose="02070309020205020404" pitchFamily="49" charset="0"/>
              </a:rPr>
              <a:t>vestibulum</a:t>
            </a:r>
            <a:r>
              <a:rPr kumimoji="0" lang="en-US" alt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anose="020B0A04020102020204" pitchFamily="34" charset="0"/>
                <a:ea typeface="Calibri" panose="020F0502020204030204" pitchFamily="34" charset="0"/>
                <a:cs typeface="Courier New" panose="02070309020205020404" pitchFamily="49" charset="0"/>
              </a:rPr>
              <a:t> at cursus vitae, </a:t>
            </a:r>
            <a:r>
              <a:rPr kumimoji="0" lang="en-US" altLang="en-US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Black" panose="020B0A04020102020204" pitchFamily="34" charset="0"/>
                <a:ea typeface="Calibri" panose="020F0502020204030204" pitchFamily="34" charset="0"/>
                <a:cs typeface="Courier New" panose="02070309020205020404" pitchFamily="49" charset="0"/>
              </a:rPr>
              <a:t>placerat</a:t>
            </a:r>
            <a:r>
              <a:rPr kumimoji="0" lang="en-US" alt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anose="020B0A04020102020204" pitchFamily="34" charset="0"/>
                <a:ea typeface="Calibri" panose="020F0502020204030204" pitchFamily="34" charset="0"/>
                <a:cs typeface="Courier New" panose="02070309020205020404" pitchFamily="49" charset="0"/>
              </a:rPr>
              <a:t> a dolor.</a:t>
            </a:r>
            <a:endParaRPr kumimoji="0" lang="en-US" alt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Black" panose="020B0A04020102020204" pitchFamily="34" charset="0"/>
                <a:ea typeface="Calibri" panose="020F0502020204030204" pitchFamily="34" charset="0"/>
                <a:cs typeface="Courier New" panose="02070309020205020404" pitchFamily="49" charset="0"/>
              </a:rPr>
              <a:t>Ut</a:t>
            </a:r>
            <a:r>
              <a:rPr kumimoji="0" lang="en-US" alt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anose="020B0A04020102020204" pitchFamily="34" charset="0"/>
                <a:ea typeface="Calibri" panose="020F0502020204030204" pitchFamily="34" charset="0"/>
                <a:cs typeface="Courier New" panose="02070309020205020404" pitchFamily="49" charset="0"/>
              </a:rPr>
              <a:t> a </a:t>
            </a:r>
            <a:r>
              <a:rPr kumimoji="0" lang="en-US" altLang="en-US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Black" panose="020B0A04020102020204" pitchFamily="34" charset="0"/>
                <a:ea typeface="Calibri" panose="020F0502020204030204" pitchFamily="34" charset="0"/>
                <a:cs typeface="Courier New" panose="02070309020205020404" pitchFamily="49" charset="0"/>
              </a:rPr>
              <a:t>diam</a:t>
            </a:r>
            <a:r>
              <a:rPr kumimoji="0" lang="en-US" alt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anose="020B0A04020102020204" pitchFamily="34" charset="0"/>
                <a:ea typeface="Calibri" panose="020F0502020204030204" pitchFamily="34" charset="0"/>
                <a:cs typeface="Courier New" panose="02070309020205020404" pitchFamily="49" charset="0"/>
              </a:rPr>
              <a:t> id ligula </a:t>
            </a:r>
            <a:r>
              <a:rPr kumimoji="0" lang="en-US" altLang="en-US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Black" panose="020B0A04020102020204" pitchFamily="34" charset="0"/>
                <a:ea typeface="Calibri" panose="020F0502020204030204" pitchFamily="34" charset="0"/>
                <a:cs typeface="Courier New" panose="02070309020205020404" pitchFamily="49" charset="0"/>
              </a:rPr>
              <a:t>hendrerit</a:t>
            </a:r>
            <a:r>
              <a:rPr kumimoji="0" lang="en-US" alt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anose="020B0A04020102020204" pitchFamily="34" charset="0"/>
                <a:ea typeface="Calibri" panose="020F0502020204030204" pitchFamily="34" charset="0"/>
                <a:cs typeface="Courier New" panose="02070309020205020404" pitchFamily="49" charset="0"/>
              </a:rPr>
              <a:t> dictum ac id </a:t>
            </a:r>
            <a:r>
              <a:rPr kumimoji="0" lang="en-US" altLang="en-US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Black" panose="020B0A04020102020204" pitchFamily="34" charset="0"/>
                <a:ea typeface="Calibri" panose="020F0502020204030204" pitchFamily="34" charset="0"/>
                <a:cs typeface="Courier New" panose="02070309020205020404" pitchFamily="49" charset="0"/>
              </a:rPr>
              <a:t>odio</a:t>
            </a:r>
            <a:r>
              <a:rPr kumimoji="0" lang="en-US" alt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anose="020B0A04020102020204" pitchFamily="34" charset="0"/>
                <a:ea typeface="Calibri" panose="020F0502020204030204" pitchFamily="34" charset="0"/>
                <a:cs typeface="Courier New" panose="02070309020205020404" pitchFamily="49" charset="0"/>
              </a:rPr>
              <a:t>. </a:t>
            </a:r>
            <a:r>
              <a:rPr kumimoji="0" lang="en-US" altLang="en-US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Black" panose="020B0A04020102020204" pitchFamily="34" charset="0"/>
                <a:ea typeface="Calibri" panose="020F0502020204030204" pitchFamily="34" charset="0"/>
                <a:cs typeface="Courier New" panose="02070309020205020404" pitchFamily="49" charset="0"/>
              </a:rPr>
              <a:t>Aenean</a:t>
            </a:r>
            <a:r>
              <a:rPr kumimoji="0" lang="en-US" alt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anose="020B0A04020102020204" pitchFamily="34" charset="0"/>
                <a:ea typeface="Calibri" panose="020F0502020204030204" pitchFamily="34" charset="0"/>
                <a:cs typeface="Courier New" panose="02070309020205020404" pitchFamily="49" charset="0"/>
              </a:rPr>
              <a:t> </a:t>
            </a:r>
            <a:r>
              <a:rPr kumimoji="0" lang="en-US" altLang="en-US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Black" panose="020B0A04020102020204" pitchFamily="34" charset="0"/>
                <a:ea typeface="Calibri" panose="020F0502020204030204" pitchFamily="34" charset="0"/>
                <a:cs typeface="Courier New" panose="02070309020205020404" pitchFamily="49" charset="0"/>
              </a:rPr>
              <a:t>justo</a:t>
            </a:r>
            <a:r>
              <a:rPr kumimoji="0" lang="en-US" alt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anose="020B0A04020102020204" pitchFamily="34" charset="0"/>
                <a:ea typeface="Calibri" panose="020F0502020204030204" pitchFamily="34" charset="0"/>
                <a:cs typeface="Courier New" panose="02070309020205020404" pitchFamily="49" charset="0"/>
              </a:rPr>
              <a:t> </a:t>
            </a:r>
            <a:r>
              <a:rPr kumimoji="0" lang="en-US" altLang="en-US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Black" panose="020B0A04020102020204" pitchFamily="34" charset="0"/>
                <a:ea typeface="Calibri" panose="020F0502020204030204" pitchFamily="34" charset="0"/>
                <a:cs typeface="Courier New" panose="02070309020205020404" pitchFamily="49" charset="0"/>
              </a:rPr>
              <a:t>tortor</a:t>
            </a:r>
            <a:r>
              <a:rPr kumimoji="0" lang="en-US" alt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anose="020B0A04020102020204" pitchFamily="34" charset="0"/>
                <a:ea typeface="Calibri" panose="020F0502020204030204" pitchFamily="34" charset="0"/>
                <a:cs typeface="Courier New" panose="02070309020205020404" pitchFamily="49" charset="0"/>
              </a:rPr>
              <a:t>, </a:t>
            </a:r>
            <a:r>
              <a:rPr kumimoji="0" lang="en-US" altLang="en-US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Black" panose="020B0A04020102020204" pitchFamily="34" charset="0"/>
                <a:ea typeface="Calibri" panose="020F0502020204030204" pitchFamily="34" charset="0"/>
                <a:cs typeface="Courier New" panose="02070309020205020404" pitchFamily="49" charset="0"/>
              </a:rPr>
              <a:t>blandit</a:t>
            </a:r>
            <a:r>
              <a:rPr kumimoji="0" lang="en-US" alt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anose="020B0A04020102020204" pitchFamily="34" charset="0"/>
                <a:ea typeface="Calibri" panose="020F0502020204030204" pitchFamily="34" charset="0"/>
                <a:cs typeface="Courier New" panose="02070309020205020404" pitchFamily="49" charset="0"/>
              </a:rPr>
              <a:t> </a:t>
            </a:r>
            <a:r>
              <a:rPr kumimoji="0" lang="en-US" altLang="en-US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Black" panose="020B0A04020102020204" pitchFamily="34" charset="0"/>
                <a:ea typeface="Calibri" panose="020F0502020204030204" pitchFamily="34" charset="0"/>
                <a:cs typeface="Courier New" panose="02070309020205020404" pitchFamily="49" charset="0"/>
              </a:rPr>
              <a:t>quis</a:t>
            </a:r>
            <a:r>
              <a:rPr kumimoji="0" lang="en-US" alt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anose="020B0A04020102020204" pitchFamily="34" charset="0"/>
                <a:ea typeface="Calibri" panose="020F0502020204030204" pitchFamily="34" charset="0"/>
                <a:cs typeface="Courier New" panose="02070309020205020404" pitchFamily="49" charset="0"/>
              </a:rPr>
              <a:t> </a:t>
            </a:r>
            <a:r>
              <a:rPr kumimoji="0" lang="en-US" altLang="en-US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Black" panose="020B0A04020102020204" pitchFamily="34" charset="0"/>
                <a:ea typeface="Calibri" panose="020F0502020204030204" pitchFamily="34" charset="0"/>
                <a:cs typeface="Courier New" panose="02070309020205020404" pitchFamily="49" charset="0"/>
              </a:rPr>
              <a:t>molestie</a:t>
            </a:r>
            <a:r>
              <a:rPr kumimoji="0" lang="en-US" alt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anose="020B0A04020102020204" pitchFamily="34" charset="0"/>
                <a:ea typeface="Calibri" panose="020F0502020204030204" pitchFamily="34" charset="0"/>
                <a:cs typeface="Courier New" panose="02070309020205020404" pitchFamily="49" charset="0"/>
              </a:rPr>
              <a:t> ac, </a:t>
            </a:r>
            <a:r>
              <a:rPr kumimoji="0" lang="en-US" altLang="en-US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Black" panose="020B0A04020102020204" pitchFamily="34" charset="0"/>
                <a:ea typeface="Calibri" panose="020F0502020204030204" pitchFamily="34" charset="0"/>
                <a:cs typeface="Courier New" panose="02070309020205020404" pitchFamily="49" charset="0"/>
              </a:rPr>
              <a:t>lobortis</a:t>
            </a:r>
            <a:r>
              <a:rPr kumimoji="0" lang="en-US" alt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anose="020B0A04020102020204" pitchFamily="34" charset="0"/>
                <a:ea typeface="Calibri" panose="020F0502020204030204" pitchFamily="34" charset="0"/>
                <a:cs typeface="Courier New" panose="02070309020205020404" pitchFamily="49" charset="0"/>
              </a:rPr>
              <a:t> </a:t>
            </a:r>
            <a:r>
              <a:rPr kumimoji="0" lang="en-US" altLang="en-US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Black" panose="020B0A04020102020204" pitchFamily="34" charset="0"/>
                <a:ea typeface="Calibri" panose="020F0502020204030204" pitchFamily="34" charset="0"/>
                <a:cs typeface="Courier New" panose="02070309020205020404" pitchFamily="49" charset="0"/>
              </a:rPr>
              <a:t>vel</a:t>
            </a:r>
            <a:r>
              <a:rPr kumimoji="0" lang="en-US" alt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anose="020B0A04020102020204" pitchFamily="34" charset="0"/>
                <a:ea typeface="Calibri" panose="020F0502020204030204" pitchFamily="34" charset="0"/>
                <a:cs typeface="Courier New" panose="02070309020205020404" pitchFamily="49" charset="0"/>
              </a:rPr>
              <a:t> magna. </a:t>
            </a:r>
            <a:r>
              <a:rPr kumimoji="0" lang="en-US" altLang="en-US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Black" panose="020B0A04020102020204" pitchFamily="34" charset="0"/>
                <a:ea typeface="Calibri" panose="020F0502020204030204" pitchFamily="34" charset="0"/>
                <a:cs typeface="Courier New" panose="02070309020205020404" pitchFamily="49" charset="0"/>
              </a:rPr>
              <a:t>Pellentesque</a:t>
            </a:r>
            <a:r>
              <a:rPr kumimoji="0" lang="en-US" alt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anose="020B0A04020102020204" pitchFamily="34" charset="0"/>
                <a:ea typeface="Calibri" panose="020F0502020204030204" pitchFamily="34" charset="0"/>
                <a:cs typeface="Courier New" panose="02070309020205020404" pitchFamily="49" charset="0"/>
              </a:rPr>
              <a:t> habitant </a:t>
            </a:r>
            <a:r>
              <a:rPr kumimoji="0" lang="en-US" altLang="en-US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Black" panose="020B0A04020102020204" pitchFamily="34" charset="0"/>
                <a:ea typeface="Calibri" panose="020F0502020204030204" pitchFamily="34" charset="0"/>
                <a:cs typeface="Courier New" panose="02070309020205020404" pitchFamily="49" charset="0"/>
              </a:rPr>
              <a:t>morbi</a:t>
            </a:r>
            <a:r>
              <a:rPr kumimoji="0" lang="en-US" alt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anose="020B0A04020102020204" pitchFamily="34" charset="0"/>
                <a:ea typeface="Calibri" panose="020F0502020204030204" pitchFamily="34" charset="0"/>
                <a:cs typeface="Courier New" panose="02070309020205020404" pitchFamily="49" charset="0"/>
              </a:rPr>
              <a:t> </a:t>
            </a:r>
            <a:r>
              <a:rPr kumimoji="0" lang="en-US" altLang="en-US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Black" panose="020B0A04020102020204" pitchFamily="34" charset="0"/>
                <a:ea typeface="Calibri" panose="020F0502020204030204" pitchFamily="34" charset="0"/>
                <a:cs typeface="Courier New" panose="02070309020205020404" pitchFamily="49" charset="0"/>
              </a:rPr>
              <a:t>tristique</a:t>
            </a:r>
            <a:r>
              <a:rPr kumimoji="0" lang="en-US" alt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anose="020B0A04020102020204" pitchFamily="34" charset="0"/>
                <a:ea typeface="Calibri" panose="020F0502020204030204" pitchFamily="34" charset="0"/>
                <a:cs typeface="Courier New" panose="02070309020205020404" pitchFamily="49" charset="0"/>
              </a:rPr>
              <a:t> </a:t>
            </a:r>
            <a:r>
              <a:rPr kumimoji="0" lang="en-US" altLang="en-US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Black" panose="020B0A04020102020204" pitchFamily="34" charset="0"/>
                <a:ea typeface="Calibri" panose="020F0502020204030204" pitchFamily="34" charset="0"/>
                <a:cs typeface="Courier New" panose="02070309020205020404" pitchFamily="49" charset="0"/>
              </a:rPr>
              <a:t>senectus</a:t>
            </a:r>
            <a:r>
              <a:rPr kumimoji="0" lang="en-US" alt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anose="020B0A04020102020204" pitchFamily="34" charset="0"/>
                <a:ea typeface="Calibri" panose="020F0502020204030204" pitchFamily="34" charset="0"/>
                <a:cs typeface="Courier New" panose="02070309020205020404" pitchFamily="49" charset="0"/>
              </a:rPr>
              <a:t> et </a:t>
            </a:r>
            <a:r>
              <a:rPr kumimoji="0" lang="en-US" altLang="en-US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Black" panose="020B0A04020102020204" pitchFamily="34" charset="0"/>
                <a:ea typeface="Calibri" panose="020F0502020204030204" pitchFamily="34" charset="0"/>
                <a:cs typeface="Courier New" panose="02070309020205020404" pitchFamily="49" charset="0"/>
              </a:rPr>
              <a:t>netus</a:t>
            </a:r>
            <a:r>
              <a:rPr kumimoji="0" lang="en-US" alt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anose="020B0A04020102020204" pitchFamily="34" charset="0"/>
                <a:ea typeface="Calibri" panose="020F0502020204030204" pitchFamily="34" charset="0"/>
                <a:cs typeface="Courier New" panose="02070309020205020404" pitchFamily="49" charset="0"/>
              </a:rPr>
              <a:t> et </a:t>
            </a:r>
            <a:r>
              <a:rPr kumimoji="0" lang="en-US" altLang="en-US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Black" panose="020B0A04020102020204" pitchFamily="34" charset="0"/>
                <a:ea typeface="Calibri" panose="020F0502020204030204" pitchFamily="34" charset="0"/>
                <a:cs typeface="Courier New" panose="02070309020205020404" pitchFamily="49" charset="0"/>
              </a:rPr>
              <a:t>malesuada</a:t>
            </a:r>
            <a:r>
              <a:rPr kumimoji="0" lang="en-US" alt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anose="020B0A04020102020204" pitchFamily="34" charset="0"/>
                <a:ea typeface="Calibri" panose="020F0502020204030204" pitchFamily="34" charset="0"/>
                <a:cs typeface="Courier New" panose="02070309020205020404" pitchFamily="49" charset="0"/>
              </a:rPr>
              <a:t> fames ac </a:t>
            </a:r>
            <a:r>
              <a:rPr kumimoji="0" lang="en-US" altLang="en-US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Black" panose="020B0A04020102020204" pitchFamily="34" charset="0"/>
                <a:ea typeface="Calibri" panose="020F0502020204030204" pitchFamily="34" charset="0"/>
                <a:cs typeface="Courier New" panose="02070309020205020404" pitchFamily="49" charset="0"/>
              </a:rPr>
              <a:t>turpis</a:t>
            </a:r>
            <a:r>
              <a:rPr kumimoji="0" lang="en-US" alt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anose="020B0A04020102020204" pitchFamily="34" charset="0"/>
                <a:ea typeface="Calibri" panose="020F0502020204030204" pitchFamily="34" charset="0"/>
                <a:cs typeface="Courier New" panose="02070309020205020404" pitchFamily="49" charset="0"/>
              </a:rPr>
              <a:t> </a:t>
            </a:r>
            <a:r>
              <a:rPr kumimoji="0" lang="en-US" altLang="en-US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Black" panose="020B0A04020102020204" pitchFamily="34" charset="0"/>
                <a:ea typeface="Calibri" panose="020F0502020204030204" pitchFamily="34" charset="0"/>
                <a:cs typeface="Courier New" panose="02070309020205020404" pitchFamily="49" charset="0"/>
              </a:rPr>
              <a:t>egestas</a:t>
            </a:r>
            <a:r>
              <a:rPr kumimoji="0" lang="en-US" alt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anose="020B0A04020102020204" pitchFamily="34" charset="0"/>
                <a:ea typeface="Calibri" panose="020F0502020204030204" pitchFamily="34" charset="0"/>
                <a:cs typeface="Courier New" panose="02070309020205020404" pitchFamily="49" charset="0"/>
              </a:rPr>
              <a:t>. </a:t>
            </a:r>
            <a:r>
              <a:rPr kumimoji="0" lang="en-US" altLang="en-US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Black" panose="020B0A04020102020204" pitchFamily="34" charset="0"/>
                <a:ea typeface="Calibri" panose="020F0502020204030204" pitchFamily="34" charset="0"/>
                <a:cs typeface="Courier New" panose="02070309020205020404" pitchFamily="49" charset="0"/>
              </a:rPr>
              <a:t>Pellentesque</a:t>
            </a:r>
            <a:r>
              <a:rPr kumimoji="0" lang="en-US" alt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anose="020B0A04020102020204" pitchFamily="34" charset="0"/>
                <a:ea typeface="Calibri" panose="020F0502020204030204" pitchFamily="34" charset="0"/>
                <a:cs typeface="Courier New" panose="02070309020205020404" pitchFamily="49" charset="0"/>
              </a:rPr>
              <a:t> </a:t>
            </a:r>
            <a:r>
              <a:rPr kumimoji="0" lang="en-US" altLang="en-US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Black" panose="020B0A04020102020204" pitchFamily="34" charset="0"/>
                <a:ea typeface="Calibri" panose="020F0502020204030204" pitchFamily="34" charset="0"/>
                <a:cs typeface="Courier New" panose="02070309020205020404" pitchFamily="49" charset="0"/>
              </a:rPr>
              <a:t>mattis</a:t>
            </a:r>
            <a:r>
              <a:rPr kumimoji="0" lang="en-US" alt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anose="020B0A04020102020204" pitchFamily="34" charset="0"/>
                <a:ea typeface="Calibri" panose="020F0502020204030204" pitchFamily="34" charset="0"/>
                <a:cs typeface="Courier New" panose="02070309020205020404" pitchFamily="49" charset="0"/>
              </a:rPr>
              <a:t> </a:t>
            </a:r>
            <a:r>
              <a:rPr kumimoji="0" lang="en-US" altLang="en-US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Black" panose="020B0A04020102020204" pitchFamily="34" charset="0"/>
                <a:ea typeface="Calibri" panose="020F0502020204030204" pitchFamily="34" charset="0"/>
                <a:cs typeface="Courier New" panose="02070309020205020404" pitchFamily="49" charset="0"/>
              </a:rPr>
              <a:t>velit</a:t>
            </a:r>
            <a:r>
              <a:rPr kumimoji="0" lang="en-US" alt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anose="020B0A04020102020204" pitchFamily="34" charset="0"/>
                <a:ea typeface="Calibri" panose="020F0502020204030204" pitchFamily="34" charset="0"/>
                <a:cs typeface="Courier New" panose="02070309020205020404" pitchFamily="49" charset="0"/>
              </a:rPr>
              <a:t> vitae </a:t>
            </a:r>
            <a:r>
              <a:rPr kumimoji="0" lang="en-US" altLang="en-US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Black" panose="020B0A04020102020204" pitchFamily="34" charset="0"/>
                <a:ea typeface="Calibri" panose="020F0502020204030204" pitchFamily="34" charset="0"/>
                <a:cs typeface="Courier New" panose="02070309020205020404" pitchFamily="49" charset="0"/>
              </a:rPr>
              <a:t>massa</a:t>
            </a:r>
            <a:r>
              <a:rPr kumimoji="0" lang="en-US" alt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anose="020B0A04020102020204" pitchFamily="34" charset="0"/>
                <a:ea typeface="Calibri" panose="020F0502020204030204" pitchFamily="34" charset="0"/>
                <a:cs typeface="Courier New" panose="02070309020205020404" pitchFamily="49" charset="0"/>
              </a:rPr>
              <a:t> </a:t>
            </a:r>
            <a:r>
              <a:rPr kumimoji="0" lang="en-US" altLang="en-US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Black" panose="020B0A04020102020204" pitchFamily="34" charset="0"/>
                <a:ea typeface="Calibri" panose="020F0502020204030204" pitchFamily="34" charset="0"/>
                <a:cs typeface="Courier New" panose="02070309020205020404" pitchFamily="49" charset="0"/>
              </a:rPr>
              <a:t>ultricies</a:t>
            </a:r>
            <a:r>
              <a:rPr kumimoji="0" lang="en-US" alt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anose="020B0A04020102020204" pitchFamily="34" charset="0"/>
                <a:ea typeface="Calibri" panose="020F0502020204030204" pitchFamily="34" charset="0"/>
                <a:cs typeface="Courier New" panose="02070309020205020404" pitchFamily="49" charset="0"/>
              </a:rPr>
              <a:t> sit </a:t>
            </a:r>
            <a:r>
              <a:rPr kumimoji="0" lang="en-US" altLang="en-US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Black" panose="020B0A04020102020204" pitchFamily="34" charset="0"/>
                <a:ea typeface="Calibri" panose="020F0502020204030204" pitchFamily="34" charset="0"/>
                <a:cs typeface="Courier New" panose="02070309020205020404" pitchFamily="49" charset="0"/>
              </a:rPr>
              <a:t>amet</a:t>
            </a:r>
            <a:r>
              <a:rPr kumimoji="0" lang="en-US" alt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anose="020B0A04020102020204" pitchFamily="34" charset="0"/>
                <a:ea typeface="Calibri" panose="020F0502020204030204" pitchFamily="34" charset="0"/>
                <a:cs typeface="Courier New" panose="02070309020205020404" pitchFamily="49" charset="0"/>
              </a:rPr>
              <a:t> </a:t>
            </a:r>
            <a:r>
              <a:rPr kumimoji="0" lang="en-US" altLang="en-US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Black" panose="020B0A04020102020204" pitchFamily="34" charset="0"/>
                <a:ea typeface="Calibri" panose="020F0502020204030204" pitchFamily="34" charset="0"/>
                <a:cs typeface="Courier New" panose="02070309020205020404" pitchFamily="49" charset="0"/>
              </a:rPr>
              <a:t>dignissim</a:t>
            </a:r>
            <a:r>
              <a:rPr kumimoji="0" lang="en-US" alt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anose="020B0A04020102020204" pitchFamily="34" charset="0"/>
                <a:ea typeface="Calibri" panose="020F0502020204030204" pitchFamily="34" charset="0"/>
                <a:cs typeface="Courier New" panose="02070309020205020404" pitchFamily="49" charset="0"/>
              </a:rPr>
              <a:t> </a:t>
            </a:r>
            <a:r>
              <a:rPr kumimoji="0" lang="en-US" altLang="en-US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Black" panose="020B0A04020102020204" pitchFamily="34" charset="0"/>
                <a:ea typeface="Calibri" panose="020F0502020204030204" pitchFamily="34" charset="0"/>
                <a:cs typeface="Courier New" panose="02070309020205020404" pitchFamily="49" charset="0"/>
              </a:rPr>
              <a:t>orci</a:t>
            </a:r>
            <a:r>
              <a:rPr kumimoji="0" lang="en-US" alt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anose="020B0A04020102020204" pitchFamily="34" charset="0"/>
                <a:ea typeface="Calibri" panose="020F0502020204030204" pitchFamily="34" charset="0"/>
                <a:cs typeface="Courier New" panose="02070309020205020404" pitchFamily="49" charset="0"/>
              </a:rPr>
              <a:t> </a:t>
            </a:r>
            <a:r>
              <a:rPr kumimoji="0" lang="en-US" altLang="en-US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Black" panose="020B0A04020102020204" pitchFamily="34" charset="0"/>
                <a:ea typeface="Calibri" panose="020F0502020204030204" pitchFamily="34" charset="0"/>
                <a:cs typeface="Courier New" panose="02070309020205020404" pitchFamily="49" charset="0"/>
              </a:rPr>
              <a:t>ornare</a:t>
            </a:r>
            <a:r>
              <a:rPr kumimoji="0" lang="en-US" alt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anose="020B0A04020102020204" pitchFamily="34" charset="0"/>
                <a:ea typeface="Calibri" panose="020F0502020204030204" pitchFamily="34" charset="0"/>
                <a:cs typeface="Courier New" panose="02070309020205020404" pitchFamily="49" charset="0"/>
              </a:rPr>
              <a:t>. In </a:t>
            </a:r>
            <a:r>
              <a:rPr kumimoji="0" lang="en-US" altLang="en-US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Black" panose="020B0A04020102020204" pitchFamily="34" charset="0"/>
                <a:ea typeface="Calibri" panose="020F0502020204030204" pitchFamily="34" charset="0"/>
                <a:cs typeface="Courier New" panose="02070309020205020404" pitchFamily="49" charset="0"/>
              </a:rPr>
              <a:t>bibendum</a:t>
            </a:r>
            <a:r>
              <a:rPr kumimoji="0" lang="en-US" alt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anose="020B0A04020102020204" pitchFamily="34" charset="0"/>
                <a:ea typeface="Calibri" panose="020F0502020204030204" pitchFamily="34" charset="0"/>
                <a:cs typeface="Courier New" panose="02070309020205020404" pitchFamily="49" charset="0"/>
              </a:rPr>
              <a:t>, ipsum </a:t>
            </a:r>
            <a:r>
              <a:rPr kumimoji="0" lang="en-US" altLang="en-US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Black" panose="020B0A04020102020204" pitchFamily="34" charset="0"/>
                <a:ea typeface="Calibri" panose="020F0502020204030204" pitchFamily="34" charset="0"/>
                <a:cs typeface="Courier New" panose="02070309020205020404" pitchFamily="49" charset="0"/>
              </a:rPr>
              <a:t>sed</a:t>
            </a:r>
            <a:r>
              <a:rPr kumimoji="0" lang="en-US" alt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anose="020B0A04020102020204" pitchFamily="34" charset="0"/>
                <a:ea typeface="Calibri" panose="020F0502020204030204" pitchFamily="34" charset="0"/>
                <a:cs typeface="Courier New" panose="02070309020205020404" pitchFamily="49" charset="0"/>
              </a:rPr>
              <a:t> </a:t>
            </a:r>
            <a:r>
              <a:rPr kumimoji="0" lang="en-US" altLang="en-US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Black" panose="020B0A04020102020204" pitchFamily="34" charset="0"/>
                <a:ea typeface="Calibri" panose="020F0502020204030204" pitchFamily="34" charset="0"/>
                <a:cs typeface="Courier New" panose="02070309020205020404" pitchFamily="49" charset="0"/>
              </a:rPr>
              <a:t>auctor</a:t>
            </a:r>
            <a:r>
              <a:rPr kumimoji="0" lang="en-US" alt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anose="020B0A04020102020204" pitchFamily="34" charset="0"/>
                <a:ea typeface="Calibri" panose="020F0502020204030204" pitchFamily="34" charset="0"/>
                <a:cs typeface="Courier New" panose="02070309020205020404" pitchFamily="49" charset="0"/>
              </a:rPr>
              <a:t> </a:t>
            </a:r>
            <a:r>
              <a:rPr kumimoji="0" lang="en-US" altLang="en-US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Black" panose="020B0A04020102020204" pitchFamily="34" charset="0"/>
                <a:ea typeface="Calibri" panose="020F0502020204030204" pitchFamily="34" charset="0"/>
                <a:cs typeface="Courier New" panose="02070309020205020404" pitchFamily="49" charset="0"/>
              </a:rPr>
              <a:t>sagittis</a:t>
            </a:r>
            <a:r>
              <a:rPr kumimoji="0" lang="en-US" alt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anose="020B0A04020102020204" pitchFamily="34" charset="0"/>
                <a:ea typeface="Calibri" panose="020F0502020204030204" pitchFamily="34" charset="0"/>
                <a:cs typeface="Courier New" panose="02070309020205020404" pitchFamily="49" charset="0"/>
              </a:rPr>
              <a:t>, </a:t>
            </a:r>
            <a:r>
              <a:rPr kumimoji="0" lang="en-US" altLang="en-US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Black" panose="020B0A04020102020204" pitchFamily="34" charset="0"/>
                <a:ea typeface="Calibri" panose="020F0502020204030204" pitchFamily="34" charset="0"/>
                <a:cs typeface="Courier New" panose="02070309020205020404" pitchFamily="49" charset="0"/>
              </a:rPr>
              <a:t>odio</a:t>
            </a:r>
            <a:r>
              <a:rPr kumimoji="0" lang="en-US" alt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anose="020B0A04020102020204" pitchFamily="34" charset="0"/>
                <a:ea typeface="Calibri" panose="020F0502020204030204" pitchFamily="34" charset="0"/>
                <a:cs typeface="Courier New" panose="02070309020205020404" pitchFamily="49" charset="0"/>
              </a:rPr>
              <a:t> mi </a:t>
            </a:r>
            <a:r>
              <a:rPr kumimoji="0" lang="en-US" altLang="en-US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Black" panose="020B0A04020102020204" pitchFamily="34" charset="0"/>
                <a:ea typeface="Calibri" panose="020F0502020204030204" pitchFamily="34" charset="0"/>
                <a:cs typeface="Courier New" panose="02070309020205020404" pitchFamily="49" charset="0"/>
              </a:rPr>
              <a:t>rhoncus</a:t>
            </a:r>
            <a:r>
              <a:rPr kumimoji="0" lang="en-US" alt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anose="020B0A04020102020204" pitchFamily="34" charset="0"/>
                <a:ea typeface="Calibri" panose="020F0502020204030204" pitchFamily="34" charset="0"/>
                <a:cs typeface="Courier New" panose="02070309020205020404" pitchFamily="49" charset="0"/>
              </a:rPr>
              <a:t> </a:t>
            </a:r>
            <a:r>
              <a:rPr kumimoji="0" lang="en-US" altLang="en-US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Black" panose="020B0A04020102020204" pitchFamily="34" charset="0"/>
                <a:ea typeface="Calibri" panose="020F0502020204030204" pitchFamily="34" charset="0"/>
                <a:cs typeface="Courier New" panose="02070309020205020404" pitchFamily="49" charset="0"/>
              </a:rPr>
              <a:t>diam</a:t>
            </a:r>
            <a:r>
              <a:rPr kumimoji="0" lang="en-US" alt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anose="020B0A04020102020204" pitchFamily="34" charset="0"/>
                <a:ea typeface="Calibri" panose="020F0502020204030204" pitchFamily="34" charset="0"/>
                <a:cs typeface="Courier New" panose="02070309020205020404" pitchFamily="49" charset="0"/>
              </a:rPr>
              <a:t>, ac </a:t>
            </a:r>
            <a:r>
              <a:rPr kumimoji="0" lang="en-US" altLang="en-US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Black" panose="020B0A04020102020204" pitchFamily="34" charset="0"/>
                <a:ea typeface="Calibri" panose="020F0502020204030204" pitchFamily="34" charset="0"/>
                <a:cs typeface="Courier New" panose="02070309020205020404" pitchFamily="49" charset="0"/>
              </a:rPr>
              <a:t>aliquet</a:t>
            </a:r>
            <a:r>
              <a:rPr kumimoji="0" lang="en-US" alt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anose="020B0A04020102020204" pitchFamily="34" charset="0"/>
                <a:ea typeface="Calibri" panose="020F0502020204030204" pitchFamily="34" charset="0"/>
                <a:cs typeface="Courier New" panose="02070309020205020404" pitchFamily="49" charset="0"/>
              </a:rPr>
              <a:t> </a:t>
            </a:r>
            <a:r>
              <a:rPr kumimoji="0" lang="en-US" altLang="en-US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Black" panose="020B0A04020102020204" pitchFamily="34" charset="0"/>
                <a:ea typeface="Calibri" panose="020F0502020204030204" pitchFamily="34" charset="0"/>
                <a:cs typeface="Courier New" panose="02070309020205020404" pitchFamily="49" charset="0"/>
              </a:rPr>
              <a:t>arcu</a:t>
            </a:r>
            <a:r>
              <a:rPr kumimoji="0" lang="en-US" alt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anose="020B0A04020102020204" pitchFamily="34" charset="0"/>
                <a:ea typeface="Calibri" panose="020F0502020204030204" pitchFamily="34" charset="0"/>
                <a:cs typeface="Courier New" panose="02070309020205020404" pitchFamily="49" charset="0"/>
              </a:rPr>
              <a:t> </a:t>
            </a:r>
            <a:r>
              <a:rPr kumimoji="0" lang="en-US" altLang="en-US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Black" panose="020B0A04020102020204" pitchFamily="34" charset="0"/>
                <a:ea typeface="Calibri" panose="020F0502020204030204" pitchFamily="34" charset="0"/>
                <a:cs typeface="Courier New" panose="02070309020205020404" pitchFamily="49" charset="0"/>
              </a:rPr>
              <a:t>mauris</a:t>
            </a:r>
            <a:r>
              <a:rPr kumimoji="0" lang="en-US" alt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anose="020B0A04020102020204" pitchFamily="34" charset="0"/>
                <a:ea typeface="Calibri" panose="020F0502020204030204" pitchFamily="34" charset="0"/>
                <a:cs typeface="Courier New" panose="02070309020205020404" pitchFamily="49" charset="0"/>
              </a:rPr>
              <a:t> non </a:t>
            </a:r>
            <a:r>
              <a:rPr kumimoji="0" lang="en-US" altLang="en-US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Black" panose="020B0A04020102020204" pitchFamily="34" charset="0"/>
                <a:ea typeface="Calibri" panose="020F0502020204030204" pitchFamily="34" charset="0"/>
                <a:cs typeface="Courier New" panose="02070309020205020404" pitchFamily="49" charset="0"/>
              </a:rPr>
              <a:t>mauris</a:t>
            </a:r>
            <a:r>
              <a:rPr kumimoji="0" lang="en-US" alt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anose="020B0A04020102020204" pitchFamily="34" charset="0"/>
                <a:ea typeface="Calibri" panose="020F0502020204030204" pitchFamily="34" charset="0"/>
                <a:cs typeface="Courier New" panose="02070309020205020404" pitchFamily="49" charset="0"/>
              </a:rPr>
              <a:t>. Maecenas id </a:t>
            </a:r>
            <a:r>
              <a:rPr kumimoji="0" lang="en-US" altLang="en-US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Black" panose="020B0A04020102020204" pitchFamily="34" charset="0"/>
                <a:ea typeface="Calibri" panose="020F0502020204030204" pitchFamily="34" charset="0"/>
                <a:cs typeface="Courier New" panose="02070309020205020404" pitchFamily="49" charset="0"/>
              </a:rPr>
              <a:t>erat</a:t>
            </a:r>
            <a:r>
              <a:rPr kumimoji="0" lang="en-US" alt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anose="020B0A04020102020204" pitchFamily="34" charset="0"/>
                <a:ea typeface="Calibri" panose="020F0502020204030204" pitchFamily="34" charset="0"/>
                <a:cs typeface="Courier New" panose="02070309020205020404" pitchFamily="49" charset="0"/>
              </a:rPr>
              <a:t> non ipsum </a:t>
            </a:r>
            <a:r>
              <a:rPr kumimoji="0" lang="en-US" altLang="en-US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Black" panose="020B0A04020102020204" pitchFamily="34" charset="0"/>
                <a:ea typeface="Calibri" panose="020F0502020204030204" pitchFamily="34" charset="0"/>
                <a:cs typeface="Courier New" panose="02070309020205020404" pitchFamily="49" charset="0"/>
              </a:rPr>
              <a:t>ultrices</a:t>
            </a:r>
            <a:r>
              <a:rPr kumimoji="0" lang="en-US" alt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anose="020B0A04020102020204" pitchFamily="34" charset="0"/>
                <a:ea typeface="Calibri" panose="020F0502020204030204" pitchFamily="34" charset="0"/>
                <a:cs typeface="Courier New" panose="02070309020205020404" pitchFamily="49" charset="0"/>
              </a:rPr>
              <a:t> </a:t>
            </a:r>
            <a:r>
              <a:rPr kumimoji="0" lang="en-US" altLang="en-US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Black" panose="020B0A04020102020204" pitchFamily="34" charset="0"/>
                <a:ea typeface="Calibri" panose="020F0502020204030204" pitchFamily="34" charset="0"/>
                <a:cs typeface="Courier New" panose="02070309020205020404" pitchFamily="49" charset="0"/>
              </a:rPr>
              <a:t>feugiat</a:t>
            </a:r>
            <a:r>
              <a:rPr kumimoji="0" lang="en-US" alt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anose="020B0A04020102020204" pitchFamily="34" charset="0"/>
                <a:ea typeface="Calibri" panose="020F0502020204030204" pitchFamily="34" charset="0"/>
                <a:cs typeface="Courier New" panose="02070309020205020404" pitchFamily="49" charset="0"/>
              </a:rPr>
              <a:t> in non lacus. </a:t>
            </a:r>
            <a:r>
              <a:rPr kumimoji="0" lang="en-US" altLang="en-US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Black" panose="020B0A04020102020204" pitchFamily="34" charset="0"/>
                <a:ea typeface="Calibri" panose="020F0502020204030204" pitchFamily="34" charset="0"/>
                <a:cs typeface="Courier New" panose="02070309020205020404" pitchFamily="49" charset="0"/>
              </a:rPr>
              <a:t>Phasellus</a:t>
            </a:r>
            <a:r>
              <a:rPr kumimoji="0" lang="en-US" alt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anose="020B0A04020102020204" pitchFamily="34" charset="0"/>
                <a:ea typeface="Calibri" panose="020F0502020204030204" pitchFamily="34" charset="0"/>
                <a:cs typeface="Courier New" panose="02070309020205020404" pitchFamily="49" charset="0"/>
              </a:rPr>
              <a:t> vitae </a:t>
            </a:r>
            <a:r>
              <a:rPr kumimoji="0" lang="en-US" altLang="en-US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Black" panose="020B0A04020102020204" pitchFamily="34" charset="0"/>
                <a:ea typeface="Calibri" panose="020F0502020204030204" pitchFamily="34" charset="0"/>
                <a:cs typeface="Courier New" panose="02070309020205020404" pitchFamily="49" charset="0"/>
              </a:rPr>
              <a:t>purus</a:t>
            </a:r>
            <a:r>
              <a:rPr kumimoji="0" lang="en-US" alt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anose="020B0A04020102020204" pitchFamily="34" charset="0"/>
                <a:ea typeface="Calibri" panose="020F0502020204030204" pitchFamily="34" charset="0"/>
                <a:cs typeface="Courier New" panose="02070309020205020404" pitchFamily="49" charset="0"/>
              </a:rPr>
              <a:t> </a:t>
            </a:r>
            <a:r>
              <a:rPr kumimoji="0" lang="en-US" altLang="en-US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Black" panose="020B0A04020102020204" pitchFamily="34" charset="0"/>
                <a:ea typeface="Calibri" panose="020F0502020204030204" pitchFamily="34" charset="0"/>
                <a:cs typeface="Courier New" panose="02070309020205020404" pitchFamily="49" charset="0"/>
              </a:rPr>
              <a:t>purus</a:t>
            </a:r>
            <a:r>
              <a:rPr kumimoji="0" lang="en-US" alt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anose="020B0A04020102020204" pitchFamily="34" charset="0"/>
                <a:ea typeface="Calibri" panose="020F0502020204030204" pitchFamily="34" charset="0"/>
                <a:cs typeface="Courier New" panose="02070309020205020404" pitchFamily="49" charset="0"/>
              </a:rPr>
              <a:t>, in </a:t>
            </a:r>
            <a:r>
              <a:rPr kumimoji="0" lang="en-US" altLang="en-US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Black" panose="020B0A04020102020204" pitchFamily="34" charset="0"/>
                <a:ea typeface="Calibri" panose="020F0502020204030204" pitchFamily="34" charset="0"/>
                <a:cs typeface="Courier New" panose="02070309020205020404" pitchFamily="49" charset="0"/>
              </a:rPr>
              <a:t>molestie</a:t>
            </a:r>
            <a:r>
              <a:rPr kumimoji="0" lang="en-US" alt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anose="020B0A04020102020204" pitchFamily="34" charset="0"/>
                <a:ea typeface="Calibri" panose="020F0502020204030204" pitchFamily="34" charset="0"/>
                <a:cs typeface="Courier New" panose="02070309020205020404" pitchFamily="49" charset="0"/>
              </a:rPr>
              <a:t> nisi. </a:t>
            </a:r>
            <a:r>
              <a:rPr kumimoji="0" lang="en-US" altLang="en-US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Black" panose="020B0A04020102020204" pitchFamily="34" charset="0"/>
                <a:ea typeface="Calibri" panose="020F0502020204030204" pitchFamily="34" charset="0"/>
                <a:cs typeface="Courier New" panose="02070309020205020404" pitchFamily="49" charset="0"/>
              </a:rPr>
              <a:t>Etiam</a:t>
            </a:r>
            <a:r>
              <a:rPr kumimoji="0" lang="en-US" alt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anose="020B0A04020102020204" pitchFamily="34" charset="0"/>
                <a:ea typeface="Calibri" panose="020F0502020204030204" pitchFamily="34" charset="0"/>
                <a:cs typeface="Courier New" panose="02070309020205020404" pitchFamily="49" charset="0"/>
              </a:rPr>
              <a:t> a </a:t>
            </a:r>
            <a:r>
              <a:rPr kumimoji="0" lang="en-US" altLang="en-US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Black" panose="020B0A04020102020204" pitchFamily="34" charset="0"/>
                <a:ea typeface="Calibri" panose="020F0502020204030204" pitchFamily="34" charset="0"/>
                <a:cs typeface="Courier New" panose="02070309020205020404" pitchFamily="49" charset="0"/>
              </a:rPr>
              <a:t>ultrices</a:t>
            </a:r>
            <a:r>
              <a:rPr kumimoji="0" lang="en-US" alt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anose="020B0A04020102020204" pitchFamily="34" charset="0"/>
                <a:ea typeface="Calibri" panose="020F0502020204030204" pitchFamily="34" charset="0"/>
                <a:cs typeface="Courier New" panose="02070309020205020404" pitchFamily="49" charset="0"/>
              </a:rPr>
              <a:t> </a:t>
            </a:r>
            <a:r>
              <a:rPr kumimoji="0" lang="en-US" altLang="en-US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Black" panose="020B0A04020102020204" pitchFamily="34" charset="0"/>
                <a:ea typeface="Calibri" panose="020F0502020204030204" pitchFamily="34" charset="0"/>
                <a:cs typeface="Courier New" panose="02070309020205020404" pitchFamily="49" charset="0"/>
              </a:rPr>
              <a:t>risus</a:t>
            </a:r>
            <a:r>
              <a:rPr kumimoji="0" lang="en-US" alt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anose="020B0A04020102020204" pitchFamily="34" charset="0"/>
                <a:ea typeface="Calibri" panose="020F0502020204030204" pitchFamily="34" charset="0"/>
                <a:cs typeface="Courier New" panose="02070309020205020404" pitchFamily="49" charset="0"/>
              </a:rPr>
              <a:t>. </a:t>
            </a:r>
            <a:r>
              <a:rPr kumimoji="0" lang="en-US" altLang="en-US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Black" panose="020B0A04020102020204" pitchFamily="34" charset="0"/>
                <a:ea typeface="Calibri" panose="020F0502020204030204" pitchFamily="34" charset="0"/>
                <a:cs typeface="Courier New" panose="02070309020205020404" pitchFamily="49" charset="0"/>
              </a:rPr>
              <a:t>Nullam</a:t>
            </a:r>
            <a:r>
              <a:rPr kumimoji="0" lang="en-US" alt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anose="020B0A04020102020204" pitchFamily="34" charset="0"/>
                <a:ea typeface="Calibri" panose="020F0502020204030204" pitchFamily="34" charset="0"/>
                <a:cs typeface="Courier New" panose="02070309020205020404" pitchFamily="49" charset="0"/>
              </a:rPr>
              <a:t> a tempus </a:t>
            </a:r>
            <a:r>
              <a:rPr kumimoji="0" lang="en-US" altLang="en-US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Black" panose="020B0A04020102020204" pitchFamily="34" charset="0"/>
                <a:ea typeface="Calibri" panose="020F0502020204030204" pitchFamily="34" charset="0"/>
                <a:cs typeface="Courier New" panose="02070309020205020404" pitchFamily="49" charset="0"/>
              </a:rPr>
              <a:t>nulla</a:t>
            </a:r>
            <a:r>
              <a:rPr kumimoji="0" lang="en-US" alt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anose="020B0A04020102020204" pitchFamily="34" charset="0"/>
                <a:ea typeface="Calibri" panose="020F0502020204030204" pitchFamily="34" charset="0"/>
                <a:cs typeface="Courier New" panose="02070309020205020404" pitchFamily="49" charset="0"/>
              </a:rPr>
              <a:t>. </a:t>
            </a:r>
            <a:r>
              <a:rPr kumimoji="0" lang="en-US" altLang="en-US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Black" panose="020B0A04020102020204" pitchFamily="34" charset="0"/>
                <a:ea typeface="Calibri" panose="020F0502020204030204" pitchFamily="34" charset="0"/>
                <a:cs typeface="Courier New" panose="02070309020205020404" pitchFamily="49" charset="0"/>
              </a:rPr>
              <a:t>Proin</a:t>
            </a:r>
            <a:r>
              <a:rPr kumimoji="0" lang="en-US" alt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anose="020B0A04020102020204" pitchFamily="34" charset="0"/>
                <a:ea typeface="Calibri" panose="020F0502020204030204" pitchFamily="34" charset="0"/>
                <a:cs typeface="Courier New" panose="02070309020205020404" pitchFamily="49" charset="0"/>
              </a:rPr>
              <a:t> </a:t>
            </a:r>
            <a:r>
              <a:rPr kumimoji="0" lang="en-US" altLang="en-US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Black" panose="020B0A04020102020204" pitchFamily="34" charset="0"/>
                <a:ea typeface="Calibri" panose="020F0502020204030204" pitchFamily="34" charset="0"/>
                <a:cs typeface="Courier New" panose="02070309020205020404" pitchFamily="49" charset="0"/>
              </a:rPr>
              <a:t>facilisis</a:t>
            </a:r>
            <a:r>
              <a:rPr kumimoji="0" lang="en-US" alt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anose="020B0A04020102020204" pitchFamily="34" charset="0"/>
                <a:ea typeface="Calibri" panose="020F0502020204030204" pitchFamily="34" charset="0"/>
                <a:cs typeface="Courier New" panose="02070309020205020404" pitchFamily="49" charset="0"/>
              </a:rPr>
              <a:t> </a:t>
            </a:r>
            <a:r>
              <a:rPr kumimoji="0" lang="en-US" altLang="en-US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Black" panose="020B0A04020102020204" pitchFamily="34" charset="0"/>
                <a:ea typeface="Calibri" panose="020F0502020204030204" pitchFamily="34" charset="0"/>
                <a:cs typeface="Courier New" panose="02070309020205020404" pitchFamily="49" charset="0"/>
              </a:rPr>
              <a:t>venenatis</a:t>
            </a:r>
            <a:r>
              <a:rPr kumimoji="0" lang="en-US" alt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anose="020B0A04020102020204" pitchFamily="34" charset="0"/>
                <a:ea typeface="Calibri" panose="020F0502020204030204" pitchFamily="34" charset="0"/>
                <a:cs typeface="Courier New" panose="02070309020205020404" pitchFamily="49" charset="0"/>
              </a:rPr>
              <a:t> </a:t>
            </a:r>
            <a:r>
              <a:rPr kumimoji="0" lang="en-US" altLang="en-US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Black" panose="020B0A04020102020204" pitchFamily="34" charset="0"/>
                <a:ea typeface="Calibri" panose="020F0502020204030204" pitchFamily="34" charset="0"/>
                <a:cs typeface="Courier New" panose="02070309020205020404" pitchFamily="49" charset="0"/>
              </a:rPr>
              <a:t>turpis</a:t>
            </a:r>
            <a:r>
              <a:rPr kumimoji="0" lang="en-US" alt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anose="020B0A04020102020204" pitchFamily="34" charset="0"/>
                <a:ea typeface="Calibri" panose="020F0502020204030204" pitchFamily="34" charset="0"/>
                <a:cs typeface="Courier New" panose="02070309020205020404" pitchFamily="49" charset="0"/>
              </a:rPr>
              <a:t>, non </a:t>
            </a:r>
            <a:r>
              <a:rPr kumimoji="0" lang="en-US" altLang="en-US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Black" panose="020B0A04020102020204" pitchFamily="34" charset="0"/>
                <a:ea typeface="Calibri" panose="020F0502020204030204" pitchFamily="34" charset="0"/>
                <a:cs typeface="Courier New" panose="02070309020205020404" pitchFamily="49" charset="0"/>
              </a:rPr>
              <a:t>aliquam</a:t>
            </a:r>
            <a:r>
              <a:rPr kumimoji="0" lang="en-US" alt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anose="020B0A04020102020204" pitchFamily="34" charset="0"/>
                <a:ea typeface="Calibri" panose="020F0502020204030204" pitchFamily="34" charset="0"/>
                <a:cs typeface="Courier New" panose="02070309020205020404" pitchFamily="49" charset="0"/>
              </a:rPr>
              <a:t> </a:t>
            </a:r>
            <a:r>
              <a:rPr kumimoji="0" lang="en-US" altLang="en-US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Black" panose="020B0A04020102020204" pitchFamily="34" charset="0"/>
                <a:ea typeface="Calibri" panose="020F0502020204030204" pitchFamily="34" charset="0"/>
                <a:cs typeface="Courier New" panose="02070309020205020404" pitchFamily="49" charset="0"/>
              </a:rPr>
              <a:t>turpis</a:t>
            </a:r>
            <a:r>
              <a:rPr kumimoji="0" lang="en-US" alt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anose="020B0A04020102020204" pitchFamily="34" charset="0"/>
                <a:ea typeface="Calibri" panose="020F0502020204030204" pitchFamily="34" charset="0"/>
                <a:cs typeface="Courier New" panose="02070309020205020404" pitchFamily="49" charset="0"/>
              </a:rPr>
              <a:t> </a:t>
            </a:r>
            <a:r>
              <a:rPr kumimoji="0" lang="en-US" altLang="en-US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Black" panose="020B0A04020102020204" pitchFamily="34" charset="0"/>
                <a:ea typeface="Calibri" panose="020F0502020204030204" pitchFamily="34" charset="0"/>
                <a:cs typeface="Courier New" panose="02070309020205020404" pitchFamily="49" charset="0"/>
              </a:rPr>
              <a:t>molestie</a:t>
            </a:r>
            <a:r>
              <a:rPr kumimoji="0" lang="en-US" alt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anose="020B0A04020102020204" pitchFamily="34" charset="0"/>
                <a:ea typeface="Calibri" panose="020F0502020204030204" pitchFamily="34" charset="0"/>
                <a:cs typeface="Courier New" panose="02070309020205020404" pitchFamily="49" charset="0"/>
              </a:rPr>
              <a:t> sit </a:t>
            </a:r>
            <a:r>
              <a:rPr kumimoji="0" lang="en-US" altLang="en-US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Black" panose="020B0A04020102020204" pitchFamily="34" charset="0"/>
                <a:ea typeface="Calibri" panose="020F0502020204030204" pitchFamily="34" charset="0"/>
                <a:cs typeface="Courier New" panose="02070309020205020404" pitchFamily="49" charset="0"/>
              </a:rPr>
              <a:t>amet</a:t>
            </a:r>
            <a:r>
              <a:rPr kumimoji="0" lang="en-US" alt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anose="020B0A04020102020204" pitchFamily="34" charset="0"/>
                <a:ea typeface="Calibri" panose="020F0502020204030204" pitchFamily="34" charset="0"/>
                <a:cs typeface="Courier New" panose="02070309020205020404" pitchFamily="49" charset="0"/>
              </a:rPr>
              <a:t>. </a:t>
            </a:r>
            <a:r>
              <a:rPr kumimoji="0" lang="en-US" altLang="en-US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Black" panose="020B0A04020102020204" pitchFamily="34" charset="0"/>
                <a:ea typeface="Calibri" panose="020F0502020204030204" pitchFamily="34" charset="0"/>
                <a:cs typeface="Courier New" panose="02070309020205020404" pitchFamily="49" charset="0"/>
              </a:rPr>
              <a:t>Morbi</a:t>
            </a:r>
            <a:r>
              <a:rPr kumimoji="0" lang="en-US" alt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anose="020B0A04020102020204" pitchFamily="34" charset="0"/>
                <a:ea typeface="Calibri" panose="020F0502020204030204" pitchFamily="34" charset="0"/>
                <a:cs typeface="Courier New" panose="02070309020205020404" pitchFamily="49" charset="0"/>
              </a:rPr>
              <a:t> </a:t>
            </a:r>
            <a:r>
              <a:rPr kumimoji="0" lang="en-US" altLang="en-US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Black" panose="020B0A04020102020204" pitchFamily="34" charset="0"/>
                <a:ea typeface="Calibri" panose="020F0502020204030204" pitchFamily="34" charset="0"/>
                <a:cs typeface="Courier New" panose="02070309020205020404" pitchFamily="49" charset="0"/>
              </a:rPr>
              <a:t>diam</a:t>
            </a:r>
            <a:r>
              <a:rPr kumimoji="0" lang="en-US" alt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anose="020B0A04020102020204" pitchFamily="34" charset="0"/>
                <a:ea typeface="Calibri" panose="020F0502020204030204" pitchFamily="34" charset="0"/>
                <a:cs typeface="Courier New" panose="02070309020205020404" pitchFamily="49" charset="0"/>
              </a:rPr>
              <a:t> </a:t>
            </a:r>
            <a:r>
              <a:rPr kumimoji="0" lang="en-US" altLang="en-US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Black" panose="020B0A04020102020204" pitchFamily="34" charset="0"/>
                <a:ea typeface="Calibri" panose="020F0502020204030204" pitchFamily="34" charset="0"/>
                <a:cs typeface="Courier New" panose="02070309020205020404" pitchFamily="49" charset="0"/>
              </a:rPr>
              <a:t>metus</a:t>
            </a:r>
            <a:r>
              <a:rPr kumimoji="0" lang="en-US" alt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anose="020B0A04020102020204" pitchFamily="34" charset="0"/>
                <a:ea typeface="Calibri" panose="020F0502020204030204" pitchFamily="34" charset="0"/>
                <a:cs typeface="Courier New" panose="02070309020205020404" pitchFamily="49" charset="0"/>
              </a:rPr>
              <a:t>, </a:t>
            </a:r>
            <a:r>
              <a:rPr kumimoji="0" lang="en-US" altLang="en-US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Black" panose="020B0A04020102020204" pitchFamily="34" charset="0"/>
                <a:ea typeface="Calibri" panose="020F0502020204030204" pitchFamily="34" charset="0"/>
                <a:cs typeface="Courier New" panose="02070309020205020404" pitchFamily="49" charset="0"/>
              </a:rPr>
              <a:t>placerat</a:t>
            </a:r>
            <a:r>
              <a:rPr kumimoji="0" lang="en-US" alt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anose="020B0A04020102020204" pitchFamily="34" charset="0"/>
                <a:ea typeface="Calibri" panose="020F0502020204030204" pitchFamily="34" charset="0"/>
                <a:cs typeface="Courier New" panose="02070309020205020404" pitchFamily="49" charset="0"/>
              </a:rPr>
              <a:t> </a:t>
            </a:r>
            <a:r>
              <a:rPr kumimoji="0" lang="en-US" altLang="en-US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Black" panose="020B0A04020102020204" pitchFamily="34" charset="0"/>
                <a:ea typeface="Calibri" panose="020F0502020204030204" pitchFamily="34" charset="0"/>
                <a:cs typeface="Courier New" panose="02070309020205020404" pitchFamily="49" charset="0"/>
              </a:rPr>
              <a:t>nec</a:t>
            </a:r>
            <a:r>
              <a:rPr kumimoji="0" lang="en-US" alt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anose="020B0A04020102020204" pitchFamily="34" charset="0"/>
                <a:ea typeface="Calibri" panose="020F0502020204030204" pitchFamily="34" charset="0"/>
                <a:cs typeface="Courier New" panose="02070309020205020404" pitchFamily="49" charset="0"/>
              </a:rPr>
              <a:t> </a:t>
            </a:r>
            <a:r>
              <a:rPr kumimoji="0" lang="en-US" altLang="en-US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Black" panose="020B0A04020102020204" pitchFamily="34" charset="0"/>
                <a:ea typeface="Calibri" panose="020F0502020204030204" pitchFamily="34" charset="0"/>
                <a:cs typeface="Courier New" panose="02070309020205020404" pitchFamily="49" charset="0"/>
              </a:rPr>
              <a:t>vehicula</a:t>
            </a:r>
            <a:r>
              <a:rPr kumimoji="0" lang="en-US" alt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anose="020B0A04020102020204" pitchFamily="34" charset="0"/>
                <a:ea typeface="Calibri" panose="020F0502020204030204" pitchFamily="34" charset="0"/>
                <a:cs typeface="Courier New" panose="02070309020205020404" pitchFamily="49" charset="0"/>
              </a:rPr>
              <a:t> </a:t>
            </a:r>
            <a:r>
              <a:rPr kumimoji="0" lang="en-US" altLang="en-US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Black" panose="020B0A04020102020204" pitchFamily="34" charset="0"/>
                <a:ea typeface="Calibri" panose="020F0502020204030204" pitchFamily="34" charset="0"/>
                <a:cs typeface="Courier New" panose="02070309020205020404" pitchFamily="49" charset="0"/>
              </a:rPr>
              <a:t>sed</a:t>
            </a:r>
            <a:r>
              <a:rPr kumimoji="0" lang="en-US" alt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anose="020B0A04020102020204" pitchFamily="34" charset="0"/>
                <a:ea typeface="Calibri" panose="020F0502020204030204" pitchFamily="34" charset="0"/>
                <a:cs typeface="Courier New" panose="02070309020205020404" pitchFamily="49" charset="0"/>
              </a:rPr>
              <a:t>, </a:t>
            </a:r>
            <a:r>
              <a:rPr kumimoji="0" lang="en-US" altLang="en-US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Black" panose="020B0A04020102020204" pitchFamily="34" charset="0"/>
                <a:ea typeface="Calibri" panose="020F0502020204030204" pitchFamily="34" charset="0"/>
                <a:cs typeface="Courier New" panose="02070309020205020404" pitchFamily="49" charset="0"/>
              </a:rPr>
              <a:t>ullamcorper</a:t>
            </a:r>
            <a:r>
              <a:rPr kumimoji="0" lang="en-US" alt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anose="020B0A04020102020204" pitchFamily="34" charset="0"/>
                <a:ea typeface="Calibri" panose="020F0502020204030204" pitchFamily="34" charset="0"/>
                <a:cs typeface="Courier New" panose="02070309020205020404" pitchFamily="49" charset="0"/>
              </a:rPr>
              <a:t> </a:t>
            </a:r>
            <a:r>
              <a:rPr kumimoji="0" lang="en-US" altLang="en-US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Black" panose="020B0A04020102020204" pitchFamily="34" charset="0"/>
                <a:ea typeface="Calibri" panose="020F0502020204030204" pitchFamily="34" charset="0"/>
                <a:cs typeface="Courier New" panose="02070309020205020404" pitchFamily="49" charset="0"/>
              </a:rPr>
              <a:t>vel</a:t>
            </a:r>
            <a:r>
              <a:rPr kumimoji="0" lang="en-US" alt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anose="020B0A04020102020204" pitchFamily="34" charset="0"/>
                <a:ea typeface="Calibri" panose="020F0502020204030204" pitchFamily="34" charset="0"/>
                <a:cs typeface="Courier New" panose="02070309020205020404" pitchFamily="49" charset="0"/>
              </a:rPr>
              <a:t> </a:t>
            </a:r>
            <a:r>
              <a:rPr kumimoji="0" lang="en-US" altLang="en-US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Black" panose="020B0A04020102020204" pitchFamily="34" charset="0"/>
                <a:ea typeface="Calibri" panose="020F0502020204030204" pitchFamily="34" charset="0"/>
                <a:cs typeface="Courier New" panose="02070309020205020404" pitchFamily="49" charset="0"/>
              </a:rPr>
              <a:t>erat</a:t>
            </a:r>
            <a:r>
              <a:rPr kumimoji="0" lang="en-US" alt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anose="020B0A04020102020204" pitchFamily="34" charset="0"/>
                <a:ea typeface="Calibri" panose="020F0502020204030204" pitchFamily="34" charset="0"/>
                <a:cs typeface="Courier New" panose="02070309020205020404" pitchFamily="49" charset="0"/>
              </a:rPr>
              <a:t>. </a:t>
            </a:r>
            <a:r>
              <a:rPr kumimoji="0" lang="en-US" altLang="en-US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Black" panose="020B0A04020102020204" pitchFamily="34" charset="0"/>
                <a:ea typeface="Calibri" panose="020F0502020204030204" pitchFamily="34" charset="0"/>
                <a:cs typeface="Courier New" panose="02070309020205020404" pitchFamily="49" charset="0"/>
              </a:rPr>
              <a:t>Aliquam</a:t>
            </a:r>
            <a:r>
              <a:rPr kumimoji="0" lang="en-US" alt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anose="020B0A04020102020204" pitchFamily="34" charset="0"/>
                <a:ea typeface="Calibri" panose="020F0502020204030204" pitchFamily="34" charset="0"/>
                <a:cs typeface="Courier New" panose="02070309020205020404" pitchFamily="49" charset="0"/>
              </a:rPr>
              <a:t> </a:t>
            </a:r>
            <a:r>
              <a:rPr kumimoji="0" lang="en-US" altLang="en-US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Black" panose="020B0A04020102020204" pitchFamily="34" charset="0"/>
                <a:ea typeface="Calibri" panose="020F0502020204030204" pitchFamily="34" charset="0"/>
                <a:cs typeface="Courier New" panose="02070309020205020404" pitchFamily="49" charset="0"/>
              </a:rPr>
              <a:t>erat</a:t>
            </a:r>
            <a:r>
              <a:rPr kumimoji="0" lang="en-US" alt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anose="020B0A04020102020204" pitchFamily="34" charset="0"/>
                <a:ea typeface="Calibri" panose="020F0502020204030204" pitchFamily="34" charset="0"/>
                <a:cs typeface="Courier New" panose="02070309020205020404" pitchFamily="49" charset="0"/>
              </a:rPr>
              <a:t> </a:t>
            </a:r>
            <a:r>
              <a:rPr kumimoji="0" lang="en-US" altLang="en-US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Black" panose="020B0A04020102020204" pitchFamily="34" charset="0"/>
                <a:ea typeface="Calibri" panose="020F0502020204030204" pitchFamily="34" charset="0"/>
                <a:cs typeface="Courier New" panose="02070309020205020404" pitchFamily="49" charset="0"/>
              </a:rPr>
              <a:t>volutpat</a:t>
            </a:r>
            <a:r>
              <a:rPr kumimoji="0" lang="en-US" alt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anose="020B0A04020102020204" pitchFamily="34" charset="0"/>
                <a:ea typeface="Calibri" panose="020F0502020204030204" pitchFamily="34" charset="0"/>
                <a:cs typeface="Courier New" panose="02070309020205020404" pitchFamily="49" charset="0"/>
              </a:rPr>
              <a:t>.</a:t>
            </a:r>
            <a:endParaRPr kumimoji="0" lang="en-US" alt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anose="020B0A04020102020204" pitchFamily="34" charset="0"/>
                <a:ea typeface="Calibri" panose="020F0502020204030204" pitchFamily="34" charset="0"/>
                <a:cs typeface="Courier New" panose="02070309020205020404" pitchFamily="49" charset="0"/>
              </a:rPr>
              <a:t> </a:t>
            </a:r>
            <a:endParaRPr kumimoji="0" lang="en-US" alt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Black" panose="020B0A04020102020204" pitchFamily="34" charset="0"/>
                <a:ea typeface="Calibri" panose="020F0502020204030204" pitchFamily="34" charset="0"/>
                <a:cs typeface="Courier New" panose="02070309020205020404" pitchFamily="49" charset="0"/>
              </a:rPr>
              <a:t>abcdefghijklmnopq</a:t>
            </a:r>
            <a:r>
              <a:rPr kumimoji="0" lang="en-US" alt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anose="020B0A04020102020204" pitchFamily="34" charset="0"/>
                <a:ea typeface="Calibri" panose="020F0502020204030204" pitchFamily="34" charset="0"/>
                <a:cs typeface="Courier New" panose="02070309020205020404" pitchFamily="49" charset="0"/>
              </a:rPr>
              <a:t>&gt; </a:t>
            </a:r>
            <a:r>
              <a:rPr kumimoji="0" lang="en-US" altLang="en-US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Black" panose="020B0A04020102020204" pitchFamily="34" charset="0"/>
                <a:ea typeface="Calibri" panose="020F0502020204030204" pitchFamily="34" charset="0"/>
                <a:cs typeface="Courier New" panose="02070309020205020404" pitchFamily="49" charset="0"/>
              </a:rPr>
              <a:t>abcdefghijklmnopq</a:t>
            </a:r>
            <a:r>
              <a:rPr kumimoji="0" lang="en-US" alt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anose="020B0A04020102020204" pitchFamily="34" charset="0"/>
                <a:ea typeface="Calibri" panose="020F0502020204030204" pitchFamily="34" charset="0"/>
                <a:cs typeface="Courier New" panose="02070309020205020404" pitchFamily="49" charset="0"/>
              </a:rPr>
              <a:t>, </a:t>
            </a:r>
            <a:r>
              <a:rPr kumimoji="0" lang="en-US" altLang="en-US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Black" panose="020B0A04020102020204" pitchFamily="34" charset="0"/>
                <a:ea typeface="Calibri" panose="020F0502020204030204" pitchFamily="34" charset="0"/>
                <a:cs typeface="Courier New" panose="02070309020205020404" pitchFamily="49" charset="0"/>
              </a:rPr>
              <a:t>abcdefghijklmnopq</a:t>
            </a: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" name="AutoShape 1"/>
          <p:cNvSpPr>
            <a:spLocks noChangeArrowheads="1"/>
          </p:cNvSpPr>
          <p:nvPr/>
        </p:nvSpPr>
        <p:spPr bwMode="auto">
          <a:xfrm>
            <a:off x="8483961" y="3962400"/>
            <a:ext cx="1748609" cy="1569902"/>
          </a:xfrm>
          <a:prstGeom prst="cube">
            <a:avLst>
              <a:gd name="adj" fmla="val 25000"/>
            </a:avLst>
          </a:prstGeom>
          <a:solidFill>
            <a:srgbClr val="00B0F0"/>
          </a:solidFill>
          <a:ln w="38100">
            <a:solidFill>
              <a:srgbClr val="F2F2F2"/>
            </a:solidFill>
            <a:miter lim="800000"/>
            <a:headEnd/>
            <a:tailEnd/>
          </a:ln>
          <a:effectLst>
            <a:outerShdw dist="28398" dir="3806097" algn="ctr" rotWithShape="0">
              <a:srgbClr val="823B0B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10685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29053"/>
            <a:ext cx="12192000" cy="5489575"/>
          </a:xfrm>
        </p:spPr>
        <p:txBody>
          <a:bodyPr>
            <a:normAutofit fontScale="55000" lnSpcReduction="20000"/>
          </a:bodyPr>
          <a:lstStyle/>
          <a:p>
            <a:r>
              <a:rPr lang="en-US" dirty="0" err="1"/>
              <a:t>Aliquam</a:t>
            </a:r>
            <a:r>
              <a:rPr lang="en-US" dirty="0"/>
              <a:t> </a:t>
            </a:r>
            <a:r>
              <a:rPr lang="en-US" dirty="0" err="1"/>
              <a:t>erat</a:t>
            </a:r>
            <a:r>
              <a:rPr lang="en-US" dirty="0"/>
              <a:t> </a:t>
            </a:r>
            <a:r>
              <a:rPr lang="en-US" dirty="0" err="1"/>
              <a:t>volutpat</a:t>
            </a:r>
            <a:r>
              <a:rPr lang="en-US" dirty="0"/>
              <a:t>. </a:t>
            </a:r>
            <a:r>
              <a:rPr lang="en-US" dirty="0" err="1"/>
              <a:t>Duis</a:t>
            </a:r>
            <a:r>
              <a:rPr lang="en-US" dirty="0"/>
              <a:t>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metus</a:t>
            </a:r>
            <a:r>
              <a:rPr lang="en-US" dirty="0"/>
              <a:t> </a:t>
            </a:r>
            <a:r>
              <a:rPr lang="en-US" dirty="0" err="1"/>
              <a:t>eu</a:t>
            </a:r>
            <a:r>
              <a:rPr lang="en-US" dirty="0"/>
              <a:t> </a:t>
            </a:r>
            <a:r>
              <a:rPr lang="en-US" dirty="0" err="1"/>
              <a:t>leo</a:t>
            </a:r>
            <a:r>
              <a:rPr lang="en-US" dirty="0"/>
              <a:t> </a:t>
            </a:r>
            <a:r>
              <a:rPr lang="en-US" dirty="0" err="1"/>
              <a:t>accumsan</a:t>
            </a:r>
            <a:r>
              <a:rPr lang="en-US" dirty="0"/>
              <a:t> in </a:t>
            </a:r>
            <a:r>
              <a:rPr lang="en-US" dirty="0" err="1"/>
              <a:t>feugiat</a:t>
            </a:r>
            <a:r>
              <a:rPr lang="en-US" dirty="0"/>
              <a:t> </a:t>
            </a:r>
            <a:r>
              <a:rPr lang="en-US" dirty="0" err="1"/>
              <a:t>odio</a:t>
            </a:r>
            <a:r>
              <a:rPr lang="en-US" dirty="0"/>
              <a:t> </a:t>
            </a:r>
            <a:r>
              <a:rPr lang="en-US" dirty="0" err="1"/>
              <a:t>dapibus</a:t>
            </a:r>
            <a:r>
              <a:rPr lang="en-US" dirty="0"/>
              <a:t>. </a:t>
            </a:r>
            <a:r>
              <a:rPr lang="en-US" dirty="0" err="1"/>
              <a:t>Vestibulum</a:t>
            </a:r>
            <a:r>
              <a:rPr lang="en-US" dirty="0"/>
              <a:t> </a:t>
            </a:r>
            <a:r>
              <a:rPr lang="en-US" dirty="0" err="1"/>
              <a:t>feugiat</a:t>
            </a:r>
            <a:r>
              <a:rPr lang="en-US" dirty="0"/>
              <a:t> </a:t>
            </a:r>
            <a:r>
              <a:rPr lang="en-US" dirty="0" err="1"/>
              <a:t>nibh</a:t>
            </a:r>
            <a:r>
              <a:rPr lang="en-US" dirty="0"/>
              <a:t> a ligula </a:t>
            </a:r>
            <a:r>
              <a:rPr lang="en-US" dirty="0" err="1"/>
              <a:t>sagittis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tincidunt</a:t>
            </a:r>
            <a:r>
              <a:rPr lang="en-US" dirty="0"/>
              <a:t> </a:t>
            </a:r>
            <a:r>
              <a:rPr lang="en-US" dirty="0" err="1"/>
              <a:t>purus</a:t>
            </a:r>
            <a:r>
              <a:rPr lang="en-US" dirty="0"/>
              <a:t> </a:t>
            </a:r>
            <a:r>
              <a:rPr lang="en-US" dirty="0" err="1"/>
              <a:t>sollicitudin</a:t>
            </a:r>
            <a:r>
              <a:rPr lang="en-US" dirty="0"/>
              <a:t>.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sollicitudin</a:t>
            </a:r>
            <a:r>
              <a:rPr lang="en-US" dirty="0"/>
              <a:t>, </a:t>
            </a:r>
            <a:r>
              <a:rPr lang="en-US" dirty="0" err="1"/>
              <a:t>tortor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scelerisque</a:t>
            </a:r>
            <a:r>
              <a:rPr lang="en-US" dirty="0"/>
              <a:t> </a:t>
            </a:r>
            <a:r>
              <a:rPr lang="en-US" dirty="0" err="1"/>
              <a:t>pretium</a:t>
            </a:r>
            <a:r>
              <a:rPr lang="en-US" dirty="0"/>
              <a:t>, mi quam </a:t>
            </a:r>
            <a:r>
              <a:rPr lang="en-US" dirty="0" err="1"/>
              <a:t>luctus</a:t>
            </a:r>
            <a:r>
              <a:rPr lang="en-US" dirty="0"/>
              <a:t> </a:t>
            </a:r>
            <a:r>
              <a:rPr lang="en-US" dirty="0" err="1"/>
              <a:t>est</a:t>
            </a:r>
            <a:r>
              <a:rPr lang="en-US" dirty="0"/>
              <a:t>, in </a:t>
            </a:r>
            <a:r>
              <a:rPr lang="en-US" dirty="0" err="1"/>
              <a:t>pulvinar</a:t>
            </a:r>
            <a:r>
              <a:rPr lang="en-US" dirty="0"/>
              <a:t> </a:t>
            </a:r>
            <a:r>
              <a:rPr lang="en-US" dirty="0" err="1"/>
              <a:t>nunc</a:t>
            </a:r>
            <a:r>
              <a:rPr lang="en-US" dirty="0"/>
              <a:t> nisi non </a:t>
            </a:r>
            <a:r>
              <a:rPr lang="en-US" dirty="0" err="1"/>
              <a:t>urna</a:t>
            </a:r>
            <a:r>
              <a:rPr lang="en-US" dirty="0"/>
              <a:t>. </a:t>
            </a:r>
            <a:r>
              <a:rPr lang="en-US" dirty="0" err="1"/>
              <a:t>Vestibulum</a:t>
            </a:r>
            <a:r>
              <a:rPr lang="en-US" dirty="0"/>
              <a:t> </a:t>
            </a:r>
            <a:r>
              <a:rPr lang="en-US" dirty="0" err="1"/>
              <a:t>tincidunt</a:t>
            </a:r>
            <a:r>
              <a:rPr lang="en-US" dirty="0"/>
              <a:t> </a:t>
            </a:r>
            <a:r>
              <a:rPr lang="en-US" dirty="0" err="1"/>
              <a:t>dignissim</a:t>
            </a:r>
            <a:r>
              <a:rPr lang="en-US" dirty="0"/>
              <a:t> </a:t>
            </a:r>
            <a:r>
              <a:rPr lang="en-US" dirty="0" err="1"/>
              <a:t>arcu</a:t>
            </a:r>
            <a:r>
              <a:rPr lang="en-US" dirty="0"/>
              <a:t> </a:t>
            </a:r>
            <a:r>
              <a:rPr lang="en-US" dirty="0" err="1"/>
              <a:t>sed</a:t>
            </a:r>
            <a:r>
              <a:rPr lang="en-US" dirty="0"/>
              <a:t> </a:t>
            </a:r>
            <a:r>
              <a:rPr lang="en-US" dirty="0" err="1"/>
              <a:t>congue</a:t>
            </a:r>
            <a:r>
              <a:rPr lang="en-US" dirty="0"/>
              <a:t>. Nam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leo</a:t>
            </a:r>
            <a:r>
              <a:rPr lang="en-US" dirty="0"/>
              <a:t> id nisi pharetra </a:t>
            </a:r>
            <a:r>
              <a:rPr lang="en-US" dirty="0" err="1"/>
              <a:t>euismod</a:t>
            </a:r>
            <a:r>
              <a:rPr lang="en-US" dirty="0"/>
              <a:t>. </a:t>
            </a:r>
            <a:r>
              <a:rPr lang="en-US" dirty="0" err="1"/>
              <a:t>Vestibulum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pulvinar</a:t>
            </a:r>
            <a:r>
              <a:rPr lang="en-US" dirty="0"/>
              <a:t> </a:t>
            </a:r>
            <a:r>
              <a:rPr lang="en-US" dirty="0" err="1"/>
              <a:t>urna</a:t>
            </a:r>
            <a:r>
              <a:rPr lang="en-US" dirty="0"/>
              <a:t>. In ante </a:t>
            </a:r>
            <a:r>
              <a:rPr lang="en-US" dirty="0" err="1"/>
              <a:t>tortor</a:t>
            </a:r>
            <a:r>
              <a:rPr lang="en-US" dirty="0"/>
              <a:t>, </a:t>
            </a:r>
            <a:r>
              <a:rPr lang="en-US" dirty="0" err="1"/>
              <a:t>condimentum</a:t>
            </a:r>
            <a:r>
              <a:rPr lang="en-US" dirty="0"/>
              <a:t> </a:t>
            </a:r>
            <a:r>
              <a:rPr lang="en-US" dirty="0" err="1"/>
              <a:t>ultrices</a:t>
            </a:r>
            <a:r>
              <a:rPr lang="en-US" dirty="0"/>
              <a:t> </a:t>
            </a:r>
            <a:r>
              <a:rPr lang="en-US" dirty="0" err="1"/>
              <a:t>tincidunt</a:t>
            </a:r>
            <a:r>
              <a:rPr lang="en-US" dirty="0"/>
              <a:t> </a:t>
            </a:r>
            <a:r>
              <a:rPr lang="en-US" dirty="0" err="1"/>
              <a:t>eget</a:t>
            </a:r>
            <a:r>
              <a:rPr lang="en-US" dirty="0"/>
              <a:t>, </a:t>
            </a:r>
            <a:r>
              <a:rPr lang="en-US" dirty="0" err="1"/>
              <a:t>auctor</a:t>
            </a:r>
            <a:r>
              <a:rPr lang="en-US" dirty="0"/>
              <a:t> et </a:t>
            </a:r>
            <a:r>
              <a:rPr lang="en-US" dirty="0" err="1"/>
              <a:t>urna</a:t>
            </a:r>
            <a:r>
              <a:rPr lang="en-US" dirty="0"/>
              <a:t>. In a </a:t>
            </a:r>
            <a:r>
              <a:rPr lang="en-US" dirty="0" err="1"/>
              <a:t>turpis</a:t>
            </a:r>
            <a:r>
              <a:rPr lang="en-US" dirty="0"/>
              <a:t> </a:t>
            </a:r>
            <a:r>
              <a:rPr lang="en-US" dirty="0" err="1"/>
              <a:t>vehicula</a:t>
            </a:r>
            <a:r>
              <a:rPr lang="en-US" dirty="0"/>
              <a:t> </a:t>
            </a:r>
            <a:r>
              <a:rPr lang="en-US" dirty="0" err="1"/>
              <a:t>sem</a:t>
            </a:r>
            <a:r>
              <a:rPr lang="en-US" dirty="0"/>
              <a:t> </a:t>
            </a:r>
            <a:r>
              <a:rPr lang="en-US" dirty="0" err="1"/>
              <a:t>ultrices</a:t>
            </a:r>
            <a:r>
              <a:rPr lang="en-US" dirty="0"/>
              <a:t> </a:t>
            </a:r>
            <a:r>
              <a:rPr lang="en-US" dirty="0" err="1"/>
              <a:t>aliquam</a:t>
            </a:r>
            <a:r>
              <a:rPr lang="en-US" dirty="0"/>
              <a:t>. </a:t>
            </a:r>
            <a:r>
              <a:rPr lang="en-US" dirty="0" err="1"/>
              <a:t>Phasellus</a:t>
            </a:r>
            <a:r>
              <a:rPr lang="en-US" dirty="0"/>
              <a:t> </a:t>
            </a:r>
            <a:r>
              <a:rPr lang="en-US" dirty="0" err="1"/>
              <a:t>consequat</a:t>
            </a:r>
            <a:r>
              <a:rPr lang="en-US" dirty="0"/>
              <a:t> </a:t>
            </a:r>
            <a:r>
              <a:rPr lang="en-US" dirty="0" err="1"/>
              <a:t>posuere</a:t>
            </a:r>
            <a:r>
              <a:rPr lang="en-US" dirty="0"/>
              <a:t> ipsum, et </a:t>
            </a:r>
            <a:r>
              <a:rPr lang="en-US" dirty="0" err="1"/>
              <a:t>consequat</a:t>
            </a:r>
            <a:r>
              <a:rPr lang="en-US" dirty="0"/>
              <a:t> </a:t>
            </a:r>
            <a:r>
              <a:rPr lang="en-US" dirty="0" err="1"/>
              <a:t>risus</a:t>
            </a:r>
            <a:r>
              <a:rPr lang="en-US" dirty="0"/>
              <a:t> </a:t>
            </a:r>
            <a:r>
              <a:rPr lang="en-US" dirty="0" err="1"/>
              <a:t>eleifend</a:t>
            </a:r>
            <a:r>
              <a:rPr lang="en-US" dirty="0"/>
              <a:t> </a:t>
            </a:r>
            <a:r>
              <a:rPr lang="en-US" dirty="0" err="1"/>
              <a:t>ut.</a:t>
            </a:r>
            <a:endParaRPr lang="en-US" dirty="0"/>
          </a:p>
          <a:p>
            <a:r>
              <a:rPr lang="en-US" dirty="0"/>
              <a:t>Nam </a:t>
            </a:r>
            <a:r>
              <a:rPr lang="en-US" dirty="0" err="1"/>
              <a:t>vel</a:t>
            </a:r>
            <a:r>
              <a:rPr lang="en-US" dirty="0"/>
              <a:t> </a:t>
            </a:r>
            <a:r>
              <a:rPr lang="en-US" dirty="0" err="1"/>
              <a:t>erat</a:t>
            </a:r>
            <a:r>
              <a:rPr lang="en-US" dirty="0"/>
              <a:t> a libero </a:t>
            </a:r>
            <a:r>
              <a:rPr lang="en-US" dirty="0" err="1"/>
              <a:t>tincidunt</a:t>
            </a:r>
            <a:r>
              <a:rPr lang="en-US" dirty="0"/>
              <a:t> </a:t>
            </a:r>
            <a:r>
              <a:rPr lang="en-US" dirty="0" err="1"/>
              <a:t>lacinia</a:t>
            </a:r>
            <a:r>
              <a:rPr lang="en-US" dirty="0"/>
              <a:t>. </a:t>
            </a:r>
            <a:r>
              <a:rPr lang="en-US" dirty="0" err="1"/>
              <a:t>Donec</a:t>
            </a:r>
            <a:r>
              <a:rPr lang="en-US" dirty="0"/>
              <a:t> </a:t>
            </a:r>
            <a:r>
              <a:rPr lang="en-US" dirty="0" err="1"/>
              <a:t>ornare</a:t>
            </a:r>
            <a:r>
              <a:rPr lang="en-US" dirty="0"/>
              <a:t> </a:t>
            </a:r>
            <a:r>
              <a:rPr lang="en-US" dirty="0" err="1"/>
              <a:t>urna</a:t>
            </a:r>
            <a:r>
              <a:rPr lang="en-US" dirty="0"/>
              <a:t> et </a:t>
            </a:r>
            <a:r>
              <a:rPr lang="en-US" dirty="0" err="1"/>
              <a:t>felis</a:t>
            </a:r>
            <a:r>
              <a:rPr lang="en-US" dirty="0"/>
              <a:t> </a:t>
            </a:r>
            <a:r>
              <a:rPr lang="en-US" dirty="0" err="1"/>
              <a:t>interdum</a:t>
            </a:r>
            <a:r>
              <a:rPr lang="en-US" dirty="0"/>
              <a:t> ac </a:t>
            </a:r>
            <a:r>
              <a:rPr lang="en-US" dirty="0" err="1"/>
              <a:t>pellentesque</a:t>
            </a:r>
            <a:r>
              <a:rPr lang="en-US" dirty="0"/>
              <a:t> </a:t>
            </a:r>
            <a:r>
              <a:rPr lang="en-US" dirty="0" err="1"/>
              <a:t>risus</a:t>
            </a:r>
            <a:r>
              <a:rPr lang="en-US" dirty="0"/>
              <a:t> </a:t>
            </a:r>
            <a:r>
              <a:rPr lang="en-US" dirty="0" err="1"/>
              <a:t>sodales</a:t>
            </a:r>
            <a:r>
              <a:rPr lang="en-US" dirty="0"/>
              <a:t>. </a:t>
            </a:r>
            <a:r>
              <a:rPr lang="en-US" dirty="0" err="1"/>
              <a:t>Proin</a:t>
            </a:r>
            <a:r>
              <a:rPr lang="en-US" dirty="0"/>
              <a:t> </a:t>
            </a:r>
            <a:r>
              <a:rPr lang="en-US" dirty="0" err="1"/>
              <a:t>nec</a:t>
            </a:r>
            <a:r>
              <a:rPr lang="en-US" dirty="0"/>
              <a:t> </a:t>
            </a:r>
            <a:r>
              <a:rPr lang="en-US" dirty="0" err="1"/>
              <a:t>nunc</a:t>
            </a:r>
            <a:r>
              <a:rPr lang="en-US" dirty="0"/>
              <a:t> quam, </a:t>
            </a:r>
            <a:r>
              <a:rPr lang="en-US" dirty="0" err="1"/>
              <a:t>dignissim</a:t>
            </a:r>
            <a:r>
              <a:rPr lang="en-US" dirty="0"/>
              <a:t> </a:t>
            </a:r>
            <a:r>
              <a:rPr lang="en-US" dirty="0" err="1"/>
              <a:t>iaculis</a:t>
            </a:r>
            <a:r>
              <a:rPr lang="en-US" dirty="0"/>
              <a:t> </a:t>
            </a:r>
            <a:r>
              <a:rPr lang="en-US" dirty="0" err="1"/>
              <a:t>velit</a:t>
            </a:r>
            <a:r>
              <a:rPr lang="en-US" dirty="0"/>
              <a:t>. </a:t>
            </a:r>
            <a:r>
              <a:rPr lang="en-US" dirty="0" err="1"/>
              <a:t>Pellentesque</a:t>
            </a:r>
            <a:r>
              <a:rPr lang="en-US" dirty="0"/>
              <a:t> habitant </a:t>
            </a:r>
            <a:r>
              <a:rPr lang="en-US" dirty="0" err="1"/>
              <a:t>morbi</a:t>
            </a:r>
            <a:r>
              <a:rPr lang="en-US" dirty="0"/>
              <a:t> </a:t>
            </a:r>
            <a:r>
              <a:rPr lang="en-US" dirty="0" err="1"/>
              <a:t>tristique</a:t>
            </a:r>
            <a:r>
              <a:rPr lang="en-US" dirty="0"/>
              <a:t> </a:t>
            </a:r>
            <a:r>
              <a:rPr lang="en-US" dirty="0" err="1"/>
              <a:t>senectus</a:t>
            </a:r>
            <a:r>
              <a:rPr lang="en-US" dirty="0"/>
              <a:t> et </a:t>
            </a:r>
            <a:r>
              <a:rPr lang="en-US" dirty="0" err="1"/>
              <a:t>netus</a:t>
            </a:r>
            <a:r>
              <a:rPr lang="en-US" dirty="0"/>
              <a:t> et </a:t>
            </a:r>
            <a:r>
              <a:rPr lang="en-US" dirty="0" err="1"/>
              <a:t>malesuada</a:t>
            </a:r>
            <a:r>
              <a:rPr lang="en-US" dirty="0"/>
              <a:t> fames ac </a:t>
            </a:r>
            <a:r>
              <a:rPr lang="en-US" dirty="0" err="1"/>
              <a:t>turpis</a:t>
            </a:r>
            <a:r>
              <a:rPr lang="en-US" dirty="0"/>
              <a:t> </a:t>
            </a:r>
            <a:r>
              <a:rPr lang="en-US" dirty="0" err="1"/>
              <a:t>egestas</a:t>
            </a:r>
            <a:r>
              <a:rPr lang="en-US" dirty="0"/>
              <a:t>.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porttitor</a:t>
            </a:r>
            <a:r>
              <a:rPr lang="en-US" dirty="0"/>
              <a:t> lacus </a:t>
            </a:r>
            <a:r>
              <a:rPr lang="en-US" dirty="0" err="1"/>
              <a:t>augue</a:t>
            </a:r>
            <a:r>
              <a:rPr lang="en-US" dirty="0"/>
              <a:t>. Nunc </a:t>
            </a:r>
            <a:r>
              <a:rPr lang="en-US" dirty="0" err="1"/>
              <a:t>aliquam</a:t>
            </a:r>
            <a:r>
              <a:rPr lang="en-US" dirty="0"/>
              <a:t> </a:t>
            </a:r>
            <a:r>
              <a:rPr lang="en-US" dirty="0" err="1"/>
              <a:t>tempor</a:t>
            </a:r>
            <a:r>
              <a:rPr lang="en-US" dirty="0"/>
              <a:t> </a:t>
            </a:r>
            <a:r>
              <a:rPr lang="en-US" dirty="0" err="1"/>
              <a:t>nisl</a:t>
            </a:r>
            <a:r>
              <a:rPr lang="en-US" dirty="0"/>
              <a:t> non </a:t>
            </a:r>
            <a:r>
              <a:rPr lang="en-US" dirty="0" err="1"/>
              <a:t>tincidunt</a:t>
            </a:r>
            <a:r>
              <a:rPr lang="en-US" dirty="0"/>
              <a:t>. </a:t>
            </a:r>
            <a:r>
              <a:rPr lang="en-US" dirty="0" err="1"/>
              <a:t>Curabitur</a:t>
            </a:r>
            <a:r>
              <a:rPr lang="en-US" dirty="0"/>
              <a:t> </a:t>
            </a:r>
            <a:r>
              <a:rPr lang="en-US" dirty="0" err="1"/>
              <a:t>sem</a:t>
            </a:r>
            <a:r>
              <a:rPr lang="en-US" dirty="0"/>
              <a:t> </a:t>
            </a:r>
            <a:r>
              <a:rPr lang="en-US" dirty="0" err="1"/>
              <a:t>neque</a:t>
            </a:r>
            <a:r>
              <a:rPr lang="en-US" dirty="0"/>
              <a:t>, </a:t>
            </a:r>
            <a:r>
              <a:rPr lang="en-US" dirty="0" err="1"/>
              <a:t>elementum</a:t>
            </a:r>
            <a:r>
              <a:rPr lang="en-US" dirty="0"/>
              <a:t> </a:t>
            </a:r>
            <a:r>
              <a:rPr lang="en-US" dirty="0" err="1"/>
              <a:t>nec</a:t>
            </a:r>
            <a:r>
              <a:rPr lang="en-US" dirty="0"/>
              <a:t> </a:t>
            </a:r>
            <a:r>
              <a:rPr lang="en-US" dirty="0" err="1"/>
              <a:t>eleifend</a:t>
            </a:r>
            <a:r>
              <a:rPr lang="en-US" dirty="0"/>
              <a:t> in, </a:t>
            </a:r>
            <a:r>
              <a:rPr lang="en-US" dirty="0" err="1"/>
              <a:t>rutrum</a:t>
            </a:r>
            <a:r>
              <a:rPr lang="en-US" dirty="0"/>
              <a:t> non est. </a:t>
            </a:r>
            <a:r>
              <a:rPr lang="en-US" dirty="0" err="1"/>
              <a:t>Sed</a:t>
            </a:r>
            <a:r>
              <a:rPr lang="en-US" dirty="0"/>
              <a:t> </a:t>
            </a:r>
            <a:r>
              <a:rPr lang="en-US" dirty="0" err="1"/>
              <a:t>nec</a:t>
            </a:r>
            <a:r>
              <a:rPr lang="en-US" dirty="0"/>
              <a:t> </a:t>
            </a:r>
            <a:r>
              <a:rPr lang="en-US" dirty="0" err="1"/>
              <a:t>hendrerit</a:t>
            </a:r>
            <a:r>
              <a:rPr lang="en-US" dirty="0"/>
              <a:t> libero. Maecenas </a:t>
            </a:r>
            <a:r>
              <a:rPr lang="en-US" dirty="0" err="1"/>
              <a:t>enim</a:t>
            </a:r>
            <a:r>
              <a:rPr lang="en-US" dirty="0"/>
              <a:t> </a:t>
            </a:r>
            <a:r>
              <a:rPr lang="en-US" dirty="0" err="1"/>
              <a:t>erat</a:t>
            </a:r>
            <a:r>
              <a:rPr lang="en-US" dirty="0"/>
              <a:t>, </a:t>
            </a:r>
            <a:r>
              <a:rPr lang="en-US" dirty="0" err="1"/>
              <a:t>pretium</a:t>
            </a:r>
            <a:r>
              <a:rPr lang="en-US" dirty="0"/>
              <a:t> </a:t>
            </a:r>
            <a:r>
              <a:rPr lang="en-US" dirty="0" err="1"/>
              <a:t>elementum</a:t>
            </a:r>
            <a:r>
              <a:rPr lang="en-US" dirty="0"/>
              <a:t> </a:t>
            </a:r>
            <a:r>
              <a:rPr lang="en-US" dirty="0" err="1"/>
              <a:t>tristique</a:t>
            </a:r>
            <a:r>
              <a:rPr lang="en-US" dirty="0"/>
              <a:t> et, </a:t>
            </a:r>
            <a:r>
              <a:rPr lang="en-US" dirty="0" err="1"/>
              <a:t>accumsan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mi. </a:t>
            </a:r>
            <a:r>
              <a:rPr lang="en-US" dirty="0" err="1"/>
              <a:t>Nulla</a:t>
            </a:r>
            <a:r>
              <a:rPr lang="en-US" dirty="0"/>
              <a:t> </a:t>
            </a:r>
            <a:r>
              <a:rPr lang="en-US" dirty="0" err="1"/>
              <a:t>facilisi</a:t>
            </a:r>
            <a:r>
              <a:rPr lang="en-US" dirty="0"/>
              <a:t>. </a:t>
            </a:r>
            <a:r>
              <a:rPr lang="en-US" dirty="0" err="1"/>
              <a:t>Vivamus</a:t>
            </a:r>
            <a:r>
              <a:rPr lang="en-US" dirty="0"/>
              <a:t> et magna </a:t>
            </a:r>
            <a:r>
              <a:rPr lang="en-US" dirty="0" err="1"/>
              <a:t>eget</a:t>
            </a:r>
            <a:r>
              <a:rPr lang="en-US" dirty="0"/>
              <a:t> mi </a:t>
            </a:r>
            <a:r>
              <a:rPr lang="en-US" dirty="0" err="1"/>
              <a:t>congue</a:t>
            </a:r>
            <a:r>
              <a:rPr lang="en-US" dirty="0"/>
              <a:t> </a:t>
            </a:r>
            <a:r>
              <a:rPr lang="en-US" dirty="0" err="1"/>
              <a:t>tempor</a:t>
            </a:r>
            <a:r>
              <a:rPr lang="en-US" dirty="0"/>
              <a:t> </a:t>
            </a:r>
            <a:r>
              <a:rPr lang="en-US" dirty="0" err="1"/>
              <a:t>sed</a:t>
            </a:r>
            <a:r>
              <a:rPr lang="en-US" dirty="0"/>
              <a:t> a lacus. Nunc </a:t>
            </a:r>
            <a:r>
              <a:rPr lang="en-US" dirty="0" err="1"/>
              <a:t>quis</a:t>
            </a:r>
            <a:r>
              <a:rPr lang="en-US" dirty="0"/>
              <a:t> quam </a:t>
            </a:r>
            <a:r>
              <a:rPr lang="en-US" dirty="0" err="1"/>
              <a:t>vel</a:t>
            </a:r>
            <a:r>
              <a:rPr lang="en-US" dirty="0"/>
              <a:t> </a:t>
            </a:r>
            <a:r>
              <a:rPr lang="en-US" dirty="0" err="1"/>
              <a:t>augue</a:t>
            </a:r>
            <a:r>
              <a:rPr lang="en-US" dirty="0"/>
              <a:t> </a:t>
            </a:r>
            <a:r>
              <a:rPr lang="en-US" dirty="0" err="1"/>
              <a:t>aliquam</a:t>
            </a:r>
            <a:r>
              <a:rPr lang="en-US" dirty="0"/>
              <a:t> </a:t>
            </a:r>
            <a:r>
              <a:rPr lang="en-US" dirty="0" err="1"/>
              <a:t>dapibus</a:t>
            </a:r>
            <a:r>
              <a:rPr lang="en-US" dirty="0"/>
              <a:t> </a:t>
            </a:r>
            <a:r>
              <a:rPr lang="en-US" dirty="0" err="1"/>
              <a:t>nec</a:t>
            </a:r>
            <a:r>
              <a:rPr lang="en-US" dirty="0"/>
              <a:t> </a:t>
            </a:r>
            <a:r>
              <a:rPr lang="en-US" dirty="0" err="1"/>
              <a:t>sed</a:t>
            </a:r>
            <a:r>
              <a:rPr lang="en-US" dirty="0"/>
              <a:t> </a:t>
            </a:r>
            <a:r>
              <a:rPr lang="en-US" dirty="0" err="1"/>
              <a:t>nisl</a:t>
            </a:r>
            <a:r>
              <a:rPr lang="en-US" dirty="0"/>
              <a:t>. </a:t>
            </a:r>
            <a:r>
              <a:rPr lang="en-US" dirty="0" err="1"/>
              <a:t>Fusce</a:t>
            </a:r>
            <a:r>
              <a:rPr lang="en-US" dirty="0"/>
              <a:t> </a:t>
            </a:r>
            <a:r>
              <a:rPr lang="en-US" dirty="0" err="1"/>
              <a:t>eu</a:t>
            </a:r>
            <a:r>
              <a:rPr lang="en-US" dirty="0"/>
              <a:t> </a:t>
            </a:r>
            <a:r>
              <a:rPr lang="en-US" dirty="0" err="1"/>
              <a:t>facilisis</a:t>
            </a:r>
            <a:r>
              <a:rPr lang="en-US" dirty="0"/>
              <a:t> ligula. </a:t>
            </a:r>
            <a:r>
              <a:rPr lang="en-US" dirty="0" err="1"/>
              <a:t>Ut</a:t>
            </a:r>
            <a:r>
              <a:rPr lang="en-US" dirty="0"/>
              <a:t> vitae </a:t>
            </a:r>
            <a:r>
              <a:rPr lang="en-US" dirty="0" err="1"/>
              <a:t>condimentum</a:t>
            </a:r>
            <a:r>
              <a:rPr lang="en-US" dirty="0"/>
              <a:t> libero. </a:t>
            </a:r>
            <a:r>
              <a:rPr lang="en-US" dirty="0" err="1"/>
              <a:t>Cras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diam</a:t>
            </a:r>
            <a:r>
              <a:rPr lang="en-US" dirty="0"/>
              <a:t> </a:t>
            </a:r>
            <a:r>
              <a:rPr lang="en-US" dirty="0" err="1"/>
              <a:t>risus</a:t>
            </a:r>
            <a:r>
              <a:rPr lang="en-US" dirty="0"/>
              <a:t>. </a:t>
            </a:r>
            <a:r>
              <a:rPr lang="en-US" dirty="0" err="1"/>
              <a:t>Suspendisse</a:t>
            </a:r>
            <a:r>
              <a:rPr lang="en-US" dirty="0"/>
              <a:t> </a:t>
            </a:r>
            <a:r>
              <a:rPr lang="en-US" dirty="0" err="1"/>
              <a:t>nibh</a:t>
            </a:r>
            <a:r>
              <a:rPr lang="en-US" dirty="0"/>
              <a:t> ipsum, semper et </a:t>
            </a:r>
            <a:r>
              <a:rPr lang="en-US" dirty="0" err="1"/>
              <a:t>tempor</a:t>
            </a:r>
            <a:r>
              <a:rPr lang="en-US" dirty="0"/>
              <a:t> ac, </a:t>
            </a:r>
            <a:r>
              <a:rPr lang="en-US" dirty="0" err="1"/>
              <a:t>dapibus</a:t>
            </a:r>
            <a:r>
              <a:rPr lang="en-US" dirty="0"/>
              <a:t> </a:t>
            </a:r>
            <a:r>
              <a:rPr lang="en-US" dirty="0" err="1"/>
              <a:t>eget</a:t>
            </a:r>
            <a:r>
              <a:rPr lang="en-US" dirty="0"/>
              <a:t> quam.</a:t>
            </a:r>
          </a:p>
          <a:p>
            <a:r>
              <a:rPr lang="en-US" dirty="0" err="1"/>
              <a:t>Aenean</a:t>
            </a:r>
            <a:r>
              <a:rPr lang="en-US" dirty="0"/>
              <a:t> </a:t>
            </a:r>
            <a:r>
              <a:rPr lang="en-US" dirty="0" err="1"/>
              <a:t>lacinia</a:t>
            </a:r>
            <a:r>
              <a:rPr lang="en-US" dirty="0"/>
              <a:t>, </a:t>
            </a:r>
            <a:r>
              <a:rPr lang="en-US" dirty="0" err="1"/>
              <a:t>purus</a:t>
            </a:r>
            <a:r>
              <a:rPr lang="en-US" dirty="0"/>
              <a:t> </a:t>
            </a:r>
            <a:r>
              <a:rPr lang="en-US" dirty="0" err="1"/>
              <a:t>sed</a:t>
            </a:r>
            <a:r>
              <a:rPr lang="en-US" dirty="0"/>
              <a:t> </a:t>
            </a:r>
            <a:r>
              <a:rPr lang="en-US" dirty="0" err="1"/>
              <a:t>volutpat</a:t>
            </a:r>
            <a:r>
              <a:rPr lang="en-US" dirty="0"/>
              <a:t> </a:t>
            </a:r>
            <a:r>
              <a:rPr lang="en-US" dirty="0" err="1"/>
              <a:t>faucibus</a:t>
            </a:r>
            <a:r>
              <a:rPr lang="en-US" dirty="0"/>
              <a:t>, </a:t>
            </a:r>
            <a:r>
              <a:rPr lang="en-US" dirty="0" err="1"/>
              <a:t>diam</a:t>
            </a:r>
            <a:r>
              <a:rPr lang="en-US" dirty="0"/>
              <a:t> </a:t>
            </a:r>
            <a:r>
              <a:rPr lang="en-US" dirty="0" err="1"/>
              <a:t>nulla</a:t>
            </a:r>
            <a:r>
              <a:rPr lang="en-US" dirty="0"/>
              <a:t> </a:t>
            </a:r>
            <a:r>
              <a:rPr lang="en-US" dirty="0" err="1"/>
              <a:t>facilisis</a:t>
            </a:r>
            <a:r>
              <a:rPr lang="en-US" dirty="0"/>
              <a:t> </a:t>
            </a:r>
            <a:r>
              <a:rPr lang="en-US" dirty="0" err="1"/>
              <a:t>urna</a:t>
            </a:r>
            <a:r>
              <a:rPr lang="en-US" dirty="0"/>
              <a:t>, at </a:t>
            </a:r>
            <a:r>
              <a:rPr lang="en-US" dirty="0" err="1"/>
              <a:t>rutrum</a:t>
            </a:r>
            <a:r>
              <a:rPr lang="en-US" dirty="0"/>
              <a:t> </a:t>
            </a:r>
            <a:r>
              <a:rPr lang="en-US" dirty="0" err="1"/>
              <a:t>justo</a:t>
            </a:r>
            <a:r>
              <a:rPr lang="en-US" dirty="0"/>
              <a:t> </a:t>
            </a:r>
            <a:r>
              <a:rPr lang="en-US" dirty="0" err="1"/>
              <a:t>massa</a:t>
            </a:r>
            <a:r>
              <a:rPr lang="en-US" dirty="0"/>
              <a:t> </a:t>
            </a:r>
            <a:r>
              <a:rPr lang="en-US" dirty="0" err="1"/>
              <a:t>eu</a:t>
            </a:r>
            <a:r>
              <a:rPr lang="en-US" dirty="0"/>
              <a:t> diam. </a:t>
            </a:r>
            <a:r>
              <a:rPr lang="en-US" dirty="0" err="1"/>
              <a:t>Nullam</a:t>
            </a:r>
            <a:r>
              <a:rPr lang="en-US" dirty="0"/>
              <a:t> </a:t>
            </a:r>
            <a:r>
              <a:rPr lang="en-US" dirty="0" err="1"/>
              <a:t>molestie</a:t>
            </a:r>
            <a:r>
              <a:rPr lang="en-US" dirty="0"/>
              <a:t> pharetra </a:t>
            </a:r>
            <a:r>
              <a:rPr lang="en-US" dirty="0" err="1"/>
              <a:t>erat</a:t>
            </a:r>
            <a:r>
              <a:rPr lang="en-US" dirty="0"/>
              <a:t> id cursus. </a:t>
            </a:r>
            <a:r>
              <a:rPr lang="en-US" dirty="0" err="1"/>
              <a:t>Duis</a:t>
            </a:r>
            <a:r>
              <a:rPr lang="en-US" dirty="0"/>
              <a:t> id </a:t>
            </a:r>
            <a:r>
              <a:rPr lang="en-US" dirty="0" err="1"/>
              <a:t>hendrerit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Nullam</a:t>
            </a:r>
            <a:r>
              <a:rPr lang="en-US" dirty="0"/>
              <a:t> id </a:t>
            </a:r>
            <a:r>
              <a:rPr lang="en-US" dirty="0" err="1"/>
              <a:t>eleifend</a:t>
            </a:r>
            <a:r>
              <a:rPr lang="en-US" dirty="0"/>
              <a:t> </a:t>
            </a:r>
            <a:r>
              <a:rPr lang="en-US" dirty="0" err="1"/>
              <a:t>purus</a:t>
            </a:r>
            <a:r>
              <a:rPr lang="en-US" dirty="0"/>
              <a:t>. </a:t>
            </a:r>
            <a:r>
              <a:rPr lang="en-US" dirty="0" err="1"/>
              <a:t>Fusce</a:t>
            </a:r>
            <a:r>
              <a:rPr lang="en-US" dirty="0"/>
              <a:t> </a:t>
            </a:r>
            <a:r>
              <a:rPr lang="en-US" dirty="0" err="1"/>
              <a:t>pellentesque</a:t>
            </a:r>
            <a:r>
              <a:rPr lang="en-US" dirty="0"/>
              <a:t> </a:t>
            </a:r>
            <a:r>
              <a:rPr lang="en-US" dirty="0" err="1"/>
              <a:t>enim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diam</a:t>
            </a:r>
            <a:r>
              <a:rPr lang="en-US" dirty="0"/>
              <a:t> </a:t>
            </a:r>
            <a:r>
              <a:rPr lang="en-US" dirty="0" err="1"/>
              <a:t>porttitor</a:t>
            </a:r>
            <a:r>
              <a:rPr lang="en-US" dirty="0"/>
              <a:t> vitae </a:t>
            </a:r>
            <a:r>
              <a:rPr lang="en-US" dirty="0" err="1"/>
              <a:t>consequat</a:t>
            </a:r>
            <a:r>
              <a:rPr lang="en-US" dirty="0"/>
              <a:t> </a:t>
            </a:r>
            <a:r>
              <a:rPr lang="en-US" dirty="0" err="1"/>
              <a:t>est</a:t>
            </a:r>
            <a:r>
              <a:rPr lang="en-US" dirty="0"/>
              <a:t> pharetra.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viverra</a:t>
            </a:r>
            <a:r>
              <a:rPr lang="en-US" dirty="0"/>
              <a:t> dui </a:t>
            </a:r>
            <a:r>
              <a:rPr lang="en-US" dirty="0" err="1"/>
              <a:t>sed</a:t>
            </a:r>
            <a:r>
              <a:rPr lang="en-US" dirty="0"/>
              <a:t> </a:t>
            </a:r>
            <a:r>
              <a:rPr lang="en-US" dirty="0" err="1"/>
              <a:t>est</a:t>
            </a:r>
            <a:r>
              <a:rPr lang="en-US" dirty="0"/>
              <a:t> cursus at </a:t>
            </a:r>
            <a:r>
              <a:rPr lang="en-US" dirty="0" err="1"/>
              <a:t>laoreet</a:t>
            </a:r>
            <a:r>
              <a:rPr lang="en-US" dirty="0"/>
              <a:t> </a:t>
            </a:r>
            <a:r>
              <a:rPr lang="en-US" dirty="0" err="1"/>
              <a:t>sem</a:t>
            </a:r>
            <a:r>
              <a:rPr lang="en-US" dirty="0"/>
              <a:t> </a:t>
            </a:r>
            <a:r>
              <a:rPr lang="en-US" dirty="0" err="1"/>
              <a:t>ullamcorper</a:t>
            </a:r>
            <a:r>
              <a:rPr lang="en-US" dirty="0"/>
              <a:t>. In vitae </a:t>
            </a:r>
            <a:r>
              <a:rPr lang="en-US" dirty="0" err="1"/>
              <a:t>leo</a:t>
            </a:r>
            <a:r>
              <a:rPr lang="en-US" dirty="0"/>
              <a:t> </a:t>
            </a:r>
            <a:r>
              <a:rPr lang="en-US" dirty="0" err="1"/>
              <a:t>orci</a:t>
            </a:r>
            <a:r>
              <a:rPr lang="en-US" dirty="0"/>
              <a:t>, </a:t>
            </a:r>
            <a:r>
              <a:rPr lang="en-US" dirty="0" err="1"/>
              <a:t>nec</a:t>
            </a:r>
            <a:r>
              <a:rPr lang="en-US" dirty="0"/>
              <a:t> </a:t>
            </a:r>
            <a:r>
              <a:rPr lang="en-US" dirty="0" err="1"/>
              <a:t>fringilla</a:t>
            </a:r>
            <a:r>
              <a:rPr lang="en-US" dirty="0"/>
              <a:t> </a:t>
            </a:r>
            <a:r>
              <a:rPr lang="en-US" dirty="0" err="1"/>
              <a:t>metus</a:t>
            </a:r>
            <a:r>
              <a:rPr lang="en-US" dirty="0"/>
              <a:t>. In </a:t>
            </a:r>
            <a:r>
              <a:rPr lang="en-US" dirty="0" err="1"/>
              <a:t>hac</a:t>
            </a:r>
            <a:r>
              <a:rPr lang="en-US" dirty="0"/>
              <a:t> </a:t>
            </a:r>
            <a:r>
              <a:rPr lang="en-US" dirty="0" err="1"/>
              <a:t>habitasse</a:t>
            </a:r>
            <a:r>
              <a:rPr lang="en-US" dirty="0"/>
              <a:t> </a:t>
            </a:r>
            <a:r>
              <a:rPr lang="en-US" dirty="0" err="1"/>
              <a:t>platea</a:t>
            </a:r>
            <a:r>
              <a:rPr lang="en-US" dirty="0"/>
              <a:t> </a:t>
            </a:r>
            <a:r>
              <a:rPr lang="en-US" dirty="0" err="1"/>
              <a:t>dictumst</a:t>
            </a:r>
            <a:r>
              <a:rPr lang="en-US" dirty="0"/>
              <a:t>.</a:t>
            </a:r>
          </a:p>
          <a:p>
            <a:r>
              <a:rPr lang="en-US" dirty="0" err="1"/>
              <a:t>Proin</a:t>
            </a:r>
            <a:r>
              <a:rPr lang="en-US" dirty="0"/>
              <a:t> </a:t>
            </a:r>
            <a:r>
              <a:rPr lang="en-US" dirty="0" err="1"/>
              <a:t>sodales</a:t>
            </a:r>
            <a:r>
              <a:rPr lang="en-US" dirty="0"/>
              <a:t> ligula in </a:t>
            </a:r>
            <a:r>
              <a:rPr lang="en-US" dirty="0" err="1"/>
              <a:t>elit</a:t>
            </a:r>
            <a:r>
              <a:rPr lang="en-US" dirty="0"/>
              <a:t> </a:t>
            </a:r>
            <a:r>
              <a:rPr lang="en-US" dirty="0" err="1"/>
              <a:t>aliquam</a:t>
            </a:r>
            <a:r>
              <a:rPr lang="en-US" dirty="0"/>
              <a:t> </a:t>
            </a:r>
            <a:r>
              <a:rPr lang="en-US" dirty="0" err="1"/>
              <a:t>rhoncus</a:t>
            </a:r>
            <a:r>
              <a:rPr lang="en-US" dirty="0"/>
              <a:t>. </a:t>
            </a:r>
            <a:r>
              <a:rPr lang="en-US" dirty="0" err="1"/>
              <a:t>Donec</a:t>
            </a:r>
            <a:r>
              <a:rPr lang="en-US" dirty="0"/>
              <a:t> </a:t>
            </a:r>
            <a:r>
              <a:rPr lang="en-US" dirty="0" err="1"/>
              <a:t>molestie</a:t>
            </a:r>
            <a:r>
              <a:rPr lang="en-US" dirty="0"/>
              <a:t> </a:t>
            </a:r>
            <a:r>
              <a:rPr lang="en-US" dirty="0" err="1"/>
              <a:t>massa</a:t>
            </a:r>
            <a:r>
              <a:rPr lang="en-US" dirty="0"/>
              <a:t> </a:t>
            </a:r>
            <a:r>
              <a:rPr lang="en-US" dirty="0" err="1"/>
              <a:t>nibh</a:t>
            </a:r>
            <a:r>
              <a:rPr lang="en-US" dirty="0"/>
              <a:t>, in </a:t>
            </a:r>
            <a:r>
              <a:rPr lang="en-US" dirty="0" err="1"/>
              <a:t>vestibulum</a:t>
            </a:r>
            <a:r>
              <a:rPr lang="en-US" dirty="0"/>
              <a:t> ipsum. Cum </a:t>
            </a:r>
            <a:r>
              <a:rPr lang="en-US" dirty="0" err="1"/>
              <a:t>sociis</a:t>
            </a:r>
            <a:r>
              <a:rPr lang="en-US" dirty="0"/>
              <a:t> </a:t>
            </a:r>
            <a:r>
              <a:rPr lang="en-US" dirty="0" err="1"/>
              <a:t>natoque</a:t>
            </a:r>
            <a:r>
              <a:rPr lang="en-US" dirty="0"/>
              <a:t> </a:t>
            </a:r>
            <a:r>
              <a:rPr lang="en-US" dirty="0" err="1"/>
              <a:t>penatibus</a:t>
            </a:r>
            <a:r>
              <a:rPr lang="en-US" dirty="0"/>
              <a:t> et </a:t>
            </a:r>
            <a:r>
              <a:rPr lang="en-US" dirty="0" err="1"/>
              <a:t>magnis</a:t>
            </a:r>
            <a:r>
              <a:rPr lang="en-US" dirty="0"/>
              <a:t> dis parturient </a:t>
            </a:r>
            <a:r>
              <a:rPr lang="en-US" dirty="0" err="1"/>
              <a:t>montes</a:t>
            </a:r>
            <a:r>
              <a:rPr lang="en-US" dirty="0"/>
              <a:t>, </a:t>
            </a:r>
            <a:r>
              <a:rPr lang="en-US" dirty="0" err="1"/>
              <a:t>nascetur</a:t>
            </a:r>
            <a:r>
              <a:rPr lang="en-US" dirty="0"/>
              <a:t> </a:t>
            </a:r>
            <a:r>
              <a:rPr lang="en-US" dirty="0" err="1"/>
              <a:t>ridiculus</a:t>
            </a:r>
            <a:r>
              <a:rPr lang="en-US" dirty="0"/>
              <a:t> mus. </a:t>
            </a:r>
            <a:r>
              <a:rPr lang="en-US" dirty="0" err="1"/>
              <a:t>Suspendisse</a:t>
            </a:r>
            <a:r>
              <a:rPr lang="en-US" dirty="0"/>
              <a:t> </a:t>
            </a:r>
            <a:r>
              <a:rPr lang="en-US" dirty="0" err="1"/>
              <a:t>egestas</a:t>
            </a:r>
            <a:r>
              <a:rPr lang="en-US" dirty="0"/>
              <a:t>, </a:t>
            </a:r>
            <a:r>
              <a:rPr lang="en-US" dirty="0" err="1"/>
              <a:t>justo</a:t>
            </a:r>
            <a:r>
              <a:rPr lang="en-US" dirty="0"/>
              <a:t> a </a:t>
            </a:r>
            <a:r>
              <a:rPr lang="en-US" dirty="0" err="1"/>
              <a:t>tristique</a:t>
            </a:r>
            <a:r>
              <a:rPr lang="en-US" dirty="0"/>
              <a:t> </a:t>
            </a:r>
            <a:r>
              <a:rPr lang="en-US" dirty="0" err="1"/>
              <a:t>posuere</a:t>
            </a:r>
            <a:r>
              <a:rPr lang="en-US" dirty="0"/>
              <a:t>, ante dui cursus </a:t>
            </a:r>
            <a:r>
              <a:rPr lang="en-US" dirty="0" err="1"/>
              <a:t>massa</a:t>
            </a:r>
            <a:r>
              <a:rPr lang="en-US" dirty="0"/>
              <a:t>, ac </a:t>
            </a:r>
            <a:r>
              <a:rPr lang="en-US" dirty="0" err="1"/>
              <a:t>feugiat</a:t>
            </a:r>
            <a:r>
              <a:rPr lang="en-US" dirty="0"/>
              <a:t> quam ipsum in </a:t>
            </a:r>
            <a:r>
              <a:rPr lang="en-US" dirty="0" err="1"/>
              <a:t>odio</a:t>
            </a:r>
            <a:r>
              <a:rPr lang="en-US" dirty="0"/>
              <a:t>. Nunc a tempus </a:t>
            </a:r>
            <a:r>
              <a:rPr lang="en-US" dirty="0" err="1"/>
              <a:t>eros</a:t>
            </a:r>
            <a:r>
              <a:rPr lang="en-US" dirty="0"/>
              <a:t>. </a:t>
            </a:r>
            <a:r>
              <a:rPr lang="en-US" dirty="0" err="1"/>
              <a:t>Morbi</a:t>
            </a:r>
            <a:r>
              <a:rPr lang="en-US" dirty="0"/>
              <a:t> </a:t>
            </a:r>
            <a:r>
              <a:rPr lang="en-US" dirty="0" err="1"/>
              <a:t>aliquam</a:t>
            </a:r>
            <a:r>
              <a:rPr lang="en-US" dirty="0"/>
              <a:t> </a:t>
            </a:r>
            <a:r>
              <a:rPr lang="en-US" dirty="0" err="1"/>
              <a:t>eros</a:t>
            </a:r>
            <a:r>
              <a:rPr lang="en-US" dirty="0"/>
              <a:t> gravida ligula </a:t>
            </a:r>
            <a:r>
              <a:rPr lang="en-US" dirty="0" err="1"/>
              <a:t>luctus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rutrum</a:t>
            </a:r>
            <a:r>
              <a:rPr lang="en-US" dirty="0"/>
              <a:t> </a:t>
            </a:r>
            <a:r>
              <a:rPr lang="en-US" dirty="0" err="1"/>
              <a:t>turpis</a:t>
            </a:r>
            <a:r>
              <a:rPr lang="en-US" dirty="0"/>
              <a:t> tempus. </a:t>
            </a:r>
            <a:r>
              <a:rPr lang="en-US" dirty="0" err="1"/>
              <a:t>Etiam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turpis</a:t>
            </a:r>
            <a:r>
              <a:rPr lang="en-US" dirty="0"/>
              <a:t> </a:t>
            </a:r>
            <a:r>
              <a:rPr lang="en-US" dirty="0" err="1"/>
              <a:t>urna</a:t>
            </a:r>
            <a:r>
              <a:rPr lang="en-US" dirty="0"/>
              <a:t>, </a:t>
            </a:r>
            <a:r>
              <a:rPr lang="en-US" dirty="0" err="1"/>
              <a:t>eu</a:t>
            </a:r>
            <a:r>
              <a:rPr lang="en-US" dirty="0"/>
              <a:t> </a:t>
            </a:r>
            <a:r>
              <a:rPr lang="en-US" dirty="0" err="1"/>
              <a:t>imperdiet</a:t>
            </a:r>
            <a:r>
              <a:rPr lang="en-US" dirty="0"/>
              <a:t> </a:t>
            </a:r>
            <a:r>
              <a:rPr lang="en-US" dirty="0" err="1"/>
              <a:t>sapien</a:t>
            </a:r>
            <a:r>
              <a:rPr lang="en-US" dirty="0"/>
              <a:t>. </a:t>
            </a:r>
            <a:r>
              <a:rPr lang="en-US" dirty="0" err="1"/>
              <a:t>Donec</a:t>
            </a:r>
            <a:r>
              <a:rPr lang="en-US" dirty="0"/>
              <a:t> non </a:t>
            </a:r>
            <a:r>
              <a:rPr lang="en-US" dirty="0" err="1"/>
              <a:t>interdum</a:t>
            </a:r>
            <a:r>
              <a:rPr lang="en-US" dirty="0"/>
              <a:t> </a:t>
            </a:r>
            <a:r>
              <a:rPr lang="en-US" dirty="0" err="1"/>
              <a:t>sapien</a:t>
            </a:r>
            <a:r>
              <a:rPr lang="en-US" dirty="0"/>
              <a:t>. </a:t>
            </a:r>
            <a:r>
              <a:rPr lang="en-US" dirty="0" err="1"/>
              <a:t>Vestibulum</a:t>
            </a:r>
            <a:r>
              <a:rPr lang="en-US" dirty="0"/>
              <a:t> </a:t>
            </a:r>
            <a:r>
              <a:rPr lang="en-US" dirty="0" err="1"/>
              <a:t>leo</a:t>
            </a:r>
            <a:r>
              <a:rPr lang="en-US" dirty="0"/>
              <a:t> </a:t>
            </a:r>
            <a:r>
              <a:rPr lang="en-US" dirty="0" err="1"/>
              <a:t>mauris</a:t>
            </a:r>
            <a:r>
              <a:rPr lang="en-US" dirty="0"/>
              <a:t>, </a:t>
            </a:r>
            <a:r>
              <a:rPr lang="en-US" dirty="0" err="1"/>
              <a:t>consequat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fermentum</a:t>
            </a:r>
            <a:r>
              <a:rPr lang="en-US" dirty="0"/>
              <a:t> </a:t>
            </a:r>
            <a:r>
              <a:rPr lang="en-US" dirty="0" err="1"/>
              <a:t>nec</a:t>
            </a:r>
            <a:r>
              <a:rPr lang="en-US" dirty="0"/>
              <a:t>, </a:t>
            </a:r>
            <a:r>
              <a:rPr lang="en-US" dirty="0" err="1"/>
              <a:t>fringilla</a:t>
            </a:r>
            <a:r>
              <a:rPr lang="en-US" dirty="0"/>
              <a:t> vitae libero.</a:t>
            </a:r>
          </a:p>
          <a:p>
            <a:r>
              <a:rPr lang="en-US" dirty="0"/>
              <a:t>T2$ </a:t>
            </a:r>
            <a:r>
              <a:rPr lang="en-US" dirty="0" err="1"/>
              <a:t>abcd</a:t>
            </a:r>
            <a:r>
              <a:rPr lang="en-US" dirty="0"/>
              <a:t># </a:t>
            </a:r>
            <a:r>
              <a:rPr lang="en-US" dirty="0" err="1"/>
              <a:t>abcdefghijklmnopq</a:t>
            </a:r>
            <a:r>
              <a:rPr lang="en-US" dirty="0"/>
              <a:t>! </a:t>
            </a:r>
            <a:r>
              <a:rPr lang="en-US" dirty="0" err="1"/>
              <a:t>abcdefghijklmnopq</a:t>
            </a:r>
            <a:r>
              <a:rPr lang="en-US" dirty="0"/>
              <a:t>@ </a:t>
            </a:r>
            <a:r>
              <a:rPr lang="en-US" dirty="0" err="1"/>
              <a:t>abcdefghijklmnopq</a:t>
            </a:r>
            <a:r>
              <a:rPr lang="en-US" dirty="0"/>
              <a:t># </a:t>
            </a:r>
            <a:r>
              <a:rPr lang="en-US" dirty="0" err="1"/>
              <a:t>abcdefghijklmnopq</a:t>
            </a:r>
            <a:r>
              <a:rPr lang="en-US" dirty="0"/>
              <a:t>$ </a:t>
            </a:r>
            <a:r>
              <a:rPr lang="en-US" dirty="0" err="1"/>
              <a:t>abcdefghijklmnopq</a:t>
            </a:r>
            <a:r>
              <a:rPr lang="en-US" dirty="0"/>
              <a:t>% </a:t>
            </a:r>
            <a:r>
              <a:rPr lang="en-US" dirty="0" err="1"/>
              <a:t>abcdefghijklmnopq</a:t>
            </a:r>
            <a:r>
              <a:rPr lang="en-US" dirty="0"/>
              <a:t>^ </a:t>
            </a:r>
            <a:r>
              <a:rPr lang="en-US" dirty="0" err="1"/>
              <a:t>abcdefghijklmnopq</a:t>
            </a:r>
            <a:r>
              <a:rPr lang="en-US" dirty="0"/>
              <a:t>&amp; </a:t>
            </a:r>
            <a:r>
              <a:rPr lang="en-US" dirty="0" err="1"/>
              <a:t>abcdefghijklmnopq</a:t>
            </a:r>
            <a:r>
              <a:rPr lang="en-US" dirty="0"/>
              <a:t>* </a:t>
            </a:r>
            <a:r>
              <a:rPr lang="en-US" dirty="0" err="1"/>
              <a:t>abcdefghijklmnopq</a:t>
            </a:r>
            <a:r>
              <a:rPr lang="en-US" dirty="0"/>
              <a:t>( </a:t>
            </a:r>
            <a:r>
              <a:rPr lang="en-US" dirty="0" err="1"/>
              <a:t>abcdefghijklmnopq</a:t>
            </a:r>
            <a:r>
              <a:rPr lang="en-US" dirty="0"/>
              <a:t>) </a:t>
            </a:r>
            <a:r>
              <a:rPr lang="en-US" dirty="0" err="1"/>
              <a:t>abcdefghijklmnopq</a:t>
            </a:r>
            <a:r>
              <a:rPr lang="en-US" dirty="0"/>
              <a:t>` </a:t>
            </a:r>
            <a:r>
              <a:rPr lang="en-US" dirty="0" err="1"/>
              <a:t>abcdefghijklmnopq</a:t>
            </a:r>
            <a:r>
              <a:rPr lang="en-US" dirty="0"/>
              <a:t>~ </a:t>
            </a:r>
            <a:r>
              <a:rPr lang="en-US" dirty="0" err="1"/>
              <a:t>abcdefghijklmnopq</a:t>
            </a:r>
            <a:r>
              <a:rPr lang="en-US" dirty="0"/>
              <a:t>- </a:t>
            </a:r>
            <a:r>
              <a:rPr lang="en-US" dirty="0" err="1"/>
              <a:t>abcdefghijklmnop</a:t>
            </a:r>
            <a:r>
              <a:rPr lang="en-US" dirty="0"/>
              <a:t>_ </a:t>
            </a:r>
            <a:r>
              <a:rPr lang="en-US" dirty="0" err="1"/>
              <a:t>abcdefghijklmnopq</a:t>
            </a:r>
            <a:r>
              <a:rPr lang="en-US" dirty="0"/>
              <a:t>= </a:t>
            </a:r>
            <a:r>
              <a:rPr lang="en-US" dirty="0" err="1"/>
              <a:t>abcdefghijklmnopq</a:t>
            </a:r>
            <a:r>
              <a:rPr lang="en-US" dirty="0"/>
              <a:t>+ </a:t>
            </a:r>
            <a:r>
              <a:rPr lang="en-US" dirty="0" err="1"/>
              <a:t>abcdefghijklmnopq</a:t>
            </a:r>
            <a:r>
              <a:rPr lang="en-US" dirty="0"/>
              <a:t>\ </a:t>
            </a:r>
            <a:r>
              <a:rPr lang="en-US" dirty="0" err="1"/>
              <a:t>abcdefghijklmnopq</a:t>
            </a:r>
            <a:r>
              <a:rPr lang="en-US" dirty="0"/>
              <a:t>| </a:t>
            </a:r>
            <a:r>
              <a:rPr lang="en-US" dirty="0" err="1"/>
              <a:t>abcdefghijklmnopq</a:t>
            </a:r>
            <a:r>
              <a:rPr lang="en-US" dirty="0"/>
              <a:t>} </a:t>
            </a:r>
            <a:r>
              <a:rPr lang="en-US" dirty="0" err="1"/>
              <a:t>abcdefghijklmnopq</a:t>
            </a:r>
            <a:r>
              <a:rPr lang="en-US" dirty="0"/>
              <a:t>] </a:t>
            </a:r>
            <a:r>
              <a:rPr lang="en-US" dirty="0" err="1"/>
              <a:t>abcdefghijklmnopq</a:t>
            </a:r>
            <a:r>
              <a:rPr lang="en-US" dirty="0"/>
              <a:t>' </a:t>
            </a:r>
            <a:r>
              <a:rPr lang="en-US" dirty="0" err="1"/>
              <a:t>abcdefghijklmnopq</a:t>
            </a:r>
            <a:r>
              <a:rPr lang="en-US" dirty="0"/>
              <a:t>" </a:t>
            </a:r>
            <a:r>
              <a:rPr lang="en-US" dirty="0" err="1"/>
              <a:t>abcdefghijklmnopq</a:t>
            </a:r>
            <a:r>
              <a:rPr lang="en-US" dirty="0"/>
              <a:t>: </a:t>
            </a:r>
            <a:r>
              <a:rPr lang="en-US" dirty="0" err="1"/>
              <a:t>abcdefghijklmnopq</a:t>
            </a:r>
            <a:r>
              <a:rPr lang="en-US" dirty="0"/>
              <a:t>; </a:t>
            </a:r>
            <a:r>
              <a:rPr lang="en-US" dirty="0" err="1"/>
              <a:t>abcdefghijklmnopq</a:t>
            </a:r>
            <a:r>
              <a:rPr lang="en-US" dirty="0"/>
              <a:t>/ </a:t>
            </a:r>
            <a:r>
              <a:rPr lang="en-US" dirty="0" err="1"/>
              <a:t>abcdefghijklmnopq</a:t>
            </a:r>
            <a:r>
              <a:rPr lang="en-US" dirty="0"/>
              <a:t>? </a:t>
            </a:r>
            <a:r>
              <a:rPr lang="en-US" dirty="0" err="1"/>
              <a:t>abcdefghijklmnopq</a:t>
            </a:r>
            <a:r>
              <a:rPr lang="en-US" dirty="0"/>
              <a:t>. </a:t>
            </a:r>
            <a:r>
              <a:rPr lang="en-US" dirty="0" err="1"/>
              <a:t>abcdefghijklmnopq</a:t>
            </a:r>
            <a:r>
              <a:rPr lang="en-US" dirty="0"/>
              <a:t>&gt; </a:t>
            </a:r>
            <a:r>
              <a:rPr lang="en-US" dirty="0" err="1"/>
              <a:t>abcdefghijklmnopq</a:t>
            </a:r>
            <a:r>
              <a:rPr lang="en-US" dirty="0"/>
              <a:t>, </a:t>
            </a:r>
            <a:r>
              <a:rPr lang="en-US" dirty="0" err="1"/>
              <a:t>abcdefghijklmnopq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46555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fcc-log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38697" y="313508"/>
            <a:ext cx="7132320" cy="61761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712339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2"/>
          <p:cNvSpPr>
            <a:spLocks noChangeArrowheads="1"/>
          </p:cNvSpPr>
          <p:nvPr/>
        </p:nvSpPr>
        <p:spPr bwMode="auto">
          <a:xfrm>
            <a:off x="975406" y="969055"/>
            <a:ext cx="9605508" cy="4372201"/>
          </a:xfrm>
          <a:prstGeom prst="roundRect">
            <a:avLst>
              <a:gd name="adj" fmla="val 16667"/>
            </a:avLst>
          </a:prstGeom>
          <a:solidFill>
            <a:srgbClr val="FF000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Tx/>
              <a:buNone/>
              <a:tabLst/>
            </a:pPr>
            <a:r>
              <a:rPr kumimoji="0" lang="en-US" altLang="en-US" sz="8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pperplate Gothic Bold" panose="020E0705020206020404" pitchFamily="34" charset="0"/>
              </a:rPr>
              <a:t>End of </a:t>
            </a:r>
            <a:r>
              <a:rPr kumimoji="0" lang="en-US" altLang="en-US" sz="880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pperplate Gothic Bold" panose="020E0705020206020404" pitchFamily="34" charset="0"/>
              </a:rPr>
              <a:t>pptx</a:t>
            </a:r>
            <a:r>
              <a:rPr kumimoji="0" lang="en-US" altLang="en-US" sz="8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pperplate Gothic Bold" panose="020E0705020206020404" pitchFamily="34" charset="0"/>
              </a:rPr>
              <a:t> test file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9891222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1066</Words>
  <Application>Microsoft Office PowerPoint</Application>
  <PresentationFormat>Widescreen</PresentationFormat>
  <Paragraphs>16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1" baseType="lpstr">
      <vt:lpstr>Arial</vt:lpstr>
      <vt:lpstr>Arial Black</vt:lpstr>
      <vt:lpstr>Calibri</vt:lpstr>
      <vt:lpstr>Calibri Light</vt:lpstr>
      <vt:lpstr>Copperplate Gothic Bold</vt:lpstr>
      <vt:lpstr>Courier New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Chad Zavieh (CTR)</dc:creator>
  <cp:lastModifiedBy>Chad Zavieh (CTR)</cp:lastModifiedBy>
  <cp:revision>2</cp:revision>
  <dcterms:created xsi:type="dcterms:W3CDTF">2017-05-31T19:02:29Z</dcterms:created>
  <dcterms:modified xsi:type="dcterms:W3CDTF">2018-04-10T15:16:16Z</dcterms:modified>
</cp:coreProperties>
</file>