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>
        <p:scale>
          <a:sx n="66" d="100"/>
          <a:sy n="66" d="100"/>
        </p:scale>
        <p:origin x="354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0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2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0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75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60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5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1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5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24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6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34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0294D-8399-4FE9-9D2D-4455B012219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AEC47-FDAF-4D9B-ADA0-668E4280C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6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632542" y="1221647"/>
            <a:ext cx="5210175" cy="253365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73924" y="4713102"/>
            <a:ext cx="1876425" cy="1971675"/>
          </a:xfrm>
          <a:prstGeom prst="cube">
            <a:avLst>
              <a:gd name="adj" fmla="val 25000"/>
            </a:avLst>
          </a:prstGeom>
          <a:solidFill>
            <a:srgbClr val="00B0F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823B0B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2" descr="fcc-seal_rgb-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502" y="138249"/>
            <a:ext cx="6296298" cy="629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416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9053"/>
            <a:ext cx="12192000" cy="5489575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in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a ligula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,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, mi quam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in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nisi non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Nam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id nisi pharetra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In ante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auctor</a:t>
            </a:r>
            <a:r>
              <a:rPr lang="en-US" dirty="0"/>
              <a:t> et </a:t>
            </a:r>
            <a:r>
              <a:rPr lang="en-US" dirty="0" err="1"/>
              <a:t>urna</a:t>
            </a:r>
            <a:r>
              <a:rPr lang="en-US" dirty="0"/>
              <a:t>. In a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ipsum, et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  <a:p>
            <a:r>
              <a:rPr lang="en-US" dirty="0"/>
              <a:t>Nam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a libero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et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ac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quam,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habitant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senectus</a:t>
            </a:r>
            <a:r>
              <a:rPr lang="en-US" dirty="0"/>
              <a:t> et </a:t>
            </a:r>
            <a:r>
              <a:rPr lang="en-US" dirty="0" err="1"/>
              <a:t>netus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lacus </a:t>
            </a:r>
            <a:r>
              <a:rPr lang="en-US" dirty="0" err="1"/>
              <a:t>augue</a:t>
            </a:r>
            <a:r>
              <a:rPr lang="en-US" dirty="0"/>
              <a:t>. Nunc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non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,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in, </a:t>
            </a:r>
            <a:r>
              <a:rPr lang="en-US" dirty="0" err="1"/>
              <a:t>rutrum</a:t>
            </a:r>
            <a:r>
              <a:rPr lang="en-US" dirty="0"/>
              <a:t> non est.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libero. Maecenas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mi.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et magna </a:t>
            </a:r>
            <a:r>
              <a:rPr lang="en-US" dirty="0" err="1"/>
              <a:t>eget</a:t>
            </a:r>
            <a:r>
              <a:rPr lang="en-US" dirty="0"/>
              <a:t> mi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a lacus. Nunc </a:t>
            </a:r>
            <a:r>
              <a:rPr lang="en-US" dirty="0" err="1"/>
              <a:t>quis</a:t>
            </a:r>
            <a:r>
              <a:rPr lang="en-US" dirty="0"/>
              <a:t> quam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ligula. </a:t>
            </a:r>
            <a:r>
              <a:rPr lang="en-US" dirty="0" err="1"/>
              <a:t>Ut</a:t>
            </a:r>
            <a:r>
              <a:rPr lang="en-US" dirty="0"/>
              <a:t> vitae </a:t>
            </a:r>
            <a:r>
              <a:rPr lang="en-US" dirty="0" err="1"/>
              <a:t>condimentum</a:t>
            </a:r>
            <a:r>
              <a:rPr lang="en-US" dirty="0"/>
              <a:t> libero.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ipsum, semper et </a:t>
            </a:r>
            <a:r>
              <a:rPr lang="en-US" dirty="0" err="1"/>
              <a:t>tempor</a:t>
            </a:r>
            <a:r>
              <a:rPr lang="en-US" dirty="0"/>
              <a:t> ac,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quam.</a:t>
            </a:r>
          </a:p>
          <a:p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,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at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diam.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pharetra </a:t>
            </a:r>
            <a:r>
              <a:rPr lang="en-US" dirty="0" err="1"/>
              <a:t>erat</a:t>
            </a:r>
            <a:r>
              <a:rPr lang="en-US" dirty="0"/>
              <a:t> id cursus. </a:t>
            </a:r>
            <a:r>
              <a:rPr lang="en-US" dirty="0" err="1"/>
              <a:t>Duis</a:t>
            </a:r>
            <a:r>
              <a:rPr lang="en-US" dirty="0"/>
              <a:t> id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id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vitae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pharetra.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dui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cursus at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In vitae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. In </a:t>
            </a:r>
            <a:r>
              <a:rPr lang="en-US" dirty="0" err="1"/>
              <a:t>hac</a:t>
            </a:r>
            <a:r>
              <a:rPr lang="en-US" dirty="0"/>
              <a:t> </a:t>
            </a:r>
            <a:r>
              <a:rPr lang="en-US" dirty="0" err="1"/>
              <a:t>habitasse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dictumst</a:t>
            </a:r>
            <a:r>
              <a:rPr lang="en-US" dirty="0"/>
              <a:t>.</a:t>
            </a:r>
          </a:p>
          <a:p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ligula in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, in </a:t>
            </a:r>
            <a:r>
              <a:rPr lang="en-US" dirty="0" err="1"/>
              <a:t>vestibulum</a:t>
            </a:r>
            <a:r>
              <a:rPr lang="en-US" dirty="0"/>
              <a:t> ipsum.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, </a:t>
            </a:r>
            <a:r>
              <a:rPr lang="en-US" dirty="0" err="1"/>
              <a:t>justo</a:t>
            </a:r>
            <a:r>
              <a:rPr lang="en-US" dirty="0"/>
              <a:t> a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, ante dui cursus </a:t>
            </a:r>
            <a:r>
              <a:rPr lang="en-US" dirty="0" err="1"/>
              <a:t>massa</a:t>
            </a:r>
            <a:r>
              <a:rPr lang="en-US" dirty="0"/>
              <a:t>, ac </a:t>
            </a:r>
            <a:r>
              <a:rPr lang="en-US" dirty="0" err="1"/>
              <a:t>feugiat</a:t>
            </a:r>
            <a:r>
              <a:rPr lang="en-US" dirty="0"/>
              <a:t> quam ipsum in </a:t>
            </a:r>
            <a:r>
              <a:rPr lang="en-US" dirty="0" err="1"/>
              <a:t>odio</a:t>
            </a:r>
            <a:r>
              <a:rPr lang="en-US" dirty="0"/>
              <a:t>. Nunc a tempus </a:t>
            </a:r>
            <a:r>
              <a:rPr lang="en-US" dirty="0" err="1"/>
              <a:t>eros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gravida ligula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 tempus.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fermentum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vitae libero.</a:t>
            </a:r>
          </a:p>
          <a:p>
            <a:r>
              <a:rPr lang="en-US" dirty="0"/>
              <a:t>T2$ </a:t>
            </a:r>
            <a:r>
              <a:rPr lang="en-US" dirty="0" err="1"/>
              <a:t>abcd</a:t>
            </a:r>
            <a:r>
              <a:rPr lang="en-US" dirty="0"/>
              <a:t># </a:t>
            </a:r>
            <a:r>
              <a:rPr lang="en-US" dirty="0" err="1"/>
              <a:t>abcdefghijklmnopq</a:t>
            </a:r>
            <a:r>
              <a:rPr lang="en-US" dirty="0"/>
              <a:t>! </a:t>
            </a:r>
            <a:r>
              <a:rPr lang="en-US" dirty="0" err="1"/>
              <a:t>abcdefghijklmnopq</a:t>
            </a:r>
            <a:r>
              <a:rPr lang="en-US" dirty="0"/>
              <a:t>@ </a:t>
            </a:r>
            <a:r>
              <a:rPr lang="en-US" dirty="0" err="1"/>
              <a:t>abcdefghijklmnopq</a:t>
            </a:r>
            <a:r>
              <a:rPr lang="en-US" dirty="0"/>
              <a:t># </a:t>
            </a:r>
            <a:r>
              <a:rPr lang="en-US" dirty="0" err="1"/>
              <a:t>abcdefghijklmnopq</a:t>
            </a:r>
            <a:r>
              <a:rPr lang="en-US" dirty="0"/>
              <a:t>$ </a:t>
            </a:r>
            <a:r>
              <a:rPr lang="en-US" dirty="0" err="1"/>
              <a:t>abcdefghijklmnopq</a:t>
            </a:r>
            <a:r>
              <a:rPr lang="en-US" dirty="0"/>
              <a:t>% </a:t>
            </a:r>
            <a:r>
              <a:rPr lang="en-US" dirty="0" err="1"/>
              <a:t>abcdefghijklmnopq</a:t>
            </a:r>
            <a:r>
              <a:rPr lang="en-US" dirty="0"/>
              <a:t>^ </a:t>
            </a:r>
            <a:r>
              <a:rPr lang="en-US" dirty="0" err="1"/>
              <a:t>abcdefghijklmnopq</a:t>
            </a:r>
            <a:r>
              <a:rPr lang="en-US" dirty="0"/>
              <a:t>&amp; </a:t>
            </a:r>
            <a:r>
              <a:rPr lang="en-US" dirty="0" err="1"/>
              <a:t>abcdefghijklmnopq</a:t>
            </a:r>
            <a:r>
              <a:rPr lang="en-US" dirty="0"/>
              <a:t>* </a:t>
            </a:r>
            <a:r>
              <a:rPr lang="en-US" dirty="0" err="1"/>
              <a:t>abcdefghijklmnopq</a:t>
            </a:r>
            <a:r>
              <a:rPr lang="en-US" dirty="0"/>
              <a:t>( </a:t>
            </a:r>
            <a:r>
              <a:rPr lang="en-US" dirty="0" err="1"/>
              <a:t>abcdefghijklmnopq</a:t>
            </a:r>
            <a:r>
              <a:rPr lang="en-US" dirty="0"/>
              <a:t>) </a:t>
            </a:r>
            <a:r>
              <a:rPr lang="en-US" dirty="0" err="1"/>
              <a:t>abcdefghijklmnopq</a:t>
            </a:r>
            <a:r>
              <a:rPr lang="en-US" dirty="0"/>
              <a:t>` </a:t>
            </a:r>
            <a:r>
              <a:rPr lang="en-US" dirty="0" err="1"/>
              <a:t>abcdefghijklmnopq</a:t>
            </a:r>
            <a:r>
              <a:rPr lang="en-US" dirty="0"/>
              <a:t>~ </a:t>
            </a:r>
            <a:r>
              <a:rPr lang="en-US" dirty="0" err="1"/>
              <a:t>abcdefghijklmnopq</a:t>
            </a:r>
            <a:r>
              <a:rPr lang="en-US" dirty="0"/>
              <a:t>- </a:t>
            </a:r>
            <a:r>
              <a:rPr lang="en-US" dirty="0" err="1"/>
              <a:t>abcdefghijklmnop</a:t>
            </a:r>
            <a:r>
              <a:rPr lang="en-US" dirty="0"/>
              <a:t>_ </a:t>
            </a:r>
            <a:r>
              <a:rPr lang="en-US" dirty="0" err="1"/>
              <a:t>abcdefghijklmnopq</a:t>
            </a:r>
            <a:r>
              <a:rPr lang="en-US" dirty="0"/>
              <a:t>= </a:t>
            </a:r>
            <a:r>
              <a:rPr lang="en-US" dirty="0" err="1"/>
              <a:t>abcdefghijklmnopq</a:t>
            </a:r>
            <a:r>
              <a:rPr lang="en-US" dirty="0"/>
              <a:t>+ </a:t>
            </a:r>
            <a:r>
              <a:rPr lang="en-US" dirty="0" err="1"/>
              <a:t>abcdefghijklmnopq</a:t>
            </a:r>
            <a:r>
              <a:rPr lang="en-US" dirty="0"/>
              <a:t>\ </a:t>
            </a:r>
            <a:r>
              <a:rPr lang="en-US" dirty="0" err="1"/>
              <a:t>abcdefghijklmnopq</a:t>
            </a:r>
            <a:r>
              <a:rPr lang="en-US" dirty="0"/>
              <a:t>| </a:t>
            </a:r>
            <a:r>
              <a:rPr lang="en-US" dirty="0" err="1"/>
              <a:t>abcdefghijklmnopq</a:t>
            </a:r>
            <a:r>
              <a:rPr lang="en-US" dirty="0"/>
              <a:t>} </a:t>
            </a:r>
            <a:r>
              <a:rPr lang="en-US" dirty="0" err="1"/>
              <a:t>abcdefghijklmnopq</a:t>
            </a:r>
            <a:r>
              <a:rPr lang="en-US" dirty="0"/>
              <a:t>] </a:t>
            </a:r>
            <a:r>
              <a:rPr lang="en-US" dirty="0" err="1"/>
              <a:t>abcdefghijklmnopq</a:t>
            </a:r>
            <a:r>
              <a:rPr lang="en-US" dirty="0"/>
              <a:t>' </a:t>
            </a:r>
            <a:r>
              <a:rPr lang="en-US" dirty="0" err="1"/>
              <a:t>abcdefghijklmnopq</a:t>
            </a:r>
            <a:r>
              <a:rPr lang="en-US" dirty="0"/>
              <a:t>" </a:t>
            </a:r>
            <a:r>
              <a:rPr lang="en-US" dirty="0" err="1"/>
              <a:t>abcdefghijklmnopq</a:t>
            </a:r>
            <a:r>
              <a:rPr lang="en-US" dirty="0"/>
              <a:t>: </a:t>
            </a:r>
            <a:r>
              <a:rPr lang="en-US" dirty="0" err="1"/>
              <a:t>abcdefghijklmnopq</a:t>
            </a:r>
            <a:r>
              <a:rPr lang="en-US" dirty="0"/>
              <a:t>; </a:t>
            </a:r>
            <a:r>
              <a:rPr lang="en-US" dirty="0" err="1"/>
              <a:t>abcdefghijklmnopq</a:t>
            </a:r>
            <a:r>
              <a:rPr lang="en-US" dirty="0"/>
              <a:t>/ </a:t>
            </a:r>
            <a:r>
              <a:rPr lang="en-US" dirty="0" err="1"/>
              <a:t>abcdefghijklmnopq</a:t>
            </a:r>
            <a:r>
              <a:rPr lang="en-US" dirty="0"/>
              <a:t>? </a:t>
            </a:r>
            <a:r>
              <a:rPr lang="en-US" dirty="0" err="1"/>
              <a:t>abcdefghijklmnopq</a:t>
            </a:r>
            <a:r>
              <a:rPr lang="en-US" dirty="0"/>
              <a:t>. </a:t>
            </a:r>
            <a:r>
              <a:rPr lang="en-US" dirty="0" err="1"/>
              <a:t>abcdefghijklmnopq</a:t>
            </a:r>
            <a:r>
              <a:rPr lang="en-US" dirty="0"/>
              <a:t>&gt; </a:t>
            </a:r>
            <a:r>
              <a:rPr lang="en-US" dirty="0" err="1"/>
              <a:t>abcdefghijklmnopq</a:t>
            </a:r>
            <a:r>
              <a:rPr lang="en-US" dirty="0"/>
              <a:t>, </a:t>
            </a:r>
            <a:r>
              <a:rPr lang="en-US" dirty="0" err="1"/>
              <a:t>abcdefghijklmnopq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65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cc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697" y="313508"/>
            <a:ext cx="7132320" cy="617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233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466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Zavieh (CTR)</dc:creator>
  <cp:lastModifiedBy>Chad Zavieh (CTR)</cp:lastModifiedBy>
  <cp:revision>1</cp:revision>
  <dcterms:created xsi:type="dcterms:W3CDTF">2017-05-31T19:02:29Z</dcterms:created>
  <dcterms:modified xsi:type="dcterms:W3CDTF">2017-05-31T19:09:34Z</dcterms:modified>
</cp:coreProperties>
</file>