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3.xml" ContentType="application/vnd.openxmlformats-officedocument.theme+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theme/theme4.xml" ContentType="application/vnd.openxmlformats-officedocument.theme+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theme/theme5.xml" ContentType="application/vnd.openxmlformats-officedocument.theme+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theme/theme6.xml" ContentType="application/vnd.openxmlformats-officedocument.theme+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theme/theme7.xml" ContentType="application/vnd.openxmlformats-officedocument.theme+xml"/>
  <Override PartName="/ppt/theme/theme8.xml" ContentType="application/vnd.openxmlformats-officedocument.theme+xml"/>
  <Override PartName="/ppt/theme/theme9.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saveSubsetFonts="1">
  <p:sldMasterIdLst>
    <p:sldMasterId id="2147483650" r:id="rId1"/>
    <p:sldMasterId id="2147486490" r:id="rId2"/>
    <p:sldMasterId id="2147486504" r:id="rId3"/>
    <p:sldMasterId id="2147486516" r:id="rId4"/>
    <p:sldMasterId id="2147486529" r:id="rId5"/>
    <p:sldMasterId id="2147486541" r:id="rId6"/>
    <p:sldMasterId id="2147486554" r:id="rId7"/>
  </p:sldMasterIdLst>
  <p:notesMasterIdLst>
    <p:notesMasterId r:id="rId13"/>
  </p:notesMasterIdLst>
  <p:handoutMasterIdLst>
    <p:handoutMasterId r:id="rId14"/>
  </p:handoutMasterIdLst>
  <p:sldIdLst>
    <p:sldId id="958" r:id="rId8"/>
    <p:sldId id="965" r:id="rId9"/>
    <p:sldId id="977" r:id="rId10"/>
    <p:sldId id="969" r:id="rId11"/>
    <p:sldId id="970" r:id="rId12"/>
  </p:sldIdLst>
  <p:sldSz cx="12192000" cy="6858000"/>
  <p:notesSz cx="9240838" cy="6954838"/>
  <p:defaultTextStyle>
    <a:defPPr>
      <a:defRPr lang="ja-JP"/>
    </a:defPPr>
    <a:lvl1pPr algn="l" rtl="0" fontAlgn="base">
      <a:spcBef>
        <a:spcPct val="0"/>
      </a:spcBef>
      <a:spcAft>
        <a:spcPct val="0"/>
      </a:spcAft>
      <a:defRPr kumimoji="1" sz="2000" kern="1200">
        <a:solidFill>
          <a:schemeClr val="tx1"/>
        </a:solidFill>
        <a:latin typeface="Arial" pitchFamily="34" charset="0"/>
        <a:ea typeface="ＭＳ Ｐゴシック" pitchFamily="50" charset="-128"/>
        <a:cs typeface="+mn-cs"/>
      </a:defRPr>
    </a:lvl1pPr>
    <a:lvl2pPr marL="455734" algn="l" rtl="0" fontAlgn="base">
      <a:spcBef>
        <a:spcPct val="0"/>
      </a:spcBef>
      <a:spcAft>
        <a:spcPct val="0"/>
      </a:spcAft>
      <a:defRPr kumimoji="1" sz="2000" kern="1200">
        <a:solidFill>
          <a:schemeClr val="tx1"/>
        </a:solidFill>
        <a:latin typeface="Arial" pitchFamily="34" charset="0"/>
        <a:ea typeface="ＭＳ Ｐゴシック" pitchFamily="50" charset="-128"/>
        <a:cs typeface="+mn-cs"/>
      </a:defRPr>
    </a:lvl2pPr>
    <a:lvl3pPr marL="911473" algn="l" rtl="0" fontAlgn="base">
      <a:spcBef>
        <a:spcPct val="0"/>
      </a:spcBef>
      <a:spcAft>
        <a:spcPct val="0"/>
      </a:spcAft>
      <a:defRPr kumimoji="1" sz="2000" kern="1200">
        <a:solidFill>
          <a:schemeClr val="tx1"/>
        </a:solidFill>
        <a:latin typeface="Arial" pitchFamily="34" charset="0"/>
        <a:ea typeface="ＭＳ Ｐゴシック" pitchFamily="50" charset="-128"/>
        <a:cs typeface="+mn-cs"/>
      </a:defRPr>
    </a:lvl3pPr>
    <a:lvl4pPr marL="1367208" algn="l" rtl="0" fontAlgn="base">
      <a:spcBef>
        <a:spcPct val="0"/>
      </a:spcBef>
      <a:spcAft>
        <a:spcPct val="0"/>
      </a:spcAft>
      <a:defRPr kumimoji="1" sz="2000" kern="1200">
        <a:solidFill>
          <a:schemeClr val="tx1"/>
        </a:solidFill>
        <a:latin typeface="Arial" pitchFamily="34" charset="0"/>
        <a:ea typeface="ＭＳ Ｐゴシック" pitchFamily="50" charset="-128"/>
        <a:cs typeface="+mn-cs"/>
      </a:defRPr>
    </a:lvl4pPr>
    <a:lvl5pPr marL="1822943" algn="l" rtl="0" fontAlgn="base">
      <a:spcBef>
        <a:spcPct val="0"/>
      </a:spcBef>
      <a:spcAft>
        <a:spcPct val="0"/>
      </a:spcAft>
      <a:defRPr kumimoji="1" sz="2000" kern="1200">
        <a:solidFill>
          <a:schemeClr val="tx1"/>
        </a:solidFill>
        <a:latin typeface="Arial" pitchFamily="34" charset="0"/>
        <a:ea typeface="ＭＳ Ｐゴシック" pitchFamily="50" charset="-128"/>
        <a:cs typeface="+mn-cs"/>
      </a:defRPr>
    </a:lvl5pPr>
    <a:lvl6pPr marL="2278680" algn="l" defTabSz="911473" rtl="0" eaLnBrk="1" latinLnBrk="0" hangingPunct="1">
      <a:defRPr kumimoji="1" sz="2000" kern="1200">
        <a:solidFill>
          <a:schemeClr val="tx1"/>
        </a:solidFill>
        <a:latin typeface="Arial" pitchFamily="34" charset="0"/>
        <a:ea typeface="ＭＳ Ｐゴシック" pitchFamily="50" charset="-128"/>
        <a:cs typeface="+mn-cs"/>
      </a:defRPr>
    </a:lvl6pPr>
    <a:lvl7pPr marL="2734415" algn="l" defTabSz="911473" rtl="0" eaLnBrk="1" latinLnBrk="0" hangingPunct="1">
      <a:defRPr kumimoji="1" sz="2000" kern="1200">
        <a:solidFill>
          <a:schemeClr val="tx1"/>
        </a:solidFill>
        <a:latin typeface="Arial" pitchFamily="34" charset="0"/>
        <a:ea typeface="ＭＳ Ｐゴシック" pitchFamily="50" charset="-128"/>
        <a:cs typeface="+mn-cs"/>
      </a:defRPr>
    </a:lvl7pPr>
    <a:lvl8pPr marL="3190153" algn="l" defTabSz="911473" rtl="0" eaLnBrk="1" latinLnBrk="0" hangingPunct="1">
      <a:defRPr kumimoji="1" sz="2000" kern="1200">
        <a:solidFill>
          <a:schemeClr val="tx1"/>
        </a:solidFill>
        <a:latin typeface="Arial" pitchFamily="34" charset="0"/>
        <a:ea typeface="ＭＳ Ｐゴシック" pitchFamily="50" charset="-128"/>
        <a:cs typeface="+mn-cs"/>
      </a:defRPr>
    </a:lvl8pPr>
    <a:lvl9pPr marL="3645886" algn="l" defTabSz="911473" rtl="0" eaLnBrk="1" latinLnBrk="0" hangingPunct="1">
      <a:defRPr kumimoji="1" sz="2000" kern="1200">
        <a:solidFill>
          <a:schemeClr val="tx1"/>
        </a:solidFill>
        <a:latin typeface="Arial" pitchFamily="34" charset="0"/>
        <a:ea typeface="ＭＳ Ｐゴシック" pitchFamily="50" charset="-128"/>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190">
          <p15:clr>
            <a:srgbClr val="A4A3A4"/>
          </p15:clr>
        </p15:guide>
        <p15:guide id="2" pos="291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9900"/>
    <a:srgbClr val="FFE6E6"/>
    <a:srgbClr val="008000"/>
    <a:srgbClr val="7CAF6F"/>
    <a:srgbClr val="009900"/>
    <a:srgbClr val="FFFFFF"/>
    <a:srgbClr val="E8D0D0"/>
    <a:srgbClr val="FBE2E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793D81CF-94F2-401A-BA57-92F5A7B2D0C5}" styleName="中間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073A0DAA-6AF3-43AB-8588-CEC1D06C72B9}" styleName="中間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0E3FDE45-AF77-4B5C-9715-49D594BDF05E}" styleName="淡色スタイル 1 - アクセント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9DCAF9ED-07DC-4A11-8D7F-57B35C25682E}" styleName="中間スタイル 1 - アクセント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5DA37D80-6434-44D0-A028-1B22A696006F}" styleName="淡色スタイル 3 - アクセント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616DA210-FB5B-4158-B5E0-FEB733F419BA}" styleName="スタイル (淡色)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2D5ABB26-0587-4C30-8999-92F81FD0307C}" styleName="スタイル/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69012ECD-51FC-41F1-AA8D-1B2483CD663E}" styleName="淡色 2 - アクセント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077" autoAdjust="0"/>
    <p:restoredTop sz="97218" autoAdjust="0"/>
  </p:normalViewPr>
  <p:slideViewPr>
    <p:cSldViewPr>
      <p:cViewPr varScale="1">
        <p:scale>
          <a:sx n="116" d="100"/>
          <a:sy n="116" d="100"/>
        </p:scale>
        <p:origin x="1018" y="91"/>
      </p:cViewPr>
      <p:guideLst>
        <p:guide orient="horz" pos="2160"/>
        <p:guide pos="3840"/>
      </p:guideLst>
    </p:cSldViewPr>
  </p:slideViewPr>
  <p:outlineViewPr>
    <p:cViewPr>
      <p:scale>
        <a:sx n="33" d="100"/>
        <a:sy n="33" d="100"/>
      </p:scale>
      <p:origin x="0" y="264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79" d="100"/>
          <a:sy n="79" d="100"/>
        </p:scale>
        <p:origin x="-3360" y="-102"/>
      </p:cViewPr>
      <p:guideLst>
        <p:guide orient="horz" pos="2190"/>
        <p:guide pos="2911"/>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1.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Master" Target="slideMasters/slideMaster3.xml"/><Relationship Id="rId7" Type="http://schemas.openxmlformats.org/officeDocument/2006/relationships/slideMaster" Target="slideMasters/slideMaster7.xml"/><Relationship Id="rId12" Type="http://schemas.openxmlformats.org/officeDocument/2006/relationships/slide" Target="slides/slide5.xml"/><Relationship Id="rId17"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4.xml"/><Relationship Id="rId5" Type="http://schemas.openxmlformats.org/officeDocument/2006/relationships/slideMaster" Target="slideMasters/slideMaster5.xml"/><Relationship Id="rId15" Type="http://schemas.openxmlformats.org/officeDocument/2006/relationships/presProps" Target="presProps.xml"/><Relationship Id="rId10" Type="http://schemas.openxmlformats.org/officeDocument/2006/relationships/slide" Target="slides/slide3.xml"/><Relationship Id="rId19" Type="http://schemas.microsoft.com/office/2015/10/relationships/revisionInfo" Target="revisionInfo.xml"/><Relationship Id="rId4" Type="http://schemas.openxmlformats.org/officeDocument/2006/relationships/slideMaster" Target="slideMasters/slideMaster4.xml"/><Relationship Id="rId9" Type="http://schemas.openxmlformats.org/officeDocument/2006/relationships/slide" Target="slides/slide2.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9.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3010" name="Rectangle 2"/>
          <p:cNvSpPr>
            <a:spLocks noGrp="1" noChangeArrowheads="1"/>
          </p:cNvSpPr>
          <p:nvPr>
            <p:ph type="hdr" sz="quarter"/>
          </p:nvPr>
        </p:nvSpPr>
        <p:spPr bwMode="auto">
          <a:xfrm>
            <a:off x="0" y="0"/>
            <a:ext cx="4003675" cy="347663"/>
          </a:xfrm>
          <a:prstGeom prst="rect">
            <a:avLst/>
          </a:prstGeom>
          <a:noFill/>
          <a:ln w="9525">
            <a:noFill/>
            <a:miter lim="800000"/>
            <a:headEnd/>
            <a:tailEnd/>
          </a:ln>
          <a:effectLst/>
        </p:spPr>
        <p:txBody>
          <a:bodyPr vert="horz" wrap="square" lIns="90891" tIns="45446" rIns="90891" bIns="45446" numCol="1" anchor="t" anchorCtr="0" compatLnSpc="1">
            <a:prstTxWarp prst="textNoShape">
              <a:avLst/>
            </a:prstTxWarp>
          </a:bodyPr>
          <a:lstStyle>
            <a:lvl1pPr defTabSz="909001">
              <a:defRPr sz="1200">
                <a:latin typeface="Times New Roman" pitchFamily="18" charset="0"/>
                <a:ea typeface="ＭＳ Ｐゴシック" pitchFamily="50" charset="-128"/>
                <a:cs typeface="+mn-cs"/>
              </a:defRPr>
            </a:lvl1pPr>
          </a:lstStyle>
          <a:p>
            <a:pPr>
              <a:defRPr/>
            </a:pPr>
            <a:endParaRPr lang="en-US" altLang="ja-JP"/>
          </a:p>
        </p:txBody>
      </p:sp>
      <p:sp>
        <p:nvSpPr>
          <p:cNvPr id="43011" name="Rectangle 3"/>
          <p:cNvSpPr>
            <a:spLocks noGrp="1" noChangeArrowheads="1"/>
          </p:cNvSpPr>
          <p:nvPr>
            <p:ph type="dt" sz="quarter" idx="1"/>
          </p:nvPr>
        </p:nvSpPr>
        <p:spPr bwMode="auto">
          <a:xfrm>
            <a:off x="5237163" y="0"/>
            <a:ext cx="4003675" cy="347663"/>
          </a:xfrm>
          <a:prstGeom prst="rect">
            <a:avLst/>
          </a:prstGeom>
          <a:noFill/>
          <a:ln w="9525">
            <a:noFill/>
            <a:miter lim="800000"/>
            <a:headEnd/>
            <a:tailEnd/>
          </a:ln>
          <a:effectLst/>
        </p:spPr>
        <p:txBody>
          <a:bodyPr vert="horz" wrap="square" lIns="90891" tIns="45446" rIns="90891" bIns="45446" numCol="1" anchor="t" anchorCtr="0" compatLnSpc="1">
            <a:prstTxWarp prst="textNoShape">
              <a:avLst/>
            </a:prstTxWarp>
          </a:bodyPr>
          <a:lstStyle>
            <a:lvl1pPr algn="r" defTabSz="909001">
              <a:defRPr sz="1200">
                <a:latin typeface="Times New Roman" pitchFamily="18" charset="0"/>
                <a:ea typeface="ＭＳ Ｐゴシック" pitchFamily="50" charset="-128"/>
                <a:cs typeface="+mn-cs"/>
              </a:defRPr>
            </a:lvl1pPr>
          </a:lstStyle>
          <a:p>
            <a:pPr>
              <a:defRPr/>
            </a:pPr>
            <a:endParaRPr lang="en-US" altLang="ja-JP"/>
          </a:p>
        </p:txBody>
      </p:sp>
      <p:sp>
        <p:nvSpPr>
          <p:cNvPr id="43012" name="Rectangle 4"/>
          <p:cNvSpPr>
            <a:spLocks noGrp="1" noChangeArrowheads="1"/>
          </p:cNvSpPr>
          <p:nvPr>
            <p:ph type="ftr" sz="quarter" idx="2"/>
          </p:nvPr>
        </p:nvSpPr>
        <p:spPr bwMode="auto">
          <a:xfrm>
            <a:off x="0" y="6607175"/>
            <a:ext cx="4003675" cy="347663"/>
          </a:xfrm>
          <a:prstGeom prst="rect">
            <a:avLst/>
          </a:prstGeom>
          <a:noFill/>
          <a:ln w="9525">
            <a:noFill/>
            <a:miter lim="800000"/>
            <a:headEnd/>
            <a:tailEnd/>
          </a:ln>
          <a:effectLst/>
        </p:spPr>
        <p:txBody>
          <a:bodyPr vert="horz" wrap="square" lIns="90891" tIns="45446" rIns="90891" bIns="45446" numCol="1" anchor="b" anchorCtr="0" compatLnSpc="1">
            <a:prstTxWarp prst="textNoShape">
              <a:avLst/>
            </a:prstTxWarp>
          </a:bodyPr>
          <a:lstStyle>
            <a:lvl1pPr defTabSz="909001">
              <a:defRPr sz="1200">
                <a:latin typeface="Times New Roman" pitchFamily="18" charset="0"/>
                <a:ea typeface="ＭＳ Ｐゴシック" pitchFamily="50" charset="-128"/>
                <a:cs typeface="+mn-cs"/>
              </a:defRPr>
            </a:lvl1pPr>
          </a:lstStyle>
          <a:p>
            <a:pPr>
              <a:defRPr/>
            </a:pPr>
            <a:endParaRPr lang="en-US" altLang="ja-JP"/>
          </a:p>
        </p:txBody>
      </p:sp>
      <p:sp>
        <p:nvSpPr>
          <p:cNvPr id="43013" name="Rectangle 5"/>
          <p:cNvSpPr>
            <a:spLocks noGrp="1" noChangeArrowheads="1"/>
          </p:cNvSpPr>
          <p:nvPr>
            <p:ph type="sldNum" sz="quarter" idx="3"/>
          </p:nvPr>
        </p:nvSpPr>
        <p:spPr bwMode="auto">
          <a:xfrm>
            <a:off x="5237163" y="6607175"/>
            <a:ext cx="4003675" cy="347663"/>
          </a:xfrm>
          <a:prstGeom prst="rect">
            <a:avLst/>
          </a:prstGeom>
          <a:noFill/>
          <a:ln w="9525">
            <a:noFill/>
            <a:miter lim="800000"/>
            <a:headEnd/>
            <a:tailEnd/>
          </a:ln>
          <a:effectLst/>
        </p:spPr>
        <p:txBody>
          <a:bodyPr vert="horz" wrap="square" lIns="90891" tIns="45446" rIns="90891" bIns="45446" numCol="1" anchor="b" anchorCtr="0" compatLnSpc="1">
            <a:prstTxWarp prst="textNoShape">
              <a:avLst/>
            </a:prstTxWarp>
          </a:bodyPr>
          <a:lstStyle>
            <a:lvl1pPr algn="r" defTabSz="908050">
              <a:defRPr sz="1200">
                <a:latin typeface="Times New Roman" pitchFamily="18" charset="0"/>
              </a:defRPr>
            </a:lvl1pPr>
          </a:lstStyle>
          <a:p>
            <a:fld id="{62806DDF-12EA-473C-AD9E-39755D36211F}" type="slidenum">
              <a:rPr lang="en-US" altLang="ja-JP"/>
              <a:pPr/>
              <a:t>‹#›</a:t>
            </a:fld>
            <a:endParaRPr lang="en-US" altLang="ja-JP"/>
          </a:p>
        </p:txBody>
      </p:sp>
    </p:spTree>
    <p:extLst>
      <p:ext uri="{BB962C8B-B14F-4D97-AF65-F5344CB8AC3E}">
        <p14:creationId xmlns:p14="http://schemas.microsoft.com/office/powerpoint/2010/main" val="123539467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8.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8130" name="Rectangle 2"/>
          <p:cNvSpPr>
            <a:spLocks noGrp="1" noChangeArrowheads="1"/>
          </p:cNvSpPr>
          <p:nvPr>
            <p:ph type="hdr" sz="quarter"/>
          </p:nvPr>
        </p:nvSpPr>
        <p:spPr bwMode="auto">
          <a:xfrm>
            <a:off x="0" y="0"/>
            <a:ext cx="4051300" cy="373063"/>
          </a:xfrm>
          <a:prstGeom prst="rect">
            <a:avLst/>
          </a:prstGeom>
          <a:noFill/>
          <a:ln w="9525">
            <a:noFill/>
            <a:miter lim="800000"/>
            <a:headEnd/>
            <a:tailEnd/>
          </a:ln>
          <a:effectLst/>
        </p:spPr>
        <p:txBody>
          <a:bodyPr vert="horz" wrap="square" lIns="90891" tIns="45446" rIns="90891" bIns="45446" numCol="1" anchor="t" anchorCtr="0" compatLnSpc="1">
            <a:prstTxWarp prst="textNoShape">
              <a:avLst/>
            </a:prstTxWarp>
          </a:bodyPr>
          <a:lstStyle>
            <a:lvl1pPr defTabSz="909001">
              <a:defRPr sz="1200">
                <a:latin typeface="Times New Roman" pitchFamily="18" charset="0"/>
                <a:ea typeface="ＭＳ Ｐゴシック" pitchFamily="50" charset="-128"/>
                <a:cs typeface="+mn-cs"/>
              </a:defRPr>
            </a:lvl1pPr>
          </a:lstStyle>
          <a:p>
            <a:pPr>
              <a:defRPr/>
            </a:pPr>
            <a:endParaRPr lang="en-US" altLang="ja-JP"/>
          </a:p>
        </p:txBody>
      </p:sp>
      <p:sp>
        <p:nvSpPr>
          <p:cNvPr id="48131" name="Rectangle 3"/>
          <p:cNvSpPr>
            <a:spLocks noGrp="1" noChangeArrowheads="1"/>
          </p:cNvSpPr>
          <p:nvPr>
            <p:ph type="dt" idx="1"/>
          </p:nvPr>
        </p:nvSpPr>
        <p:spPr bwMode="auto">
          <a:xfrm>
            <a:off x="5194300" y="0"/>
            <a:ext cx="4051300" cy="373063"/>
          </a:xfrm>
          <a:prstGeom prst="rect">
            <a:avLst/>
          </a:prstGeom>
          <a:noFill/>
          <a:ln w="9525">
            <a:noFill/>
            <a:miter lim="800000"/>
            <a:headEnd/>
            <a:tailEnd/>
          </a:ln>
          <a:effectLst/>
        </p:spPr>
        <p:txBody>
          <a:bodyPr vert="horz" wrap="square" lIns="90891" tIns="45446" rIns="90891" bIns="45446" numCol="1" anchor="t" anchorCtr="0" compatLnSpc="1">
            <a:prstTxWarp prst="textNoShape">
              <a:avLst/>
            </a:prstTxWarp>
          </a:bodyPr>
          <a:lstStyle>
            <a:lvl1pPr algn="r" defTabSz="909001">
              <a:defRPr sz="1200">
                <a:latin typeface="Times New Roman" pitchFamily="18" charset="0"/>
                <a:ea typeface="ＭＳ Ｐゴシック" pitchFamily="50" charset="-128"/>
                <a:cs typeface="+mn-cs"/>
              </a:defRPr>
            </a:lvl1pPr>
          </a:lstStyle>
          <a:p>
            <a:pPr>
              <a:defRPr/>
            </a:pPr>
            <a:endParaRPr lang="en-US" altLang="ja-JP"/>
          </a:p>
        </p:txBody>
      </p:sp>
      <p:sp>
        <p:nvSpPr>
          <p:cNvPr id="26628" name="Rectangle 4"/>
          <p:cNvSpPr>
            <a:spLocks noGrp="1" noRot="1" noChangeAspect="1" noChangeArrowheads="1" noTextEdit="1"/>
          </p:cNvSpPr>
          <p:nvPr>
            <p:ph type="sldImg" idx="2"/>
          </p:nvPr>
        </p:nvSpPr>
        <p:spPr bwMode="auto">
          <a:xfrm>
            <a:off x="2293938" y="534988"/>
            <a:ext cx="4656137" cy="2619375"/>
          </a:xfrm>
          <a:prstGeom prst="rect">
            <a:avLst/>
          </a:prstGeom>
          <a:noFill/>
          <a:ln w="9525">
            <a:solidFill>
              <a:srgbClr val="000000"/>
            </a:solidFill>
            <a:miter lim="800000"/>
            <a:headEnd/>
            <a:tailEnd/>
          </a:ln>
        </p:spPr>
      </p:sp>
      <p:sp>
        <p:nvSpPr>
          <p:cNvPr id="48133" name="Rectangle 5"/>
          <p:cNvSpPr>
            <a:spLocks noGrp="1" noChangeArrowheads="1"/>
          </p:cNvSpPr>
          <p:nvPr>
            <p:ph type="body" sz="quarter" idx="3"/>
          </p:nvPr>
        </p:nvSpPr>
        <p:spPr bwMode="auto">
          <a:xfrm>
            <a:off x="1246188" y="3314700"/>
            <a:ext cx="6753225" cy="3100388"/>
          </a:xfrm>
          <a:prstGeom prst="rect">
            <a:avLst/>
          </a:prstGeom>
          <a:noFill/>
          <a:ln w="9525">
            <a:noFill/>
            <a:miter lim="800000"/>
            <a:headEnd/>
            <a:tailEnd/>
          </a:ln>
          <a:effectLst/>
        </p:spPr>
        <p:txBody>
          <a:bodyPr vert="horz" wrap="square" lIns="90891" tIns="45446" rIns="90891" bIns="45446" numCol="1" anchor="t" anchorCtr="0" compatLnSpc="1">
            <a:prstTxWarp prst="textNoShape">
              <a:avLst/>
            </a:prstTxWarp>
          </a:bodyPr>
          <a:lstStyle/>
          <a:p>
            <a:pPr lvl="0"/>
            <a:r>
              <a:rPr lang="ja-JP" altLang="en-US" noProof="0"/>
              <a:t>マスタ テキストの書式設定</a:t>
            </a:r>
          </a:p>
          <a:p>
            <a:pPr lvl="1"/>
            <a:r>
              <a:rPr lang="ja-JP" altLang="en-US" noProof="0"/>
              <a:t>第 </a:t>
            </a:r>
            <a:r>
              <a:rPr lang="en-US" altLang="ja-JP" noProof="0"/>
              <a:t>2 </a:t>
            </a:r>
            <a:r>
              <a:rPr lang="ja-JP" altLang="en-US" noProof="0"/>
              <a:t>レベル</a:t>
            </a:r>
          </a:p>
          <a:p>
            <a:pPr lvl="2"/>
            <a:r>
              <a:rPr lang="ja-JP" altLang="en-US" noProof="0"/>
              <a:t>第 </a:t>
            </a:r>
            <a:r>
              <a:rPr lang="en-US" altLang="ja-JP" noProof="0"/>
              <a:t>3 </a:t>
            </a:r>
            <a:r>
              <a:rPr lang="ja-JP" altLang="en-US" noProof="0"/>
              <a:t>レベル</a:t>
            </a:r>
          </a:p>
          <a:p>
            <a:pPr lvl="3"/>
            <a:r>
              <a:rPr lang="ja-JP" altLang="en-US" noProof="0"/>
              <a:t>第 </a:t>
            </a:r>
            <a:r>
              <a:rPr lang="en-US" altLang="ja-JP" noProof="0"/>
              <a:t>4 </a:t>
            </a:r>
            <a:r>
              <a:rPr lang="ja-JP" altLang="en-US" noProof="0"/>
              <a:t>レベル</a:t>
            </a:r>
          </a:p>
          <a:p>
            <a:pPr lvl="4"/>
            <a:r>
              <a:rPr lang="ja-JP" altLang="en-US" noProof="0"/>
              <a:t>第 </a:t>
            </a:r>
            <a:r>
              <a:rPr lang="en-US" altLang="ja-JP" noProof="0"/>
              <a:t>5 </a:t>
            </a:r>
            <a:r>
              <a:rPr lang="ja-JP" altLang="en-US" noProof="0"/>
              <a:t>レベル</a:t>
            </a:r>
          </a:p>
        </p:txBody>
      </p:sp>
      <p:sp>
        <p:nvSpPr>
          <p:cNvPr id="48134" name="Rectangle 6"/>
          <p:cNvSpPr>
            <a:spLocks noGrp="1" noChangeArrowheads="1"/>
          </p:cNvSpPr>
          <p:nvPr>
            <p:ph type="ftr" sz="quarter" idx="4"/>
          </p:nvPr>
        </p:nvSpPr>
        <p:spPr bwMode="auto">
          <a:xfrm>
            <a:off x="0" y="6630988"/>
            <a:ext cx="4051300" cy="320675"/>
          </a:xfrm>
          <a:prstGeom prst="rect">
            <a:avLst/>
          </a:prstGeom>
          <a:noFill/>
          <a:ln w="9525">
            <a:noFill/>
            <a:miter lim="800000"/>
            <a:headEnd/>
            <a:tailEnd/>
          </a:ln>
          <a:effectLst/>
        </p:spPr>
        <p:txBody>
          <a:bodyPr vert="horz" wrap="square" lIns="90891" tIns="45446" rIns="90891" bIns="45446" numCol="1" anchor="b" anchorCtr="0" compatLnSpc="1">
            <a:prstTxWarp prst="textNoShape">
              <a:avLst/>
            </a:prstTxWarp>
          </a:bodyPr>
          <a:lstStyle>
            <a:lvl1pPr defTabSz="909001">
              <a:defRPr sz="1200">
                <a:latin typeface="Times New Roman" pitchFamily="18" charset="0"/>
                <a:ea typeface="ＭＳ Ｐゴシック" pitchFamily="50" charset="-128"/>
                <a:cs typeface="+mn-cs"/>
              </a:defRPr>
            </a:lvl1pPr>
          </a:lstStyle>
          <a:p>
            <a:pPr>
              <a:defRPr/>
            </a:pPr>
            <a:endParaRPr lang="en-US" altLang="ja-JP"/>
          </a:p>
        </p:txBody>
      </p:sp>
      <p:sp>
        <p:nvSpPr>
          <p:cNvPr id="48135" name="Rectangle 7"/>
          <p:cNvSpPr>
            <a:spLocks noGrp="1" noChangeArrowheads="1"/>
          </p:cNvSpPr>
          <p:nvPr>
            <p:ph type="sldNum" sz="quarter" idx="5"/>
          </p:nvPr>
        </p:nvSpPr>
        <p:spPr bwMode="auto">
          <a:xfrm>
            <a:off x="5194300" y="6630988"/>
            <a:ext cx="4051300" cy="320675"/>
          </a:xfrm>
          <a:prstGeom prst="rect">
            <a:avLst/>
          </a:prstGeom>
          <a:noFill/>
          <a:ln w="9525">
            <a:noFill/>
            <a:miter lim="800000"/>
            <a:headEnd/>
            <a:tailEnd/>
          </a:ln>
          <a:effectLst/>
        </p:spPr>
        <p:txBody>
          <a:bodyPr vert="horz" wrap="square" lIns="90891" tIns="45446" rIns="90891" bIns="45446" numCol="1" anchor="b" anchorCtr="0" compatLnSpc="1">
            <a:prstTxWarp prst="textNoShape">
              <a:avLst/>
            </a:prstTxWarp>
          </a:bodyPr>
          <a:lstStyle>
            <a:lvl1pPr algn="r" defTabSz="908050">
              <a:defRPr sz="1200">
                <a:latin typeface="Times New Roman" pitchFamily="18" charset="0"/>
              </a:defRPr>
            </a:lvl1pPr>
          </a:lstStyle>
          <a:p>
            <a:fld id="{C03E5ECF-847E-4C72-BE78-2C7CAD156BD5}" type="slidenum">
              <a:rPr lang="en-US" altLang="ja-JP"/>
              <a:pPr/>
              <a:t>‹#›</a:t>
            </a:fld>
            <a:endParaRPr lang="en-US" altLang="ja-JP"/>
          </a:p>
        </p:txBody>
      </p:sp>
    </p:spTree>
    <p:extLst>
      <p:ext uri="{BB962C8B-B14F-4D97-AF65-F5344CB8AC3E}">
        <p14:creationId xmlns:p14="http://schemas.microsoft.com/office/powerpoint/2010/main" val="220304096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Times New Roman" pitchFamily="18" charset="0"/>
        <a:ea typeface="ＭＳ Ｐ明朝" pitchFamily="18" charset="-128"/>
        <a:cs typeface="ＭＳ Ｐ明朝" charset="0"/>
      </a:defRPr>
    </a:lvl1pPr>
    <a:lvl2pPr marL="455734" algn="l" rtl="0" eaLnBrk="0" fontAlgn="base" hangingPunct="0">
      <a:spcBef>
        <a:spcPct val="30000"/>
      </a:spcBef>
      <a:spcAft>
        <a:spcPct val="0"/>
      </a:spcAft>
      <a:defRPr kumimoji="1" sz="1200" kern="1200">
        <a:solidFill>
          <a:schemeClr val="tx1"/>
        </a:solidFill>
        <a:latin typeface="Times New Roman" pitchFamily="18" charset="0"/>
        <a:ea typeface="ＭＳ Ｐ明朝" pitchFamily="18" charset="-128"/>
        <a:cs typeface="ＭＳ Ｐ明朝" charset="0"/>
      </a:defRPr>
    </a:lvl2pPr>
    <a:lvl3pPr marL="911473" algn="l" rtl="0" eaLnBrk="0" fontAlgn="base" hangingPunct="0">
      <a:spcBef>
        <a:spcPct val="30000"/>
      </a:spcBef>
      <a:spcAft>
        <a:spcPct val="0"/>
      </a:spcAft>
      <a:defRPr kumimoji="1" sz="1200" kern="1200">
        <a:solidFill>
          <a:schemeClr val="tx1"/>
        </a:solidFill>
        <a:latin typeface="Times New Roman" pitchFamily="18" charset="0"/>
        <a:ea typeface="ＭＳ Ｐ明朝" pitchFamily="18" charset="-128"/>
        <a:cs typeface="ＭＳ Ｐ明朝" charset="0"/>
      </a:defRPr>
    </a:lvl3pPr>
    <a:lvl4pPr marL="1367208" algn="l" rtl="0" eaLnBrk="0" fontAlgn="base" hangingPunct="0">
      <a:spcBef>
        <a:spcPct val="30000"/>
      </a:spcBef>
      <a:spcAft>
        <a:spcPct val="0"/>
      </a:spcAft>
      <a:defRPr kumimoji="1" sz="1200" kern="1200">
        <a:solidFill>
          <a:schemeClr val="tx1"/>
        </a:solidFill>
        <a:latin typeface="Times New Roman" pitchFamily="18" charset="0"/>
        <a:ea typeface="ＭＳ Ｐ明朝" pitchFamily="18" charset="-128"/>
        <a:cs typeface="ＭＳ Ｐ明朝" charset="0"/>
      </a:defRPr>
    </a:lvl4pPr>
    <a:lvl5pPr marL="1822943" algn="l" rtl="0" eaLnBrk="0" fontAlgn="base" hangingPunct="0">
      <a:spcBef>
        <a:spcPct val="30000"/>
      </a:spcBef>
      <a:spcAft>
        <a:spcPct val="0"/>
      </a:spcAft>
      <a:defRPr kumimoji="1" sz="1200" kern="1200">
        <a:solidFill>
          <a:schemeClr val="tx1"/>
        </a:solidFill>
        <a:latin typeface="Times New Roman" pitchFamily="18" charset="0"/>
        <a:ea typeface="ＭＳ Ｐ明朝" pitchFamily="18" charset="-128"/>
        <a:cs typeface="ＭＳ Ｐ明朝" charset="0"/>
      </a:defRPr>
    </a:lvl5pPr>
    <a:lvl6pPr marL="2278680" algn="l" defTabSz="911473" rtl="0" eaLnBrk="1" latinLnBrk="0" hangingPunct="1">
      <a:defRPr kumimoji="1" sz="1200" kern="1200">
        <a:solidFill>
          <a:schemeClr val="tx1"/>
        </a:solidFill>
        <a:latin typeface="+mn-lt"/>
        <a:ea typeface="+mn-ea"/>
        <a:cs typeface="+mn-cs"/>
      </a:defRPr>
    </a:lvl6pPr>
    <a:lvl7pPr marL="2734415" algn="l" defTabSz="911473" rtl="0" eaLnBrk="1" latinLnBrk="0" hangingPunct="1">
      <a:defRPr kumimoji="1" sz="1200" kern="1200">
        <a:solidFill>
          <a:schemeClr val="tx1"/>
        </a:solidFill>
        <a:latin typeface="+mn-lt"/>
        <a:ea typeface="+mn-ea"/>
        <a:cs typeface="+mn-cs"/>
      </a:defRPr>
    </a:lvl7pPr>
    <a:lvl8pPr marL="3190153" algn="l" defTabSz="911473" rtl="0" eaLnBrk="1" latinLnBrk="0" hangingPunct="1">
      <a:defRPr kumimoji="1" sz="1200" kern="1200">
        <a:solidFill>
          <a:schemeClr val="tx1"/>
        </a:solidFill>
        <a:latin typeface="+mn-lt"/>
        <a:ea typeface="+mn-ea"/>
        <a:cs typeface="+mn-cs"/>
      </a:defRPr>
    </a:lvl8pPr>
    <a:lvl9pPr marL="3645886" algn="l" defTabSz="911473"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400" dirty="0">
                <a:latin typeface="Arial" panose="020B0604020202020204" pitchFamily="34" charset="0"/>
                <a:cs typeface="Arial" panose="020B0604020202020204" pitchFamily="34" charset="0"/>
              </a:rPr>
              <a:t>The good news is that 25 states have committed to deploying 3,423 DSRC road side units.  </a:t>
            </a:r>
          </a:p>
        </p:txBody>
      </p:sp>
      <p:sp>
        <p:nvSpPr>
          <p:cNvPr id="4" name="Slide Number Placeholder 3"/>
          <p:cNvSpPr>
            <a:spLocks noGrp="1"/>
          </p:cNvSpPr>
          <p:nvPr>
            <p:ph type="sldNum" sz="quarter" idx="10"/>
          </p:nvPr>
        </p:nvSpPr>
        <p:spPr/>
        <p:txBody>
          <a:bodyPr/>
          <a:lstStyle/>
          <a:p>
            <a:fld id="{095BBE4E-8AFD-45B3-8A52-6FC96354F416}" type="slidenum">
              <a:rPr lang="en-US" smtClean="0">
                <a:solidFill>
                  <a:prstClr val="black"/>
                </a:solidFill>
              </a:rPr>
              <a:pPr/>
              <a:t>1</a:t>
            </a:fld>
            <a:endParaRPr lang="en-US" dirty="0">
              <a:solidFill>
                <a:prstClr val="black"/>
              </a:solidFill>
            </a:endParaRPr>
          </a:p>
        </p:txBody>
      </p:sp>
    </p:spTree>
    <p:extLst>
      <p:ext uri="{BB962C8B-B14F-4D97-AF65-F5344CB8AC3E}">
        <p14:creationId xmlns:p14="http://schemas.microsoft.com/office/powerpoint/2010/main" val="183235438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297113" y="534988"/>
            <a:ext cx="4657725" cy="2620962"/>
          </a:xfrm>
        </p:spPr>
      </p:sp>
      <p:sp>
        <p:nvSpPr>
          <p:cNvPr id="3" name="Notes Placeholder 2"/>
          <p:cNvSpPr>
            <a:spLocks noGrp="1"/>
          </p:cNvSpPr>
          <p:nvPr>
            <p:ph type="body" idx="1"/>
          </p:nvPr>
        </p:nvSpPr>
        <p:spPr/>
        <p:txBody>
          <a:bodyPr/>
          <a:lstStyle/>
          <a:p>
            <a:r>
              <a:rPr lang="en-US" dirty="0"/>
              <a:t>The answer is that the community had a master design for those applications. </a:t>
            </a:r>
          </a:p>
          <a:p>
            <a:endParaRPr lang="en-US" dirty="0"/>
          </a:p>
          <a:p>
            <a:r>
              <a:rPr lang="en-US" dirty="0"/>
              <a:t>They are seven channels, one for control and 6 for safety and service. This plan leaves safety application on every channel so that competition among them can be minimized. On top of that, it interleave the I2V and V2V transmissions. That helps reduction of cross-channel interference, further improving the communication performance. On another thing, there are many non-BSM applications. In other words, DSRC is much greater than BSM.</a:t>
            </a:r>
          </a:p>
        </p:txBody>
      </p:sp>
      <p:sp>
        <p:nvSpPr>
          <p:cNvPr id="4" name="Slide Number Placeholder 3"/>
          <p:cNvSpPr>
            <a:spLocks noGrp="1"/>
          </p:cNvSpPr>
          <p:nvPr>
            <p:ph type="sldNum" sz="quarter" idx="10"/>
          </p:nvPr>
        </p:nvSpPr>
        <p:spPr/>
        <p:txBody>
          <a:bodyPr/>
          <a:lstStyle/>
          <a:p>
            <a:fld id="{C03E5ECF-847E-4C72-BE78-2C7CAD156BD5}" type="slidenum">
              <a:rPr lang="en-US" altLang="ja-JP" smtClean="0"/>
              <a:pPr/>
              <a:t>2</a:t>
            </a:fld>
            <a:endParaRPr lang="en-US" altLang="ja-JP"/>
          </a:p>
        </p:txBody>
      </p:sp>
    </p:spTree>
    <p:extLst>
      <p:ext uri="{BB962C8B-B14F-4D97-AF65-F5344CB8AC3E}">
        <p14:creationId xmlns:p14="http://schemas.microsoft.com/office/powerpoint/2010/main" val="140580692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03E5ECF-847E-4C72-BE78-2C7CAD156BD5}" type="slidenum">
              <a:rPr lang="en-US" altLang="ja-JP" smtClean="0"/>
              <a:pPr/>
              <a:t>4</a:t>
            </a:fld>
            <a:endParaRPr lang="en-US" altLang="ja-JP"/>
          </a:p>
        </p:txBody>
      </p:sp>
    </p:spTree>
    <p:extLst>
      <p:ext uri="{BB962C8B-B14F-4D97-AF65-F5344CB8AC3E}">
        <p14:creationId xmlns:p14="http://schemas.microsoft.com/office/powerpoint/2010/main" val="416831639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jpg"/><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jpg"/><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914400" y="2130465"/>
            <a:ext cx="10363200" cy="1470025"/>
          </a:xfrm>
        </p:spPr>
        <p:txBody>
          <a:bodyPr/>
          <a:lstStyle/>
          <a:p>
            <a:r>
              <a:rPr lang="ja-JP" altLang="en-US"/>
              <a:t>マスタ タイトルの書式設定</a:t>
            </a:r>
          </a:p>
        </p:txBody>
      </p:sp>
      <p:sp>
        <p:nvSpPr>
          <p:cNvPr id="3" name="サブタイトル 2"/>
          <p:cNvSpPr>
            <a:spLocks noGrp="1"/>
          </p:cNvSpPr>
          <p:nvPr>
            <p:ph type="subTitle" idx="1"/>
          </p:nvPr>
        </p:nvSpPr>
        <p:spPr>
          <a:xfrm>
            <a:off x="1828800" y="3886200"/>
            <a:ext cx="8534400" cy="1752600"/>
          </a:xfrm>
        </p:spPr>
        <p:txBody>
          <a:bodyPr/>
          <a:lstStyle>
            <a:lvl1pPr marL="0" indent="0" algn="ctr">
              <a:buNone/>
              <a:defRPr/>
            </a:lvl1pPr>
            <a:lvl2pPr marL="455734" indent="0" algn="ctr">
              <a:buNone/>
              <a:defRPr/>
            </a:lvl2pPr>
            <a:lvl3pPr marL="911473" indent="0" algn="ctr">
              <a:buNone/>
              <a:defRPr/>
            </a:lvl3pPr>
            <a:lvl4pPr marL="1367208" indent="0" algn="ctr">
              <a:buNone/>
              <a:defRPr/>
            </a:lvl4pPr>
            <a:lvl5pPr marL="1822943" indent="0" algn="ctr">
              <a:buNone/>
              <a:defRPr/>
            </a:lvl5pPr>
            <a:lvl6pPr marL="2278680" indent="0" algn="ctr">
              <a:buNone/>
              <a:defRPr/>
            </a:lvl6pPr>
            <a:lvl7pPr marL="2734415" indent="0" algn="ctr">
              <a:buNone/>
              <a:defRPr/>
            </a:lvl7pPr>
            <a:lvl8pPr marL="3190153" indent="0" algn="ctr">
              <a:buNone/>
              <a:defRPr/>
            </a:lvl8pPr>
            <a:lvl9pPr marL="3645886" indent="0" algn="ctr">
              <a:buNone/>
              <a:defRPr/>
            </a:lvl9pPr>
          </a:lstStyle>
          <a:p>
            <a:r>
              <a:rPr lang="ja-JP" altLang="en-US"/>
              <a:t>マスタ サブタイトルの書式設定</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fld id="{0BC5D41D-689A-4227-B21E-7B152C0A0138}" type="slidenum">
              <a:rPr lang="en-US" altLang="ja-JP"/>
              <a:pPr/>
              <a:t>‹#›</a:t>
            </a:fld>
            <a:endParaRPr lang="en-US" altLang="ja-JP"/>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縦書きテキスト プレースホルダ 2"/>
          <p:cNvSpPr>
            <a:spLocks noGrp="1"/>
          </p:cNvSpPr>
          <p:nvPr>
            <p:ph type="body" orient="vert" idx="1"/>
          </p:nvPr>
        </p:nvSpPr>
        <p:spPr/>
        <p:txBody>
          <a:bodyPr vert="eaVert"/>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fld id="{F9E0EFE8-11E4-4205-9CA2-FA4464FEFE8B}" type="slidenum">
              <a:rPr lang="en-US" altLang="ja-JP"/>
              <a:pPr/>
              <a:t>‹#›</a:t>
            </a:fld>
            <a:endParaRPr lang="en-US" altLang="ja-JP"/>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8839200" y="274668"/>
            <a:ext cx="2743200" cy="5851525"/>
          </a:xfrm>
        </p:spPr>
        <p:txBody>
          <a:bodyPr vert="eaVert"/>
          <a:lstStyle/>
          <a:p>
            <a:r>
              <a:rPr lang="ja-JP" altLang="en-US"/>
              <a:t>マスタ タイトルの書式設定</a:t>
            </a:r>
          </a:p>
        </p:txBody>
      </p:sp>
      <p:sp>
        <p:nvSpPr>
          <p:cNvPr id="3" name="縦書きテキスト プレースホルダ 2"/>
          <p:cNvSpPr>
            <a:spLocks noGrp="1"/>
          </p:cNvSpPr>
          <p:nvPr>
            <p:ph type="body" orient="vert" idx="1"/>
          </p:nvPr>
        </p:nvSpPr>
        <p:spPr>
          <a:xfrm>
            <a:off x="609600" y="274668"/>
            <a:ext cx="8026400" cy="5851525"/>
          </a:xfrm>
        </p:spPr>
        <p:txBody>
          <a:bodyPr vert="eaVert"/>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fld id="{3455F64A-1335-4019-8937-9C17D7DE3399}" type="slidenum">
              <a:rPr lang="en-US" altLang="ja-JP"/>
              <a:pPr/>
              <a:t>‹#›</a:t>
            </a:fld>
            <a:endParaRPr lang="en-US" altLang="ja-JP"/>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7"/>
          <p:cNvSpPr>
            <a:spLocks noChangeArrowheads="1"/>
          </p:cNvSpPr>
          <p:nvPr/>
        </p:nvSpPr>
        <p:spPr bwMode="auto">
          <a:xfrm>
            <a:off x="11029952" y="6532603"/>
            <a:ext cx="931333" cy="1730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146" tIns="45577" rIns="91146" bIns="45577"/>
          <a:lstStyle>
            <a:lvl1pPr eaLnBrk="0" hangingPunct="0">
              <a:defRPr kumimoji="1" sz="1600" b="1">
                <a:solidFill>
                  <a:schemeClr val="tx1"/>
                </a:solidFill>
                <a:latin typeface="Arial" pitchFamily="34" charset="0"/>
                <a:ea typeface="MS PGothic" pitchFamily="34" charset="-128"/>
              </a:defRPr>
            </a:lvl1pPr>
            <a:lvl2pPr marL="742950" indent="-285750" eaLnBrk="0" hangingPunct="0">
              <a:defRPr kumimoji="1" sz="1600" b="1">
                <a:solidFill>
                  <a:schemeClr val="tx1"/>
                </a:solidFill>
                <a:latin typeface="Arial" pitchFamily="34" charset="0"/>
                <a:ea typeface="MS PGothic" pitchFamily="34" charset="-128"/>
              </a:defRPr>
            </a:lvl2pPr>
            <a:lvl3pPr marL="1143000" indent="-228600" eaLnBrk="0" hangingPunct="0">
              <a:defRPr kumimoji="1" sz="1600" b="1">
                <a:solidFill>
                  <a:schemeClr val="tx1"/>
                </a:solidFill>
                <a:latin typeface="Arial" pitchFamily="34" charset="0"/>
                <a:ea typeface="MS PGothic" pitchFamily="34" charset="-128"/>
              </a:defRPr>
            </a:lvl3pPr>
            <a:lvl4pPr marL="1600200" indent="-228600" eaLnBrk="0" hangingPunct="0">
              <a:defRPr kumimoji="1" sz="1600" b="1">
                <a:solidFill>
                  <a:schemeClr val="tx1"/>
                </a:solidFill>
                <a:latin typeface="Arial" pitchFamily="34" charset="0"/>
                <a:ea typeface="MS PGothic" pitchFamily="34" charset="-128"/>
              </a:defRPr>
            </a:lvl4pPr>
            <a:lvl5pPr marL="2057400" indent="-228600" eaLnBrk="0" hangingPunct="0">
              <a:defRPr kumimoji="1" sz="1600" b="1">
                <a:solidFill>
                  <a:schemeClr val="tx1"/>
                </a:solidFill>
                <a:latin typeface="Arial" pitchFamily="34" charset="0"/>
                <a:ea typeface="MS PGothic" pitchFamily="34" charset="-128"/>
              </a:defRPr>
            </a:lvl5pPr>
            <a:lvl6pPr marL="2514600" indent="-228600" algn="r" eaLnBrk="0" fontAlgn="base" hangingPunct="0">
              <a:spcBef>
                <a:spcPct val="0"/>
              </a:spcBef>
              <a:spcAft>
                <a:spcPct val="0"/>
              </a:spcAft>
              <a:defRPr kumimoji="1" sz="1600" b="1">
                <a:solidFill>
                  <a:schemeClr val="tx1"/>
                </a:solidFill>
                <a:latin typeface="Arial" pitchFamily="34" charset="0"/>
                <a:ea typeface="MS PGothic" pitchFamily="34" charset="-128"/>
              </a:defRPr>
            </a:lvl6pPr>
            <a:lvl7pPr marL="2971800" indent="-228600" algn="r" eaLnBrk="0" fontAlgn="base" hangingPunct="0">
              <a:spcBef>
                <a:spcPct val="0"/>
              </a:spcBef>
              <a:spcAft>
                <a:spcPct val="0"/>
              </a:spcAft>
              <a:defRPr kumimoji="1" sz="1600" b="1">
                <a:solidFill>
                  <a:schemeClr val="tx1"/>
                </a:solidFill>
                <a:latin typeface="Arial" pitchFamily="34" charset="0"/>
                <a:ea typeface="MS PGothic" pitchFamily="34" charset="-128"/>
              </a:defRPr>
            </a:lvl7pPr>
            <a:lvl8pPr marL="3429000" indent="-228600" algn="r" eaLnBrk="0" fontAlgn="base" hangingPunct="0">
              <a:spcBef>
                <a:spcPct val="0"/>
              </a:spcBef>
              <a:spcAft>
                <a:spcPct val="0"/>
              </a:spcAft>
              <a:defRPr kumimoji="1" sz="1600" b="1">
                <a:solidFill>
                  <a:schemeClr val="tx1"/>
                </a:solidFill>
                <a:latin typeface="Arial" pitchFamily="34" charset="0"/>
                <a:ea typeface="MS PGothic" pitchFamily="34" charset="-128"/>
              </a:defRPr>
            </a:lvl8pPr>
            <a:lvl9pPr marL="3886200" indent="-228600" algn="r" eaLnBrk="0" fontAlgn="base" hangingPunct="0">
              <a:spcBef>
                <a:spcPct val="0"/>
              </a:spcBef>
              <a:spcAft>
                <a:spcPct val="0"/>
              </a:spcAft>
              <a:defRPr kumimoji="1" sz="1600" b="1">
                <a:solidFill>
                  <a:schemeClr val="tx1"/>
                </a:solidFill>
                <a:latin typeface="Arial" pitchFamily="34" charset="0"/>
                <a:ea typeface="MS PGothic" pitchFamily="34" charset="-128"/>
              </a:defRPr>
            </a:lvl9pPr>
          </a:lstStyle>
          <a:p>
            <a:pPr algn="r" eaLnBrk="1" hangingPunct="1"/>
            <a:fld id="{6A21C51B-9C6E-4CEB-B0AF-77DBB9523212}" type="slidenum">
              <a:rPr lang="en-US" altLang="ja-JP" sz="1400" b="0">
                <a:solidFill>
                  <a:srgbClr val="000000"/>
                </a:solidFill>
                <a:latin typeface="Times New Roman" pitchFamily="18" charset="0"/>
              </a:rPr>
              <a:pPr algn="r" eaLnBrk="1" hangingPunct="1"/>
              <a:t>‹#›</a:t>
            </a:fld>
            <a:endParaRPr lang="en-US" altLang="ja-JP" sz="1400" b="0" dirty="0">
              <a:solidFill>
                <a:srgbClr val="000000"/>
              </a:solidFill>
              <a:latin typeface="Times New Roman" pitchFamily="18" charset="0"/>
            </a:endParaRPr>
          </a:p>
        </p:txBody>
      </p:sp>
      <p:sp>
        <p:nvSpPr>
          <p:cNvPr id="6" name="Rectangle 9"/>
          <p:cNvSpPr>
            <a:spLocks noChangeArrowheads="1"/>
          </p:cNvSpPr>
          <p:nvPr/>
        </p:nvSpPr>
        <p:spPr bwMode="auto">
          <a:xfrm>
            <a:off x="0" y="27"/>
            <a:ext cx="914400" cy="5256213"/>
          </a:xfrm>
          <a:prstGeom prst="rect">
            <a:avLst/>
          </a:prstGeom>
          <a:gradFill rotWithShape="0">
            <a:gsLst>
              <a:gs pos="0">
                <a:srgbClr val="FF0000"/>
              </a:gs>
              <a:gs pos="100000">
                <a:srgbClr val="FFFFFF"/>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1146" tIns="45577" rIns="91146" bIns="45577" anchor="ctr"/>
          <a:lstStyle>
            <a:lvl1pPr eaLnBrk="0" hangingPunct="0">
              <a:defRPr kumimoji="1" sz="1600" b="1">
                <a:solidFill>
                  <a:schemeClr val="tx1"/>
                </a:solidFill>
                <a:latin typeface="Arial" pitchFamily="34" charset="0"/>
                <a:ea typeface="MS PGothic" pitchFamily="34" charset="-128"/>
              </a:defRPr>
            </a:lvl1pPr>
            <a:lvl2pPr marL="742950" indent="-285750" eaLnBrk="0" hangingPunct="0">
              <a:defRPr kumimoji="1" sz="1600" b="1">
                <a:solidFill>
                  <a:schemeClr val="tx1"/>
                </a:solidFill>
                <a:latin typeface="Arial" pitchFamily="34" charset="0"/>
                <a:ea typeface="MS PGothic" pitchFamily="34" charset="-128"/>
              </a:defRPr>
            </a:lvl2pPr>
            <a:lvl3pPr marL="1143000" indent="-228600" eaLnBrk="0" hangingPunct="0">
              <a:defRPr kumimoji="1" sz="1600" b="1">
                <a:solidFill>
                  <a:schemeClr val="tx1"/>
                </a:solidFill>
                <a:latin typeface="Arial" pitchFamily="34" charset="0"/>
                <a:ea typeface="MS PGothic" pitchFamily="34" charset="-128"/>
              </a:defRPr>
            </a:lvl3pPr>
            <a:lvl4pPr marL="1600200" indent="-228600" eaLnBrk="0" hangingPunct="0">
              <a:defRPr kumimoji="1" sz="1600" b="1">
                <a:solidFill>
                  <a:schemeClr val="tx1"/>
                </a:solidFill>
                <a:latin typeface="Arial" pitchFamily="34" charset="0"/>
                <a:ea typeface="MS PGothic" pitchFamily="34" charset="-128"/>
              </a:defRPr>
            </a:lvl4pPr>
            <a:lvl5pPr marL="2057400" indent="-228600" eaLnBrk="0" hangingPunct="0">
              <a:defRPr kumimoji="1" sz="1600" b="1">
                <a:solidFill>
                  <a:schemeClr val="tx1"/>
                </a:solidFill>
                <a:latin typeface="Arial" pitchFamily="34" charset="0"/>
                <a:ea typeface="MS PGothic" pitchFamily="34" charset="-128"/>
              </a:defRPr>
            </a:lvl5pPr>
            <a:lvl6pPr marL="2514600" indent="-228600" algn="r" eaLnBrk="0" fontAlgn="base" hangingPunct="0">
              <a:spcBef>
                <a:spcPct val="0"/>
              </a:spcBef>
              <a:spcAft>
                <a:spcPct val="0"/>
              </a:spcAft>
              <a:defRPr kumimoji="1" sz="1600" b="1">
                <a:solidFill>
                  <a:schemeClr val="tx1"/>
                </a:solidFill>
                <a:latin typeface="Arial" pitchFamily="34" charset="0"/>
                <a:ea typeface="MS PGothic" pitchFamily="34" charset="-128"/>
              </a:defRPr>
            </a:lvl6pPr>
            <a:lvl7pPr marL="2971800" indent="-228600" algn="r" eaLnBrk="0" fontAlgn="base" hangingPunct="0">
              <a:spcBef>
                <a:spcPct val="0"/>
              </a:spcBef>
              <a:spcAft>
                <a:spcPct val="0"/>
              </a:spcAft>
              <a:defRPr kumimoji="1" sz="1600" b="1">
                <a:solidFill>
                  <a:schemeClr val="tx1"/>
                </a:solidFill>
                <a:latin typeface="Arial" pitchFamily="34" charset="0"/>
                <a:ea typeface="MS PGothic" pitchFamily="34" charset="-128"/>
              </a:defRPr>
            </a:lvl7pPr>
            <a:lvl8pPr marL="3429000" indent="-228600" algn="r" eaLnBrk="0" fontAlgn="base" hangingPunct="0">
              <a:spcBef>
                <a:spcPct val="0"/>
              </a:spcBef>
              <a:spcAft>
                <a:spcPct val="0"/>
              </a:spcAft>
              <a:defRPr kumimoji="1" sz="1600" b="1">
                <a:solidFill>
                  <a:schemeClr val="tx1"/>
                </a:solidFill>
                <a:latin typeface="Arial" pitchFamily="34" charset="0"/>
                <a:ea typeface="MS PGothic" pitchFamily="34" charset="-128"/>
              </a:defRPr>
            </a:lvl8pPr>
            <a:lvl9pPr marL="3886200" indent="-228600" algn="r" eaLnBrk="0" fontAlgn="base" hangingPunct="0">
              <a:spcBef>
                <a:spcPct val="0"/>
              </a:spcBef>
              <a:spcAft>
                <a:spcPct val="0"/>
              </a:spcAft>
              <a:defRPr kumimoji="1" sz="1600" b="1">
                <a:solidFill>
                  <a:schemeClr val="tx1"/>
                </a:solidFill>
                <a:latin typeface="Arial" pitchFamily="34" charset="0"/>
                <a:ea typeface="MS PGothic" pitchFamily="34" charset="-128"/>
              </a:defRPr>
            </a:lvl9pPr>
          </a:lstStyle>
          <a:p>
            <a:pPr algn="r" eaLnBrk="1" hangingPunct="1"/>
            <a:endParaRPr lang="en-US" altLang="en-US" sz="1600" dirty="0">
              <a:solidFill>
                <a:srgbClr val="000000"/>
              </a:solidFill>
            </a:endParaRPr>
          </a:p>
        </p:txBody>
      </p:sp>
      <p:sp>
        <p:nvSpPr>
          <p:cNvPr id="7" name="Line 10"/>
          <p:cNvSpPr>
            <a:spLocks noChangeShapeType="1"/>
          </p:cNvSpPr>
          <p:nvPr/>
        </p:nvSpPr>
        <p:spPr bwMode="auto">
          <a:xfrm>
            <a:off x="1016000" y="1095375"/>
            <a:ext cx="10871200" cy="0"/>
          </a:xfrm>
          <a:prstGeom prst="line">
            <a:avLst/>
          </a:prstGeom>
          <a:noFill/>
          <a:ln w="28575">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146" tIns="45577" rIns="91146" bIns="45577"/>
          <a:lstStyle/>
          <a:p>
            <a:pPr algn="r"/>
            <a:endParaRPr lang="en-US" sz="1600" b="1" dirty="0">
              <a:solidFill>
                <a:srgbClr val="000000"/>
              </a:solidFill>
              <a:ea typeface="MS PGothic" pitchFamily="34" charset="-128"/>
            </a:endParaRPr>
          </a:p>
        </p:txBody>
      </p:sp>
      <p:sp>
        <p:nvSpPr>
          <p:cNvPr id="916482" name="Rectangle 2"/>
          <p:cNvSpPr>
            <a:spLocks noGrp="1" noChangeArrowheads="1"/>
          </p:cNvSpPr>
          <p:nvPr>
            <p:ph type="ctrTitle"/>
          </p:nvPr>
        </p:nvSpPr>
        <p:spPr>
          <a:xfrm>
            <a:off x="1430867" y="2098715"/>
            <a:ext cx="10363200" cy="1470025"/>
          </a:xfrm>
        </p:spPr>
        <p:txBody>
          <a:bodyPr/>
          <a:lstStyle>
            <a:lvl1pPr>
              <a:defRPr/>
            </a:lvl1pPr>
          </a:lstStyle>
          <a:p>
            <a:pPr lvl="0"/>
            <a:r>
              <a:rPr lang="en-US" noProof="0"/>
              <a:t>Click to edit Master title style</a:t>
            </a:r>
          </a:p>
        </p:txBody>
      </p:sp>
      <p:sp>
        <p:nvSpPr>
          <p:cNvPr id="916483" name="Rectangle 3"/>
          <p:cNvSpPr>
            <a:spLocks noGrp="1" noChangeArrowheads="1"/>
          </p:cNvSpPr>
          <p:nvPr>
            <p:ph type="subTitle" idx="1"/>
          </p:nvPr>
        </p:nvSpPr>
        <p:spPr>
          <a:xfrm>
            <a:off x="2345267" y="3871913"/>
            <a:ext cx="8534400" cy="1752600"/>
          </a:xfrm>
        </p:spPr>
        <p:txBody>
          <a:bodyPr/>
          <a:lstStyle>
            <a:lvl1pPr marL="0" indent="0" algn="ctr">
              <a:buFontTx/>
              <a:buNone/>
              <a:defRPr/>
            </a:lvl1pPr>
          </a:lstStyle>
          <a:p>
            <a:pPr lvl="0"/>
            <a:r>
              <a:rPr lang="en-US" noProof="0"/>
              <a:t>Click to edit Master subtitle style</a:t>
            </a:r>
          </a:p>
        </p:txBody>
      </p:sp>
      <p:sp>
        <p:nvSpPr>
          <p:cNvPr id="8" name="Rectangle 4"/>
          <p:cNvSpPr>
            <a:spLocks noGrp="1" noChangeArrowheads="1"/>
          </p:cNvSpPr>
          <p:nvPr>
            <p:ph type="dt" sz="half" idx="10"/>
          </p:nvPr>
        </p:nvSpPr>
        <p:spPr bwMode="auto">
          <a:xfrm>
            <a:off x="609600" y="6229350"/>
            <a:ext cx="2844800" cy="47625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146" tIns="45577" rIns="91146" bIns="45577" numCol="1" anchor="t" anchorCtr="0" compatLnSpc="1">
            <a:prstTxWarp prst="textNoShape">
              <a:avLst/>
            </a:prstTxWarp>
          </a:bodyPr>
          <a:lstStyle>
            <a:lvl1pPr algn="l">
              <a:defRPr sz="1400" b="0">
                <a:latin typeface="Times New Roman" pitchFamily="18" charset="0"/>
                <a:ea typeface="MS PGothic" pitchFamily="34" charset="-128"/>
              </a:defRPr>
            </a:lvl1pPr>
          </a:lstStyle>
          <a:p>
            <a:pPr>
              <a:defRPr/>
            </a:pPr>
            <a:endParaRPr lang="en-US" dirty="0">
              <a:solidFill>
                <a:srgbClr val="000000"/>
              </a:solidFill>
            </a:endParaRPr>
          </a:p>
        </p:txBody>
      </p:sp>
      <p:sp>
        <p:nvSpPr>
          <p:cNvPr id="9" name="Rectangle 5"/>
          <p:cNvSpPr>
            <a:spLocks noGrp="1" noChangeArrowheads="1"/>
          </p:cNvSpPr>
          <p:nvPr>
            <p:ph type="ftr" sz="quarter" idx="11"/>
          </p:nvPr>
        </p:nvSpPr>
        <p:spPr bwMode="auto">
          <a:xfrm>
            <a:off x="3776140" y="6245225"/>
            <a:ext cx="4639733" cy="47625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146" tIns="45577" rIns="91146" bIns="45577" numCol="1" anchor="t" anchorCtr="0" compatLnSpc="1">
            <a:prstTxWarp prst="textNoShape">
              <a:avLst/>
            </a:prstTxWarp>
          </a:bodyPr>
          <a:lstStyle>
            <a:lvl1pPr algn="ctr">
              <a:defRPr sz="1400" b="0">
                <a:latin typeface="Times New Roman" pitchFamily="18" charset="0"/>
                <a:ea typeface="MS PGothic" pitchFamily="34" charset="-128"/>
              </a:defRPr>
            </a:lvl1pPr>
          </a:lstStyle>
          <a:p>
            <a:pPr>
              <a:defRPr/>
            </a:pPr>
            <a:endParaRPr lang="en-US" dirty="0">
              <a:solidFill>
                <a:srgbClr val="000000"/>
              </a:solidFill>
            </a:endParaRPr>
          </a:p>
        </p:txBody>
      </p:sp>
      <p:sp>
        <p:nvSpPr>
          <p:cNvPr id="10" name="Rectangle 6"/>
          <p:cNvSpPr>
            <a:spLocks noGrp="1" noChangeArrowheads="1"/>
          </p:cNvSpPr>
          <p:nvPr>
            <p:ph type="sldNum" sz="quarter" idx="12"/>
          </p:nvPr>
        </p:nvSpPr>
        <p:spPr bwMode="auto">
          <a:xfrm>
            <a:off x="8737600" y="6245225"/>
            <a:ext cx="2844800" cy="47625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146" tIns="45577" rIns="91146" bIns="45577" numCol="1" anchor="t" anchorCtr="0" compatLnSpc="1">
            <a:prstTxWarp prst="textNoShape">
              <a:avLst/>
            </a:prstTxWarp>
          </a:bodyPr>
          <a:lstStyle>
            <a:lvl1pPr>
              <a:defRPr sz="1400" b="0">
                <a:latin typeface="Times New Roman" pitchFamily="18" charset="0"/>
                <a:ea typeface="MS PGothic" pitchFamily="34" charset="-128"/>
              </a:defRPr>
            </a:lvl1pPr>
          </a:lstStyle>
          <a:p>
            <a:pPr algn="r">
              <a:defRPr/>
            </a:pPr>
            <a:fld id="{EF87393F-F13C-4948-891D-4667145AA1AE}" type="slidenum">
              <a:rPr lang="en-US">
                <a:solidFill>
                  <a:srgbClr val="000000"/>
                </a:solidFill>
              </a:rPr>
              <a:pPr algn="r">
                <a:defRPr/>
              </a:pPr>
              <a:t>‹#›</a:t>
            </a:fld>
            <a:endParaRPr lang="en-US" dirty="0">
              <a:solidFill>
                <a:srgbClr val="000000"/>
              </a:solidFill>
            </a:endParaRPr>
          </a:p>
        </p:txBody>
      </p:sp>
      <p:pic>
        <p:nvPicPr>
          <p:cNvPr id="11" name="Picture 10">
            <a:extLst>
              <a:ext uri="{FF2B5EF4-FFF2-40B4-BE49-F238E27FC236}">
                <a16:creationId xmlns:a16="http://schemas.microsoft.com/office/drawing/2014/main" id="{9A4C592E-1C89-4139-8510-860FCAFE2B2A}"/>
              </a:ext>
            </a:extLst>
          </p:cNvPr>
          <p:cNvPicPr>
            <a:picLocks noChangeAspect="1"/>
          </p:cNvPicPr>
          <p:nvPr userDrawn="1"/>
        </p:nvPicPr>
        <p:blipFill>
          <a:blip r:embed="rId2"/>
          <a:stretch>
            <a:fillRect/>
          </a:stretch>
        </p:blipFill>
        <p:spPr>
          <a:xfrm>
            <a:off x="11117943" y="199923"/>
            <a:ext cx="711397" cy="585056"/>
          </a:xfrm>
          <a:prstGeom prst="rect">
            <a:avLst/>
          </a:prstGeom>
        </p:spPr>
      </p:pic>
    </p:spTree>
    <p:extLst>
      <p:ext uri="{BB962C8B-B14F-4D97-AF65-F5344CB8AC3E}">
        <p14:creationId xmlns:p14="http://schemas.microsoft.com/office/powerpoint/2010/main" val="226662095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7682411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40"/>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32"/>
            <a:ext cx="10363200" cy="1500187"/>
          </a:xfrm>
        </p:spPr>
        <p:txBody>
          <a:bodyPr anchor="b"/>
          <a:lstStyle>
            <a:lvl1pPr marL="0" indent="0">
              <a:buNone/>
              <a:defRPr sz="2000"/>
            </a:lvl1pPr>
            <a:lvl2pPr marL="455734" indent="0">
              <a:buNone/>
              <a:defRPr sz="1800"/>
            </a:lvl2pPr>
            <a:lvl3pPr marL="911473" indent="0">
              <a:buNone/>
              <a:defRPr sz="1600"/>
            </a:lvl3pPr>
            <a:lvl4pPr marL="1367208" indent="0">
              <a:buNone/>
              <a:defRPr sz="1400"/>
            </a:lvl4pPr>
            <a:lvl5pPr marL="1822943" indent="0">
              <a:buNone/>
              <a:defRPr sz="1400"/>
            </a:lvl5pPr>
            <a:lvl6pPr marL="2278680" indent="0">
              <a:buNone/>
              <a:defRPr sz="1400"/>
            </a:lvl6pPr>
            <a:lvl7pPr marL="2734415" indent="0">
              <a:buNone/>
              <a:defRPr sz="1400"/>
            </a:lvl7pPr>
            <a:lvl8pPr marL="3190153" indent="0">
              <a:buNone/>
              <a:defRPr sz="1400"/>
            </a:lvl8pPr>
            <a:lvl9pPr marL="3645886" indent="0">
              <a:buNone/>
              <a:defRPr sz="1400"/>
            </a:lvl9pPr>
          </a:lstStyle>
          <a:p>
            <a:pPr lvl="0"/>
            <a:r>
              <a:rPr lang="en-US"/>
              <a:t>Click to edit Master text styles</a:t>
            </a:r>
          </a:p>
        </p:txBody>
      </p:sp>
    </p:spTree>
    <p:extLst>
      <p:ext uri="{BB962C8B-B14F-4D97-AF65-F5344CB8AC3E}">
        <p14:creationId xmlns:p14="http://schemas.microsoft.com/office/powerpoint/2010/main" val="383489393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1058333" y="1195388"/>
            <a:ext cx="5384800" cy="56626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646333" y="1195388"/>
            <a:ext cx="5384800" cy="56626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04975985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5734" indent="0">
              <a:buNone/>
              <a:defRPr sz="2000" b="1"/>
            </a:lvl2pPr>
            <a:lvl3pPr marL="911473" indent="0">
              <a:buNone/>
              <a:defRPr sz="1800" b="1"/>
            </a:lvl3pPr>
            <a:lvl4pPr marL="1367208" indent="0">
              <a:buNone/>
              <a:defRPr sz="1600" b="1"/>
            </a:lvl4pPr>
            <a:lvl5pPr marL="1822943" indent="0">
              <a:buNone/>
              <a:defRPr sz="1600" b="1"/>
            </a:lvl5pPr>
            <a:lvl6pPr marL="2278680" indent="0">
              <a:buNone/>
              <a:defRPr sz="1600" b="1"/>
            </a:lvl6pPr>
            <a:lvl7pPr marL="2734415" indent="0">
              <a:buNone/>
              <a:defRPr sz="1600" b="1"/>
            </a:lvl7pPr>
            <a:lvl8pPr marL="3190153" indent="0">
              <a:buNone/>
              <a:defRPr sz="1600" b="1"/>
            </a:lvl8pPr>
            <a:lvl9pPr marL="3645886"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402" y="1535113"/>
            <a:ext cx="5389033" cy="639762"/>
          </a:xfrm>
        </p:spPr>
        <p:txBody>
          <a:bodyPr anchor="b"/>
          <a:lstStyle>
            <a:lvl1pPr marL="0" indent="0">
              <a:buNone/>
              <a:defRPr sz="2400" b="1"/>
            </a:lvl1pPr>
            <a:lvl2pPr marL="455734" indent="0">
              <a:buNone/>
              <a:defRPr sz="2000" b="1"/>
            </a:lvl2pPr>
            <a:lvl3pPr marL="911473" indent="0">
              <a:buNone/>
              <a:defRPr sz="1800" b="1"/>
            </a:lvl3pPr>
            <a:lvl4pPr marL="1367208" indent="0">
              <a:buNone/>
              <a:defRPr sz="1600" b="1"/>
            </a:lvl4pPr>
            <a:lvl5pPr marL="1822943" indent="0">
              <a:buNone/>
              <a:defRPr sz="1600" b="1"/>
            </a:lvl5pPr>
            <a:lvl6pPr marL="2278680" indent="0">
              <a:buNone/>
              <a:defRPr sz="1600" b="1"/>
            </a:lvl6pPr>
            <a:lvl7pPr marL="2734415" indent="0">
              <a:buNone/>
              <a:defRPr sz="1600" b="1"/>
            </a:lvl7pPr>
            <a:lvl8pPr marL="3190153" indent="0">
              <a:buNone/>
              <a:defRPr sz="1600" b="1"/>
            </a:lvl8pPr>
            <a:lvl9pPr marL="3645886"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402"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37044344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88129856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61308734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7"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7" y="273079"/>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7" y="1435103"/>
            <a:ext cx="4011084" cy="4691063"/>
          </a:xfrm>
        </p:spPr>
        <p:txBody>
          <a:bodyPr/>
          <a:lstStyle>
            <a:lvl1pPr marL="0" indent="0">
              <a:buNone/>
              <a:defRPr sz="1400"/>
            </a:lvl1pPr>
            <a:lvl2pPr marL="455734" indent="0">
              <a:buNone/>
              <a:defRPr sz="1200"/>
            </a:lvl2pPr>
            <a:lvl3pPr marL="911473" indent="0">
              <a:buNone/>
              <a:defRPr sz="1000"/>
            </a:lvl3pPr>
            <a:lvl4pPr marL="1367208" indent="0">
              <a:buNone/>
              <a:defRPr sz="900"/>
            </a:lvl4pPr>
            <a:lvl5pPr marL="1822943" indent="0">
              <a:buNone/>
              <a:defRPr sz="900"/>
            </a:lvl5pPr>
            <a:lvl6pPr marL="2278680" indent="0">
              <a:buNone/>
              <a:defRPr sz="900"/>
            </a:lvl6pPr>
            <a:lvl7pPr marL="2734415" indent="0">
              <a:buNone/>
              <a:defRPr sz="900"/>
            </a:lvl7pPr>
            <a:lvl8pPr marL="3190153" indent="0">
              <a:buNone/>
              <a:defRPr sz="900"/>
            </a:lvl8pPr>
            <a:lvl9pPr marL="3645886" indent="0">
              <a:buNone/>
              <a:defRPr sz="900"/>
            </a:lvl9pPr>
          </a:lstStyle>
          <a:p>
            <a:pPr lvl="0"/>
            <a:r>
              <a:rPr lang="en-US"/>
              <a:t>Click to edit Master text styles</a:t>
            </a:r>
          </a:p>
        </p:txBody>
      </p:sp>
    </p:spTree>
    <p:extLst>
      <p:ext uri="{BB962C8B-B14F-4D97-AF65-F5344CB8AC3E}">
        <p14:creationId xmlns:p14="http://schemas.microsoft.com/office/powerpoint/2010/main" val="12189360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コンテンツ プレースホルダ 2"/>
          <p:cNvSpPr>
            <a:spLocks noGrp="1"/>
          </p:cNvSpPr>
          <p:nvPr>
            <p:ph idx="1"/>
          </p:nvPr>
        </p:nvSpPr>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fld id="{16EDF8D2-D0E6-4549-B041-6168AA01666F}" type="slidenum">
              <a:rPr lang="en-US" altLang="ja-JP"/>
              <a:pPr/>
              <a:t>‹#›</a:t>
            </a:fld>
            <a:endParaRPr lang="en-US" altLang="ja-JP"/>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5734" indent="0">
              <a:buNone/>
              <a:defRPr sz="2800"/>
            </a:lvl2pPr>
            <a:lvl3pPr marL="911473" indent="0">
              <a:buNone/>
              <a:defRPr sz="2400"/>
            </a:lvl3pPr>
            <a:lvl4pPr marL="1367208" indent="0">
              <a:buNone/>
              <a:defRPr sz="2000"/>
            </a:lvl4pPr>
            <a:lvl5pPr marL="1822943" indent="0">
              <a:buNone/>
              <a:defRPr sz="2000"/>
            </a:lvl5pPr>
            <a:lvl6pPr marL="2278680" indent="0">
              <a:buNone/>
              <a:defRPr sz="2000"/>
            </a:lvl6pPr>
            <a:lvl7pPr marL="2734415" indent="0">
              <a:buNone/>
              <a:defRPr sz="2000"/>
            </a:lvl7pPr>
            <a:lvl8pPr marL="3190153" indent="0">
              <a:buNone/>
              <a:defRPr sz="2000"/>
            </a:lvl8pPr>
            <a:lvl9pPr marL="3645886" indent="0">
              <a:buNone/>
              <a:defRPr sz="2000"/>
            </a:lvl9pPr>
          </a:lstStyle>
          <a:p>
            <a:pPr lvl="0"/>
            <a:endParaRPr lang="en-US" noProof="0" dirty="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5734" indent="0">
              <a:buNone/>
              <a:defRPr sz="1200"/>
            </a:lvl2pPr>
            <a:lvl3pPr marL="911473" indent="0">
              <a:buNone/>
              <a:defRPr sz="1000"/>
            </a:lvl3pPr>
            <a:lvl4pPr marL="1367208" indent="0">
              <a:buNone/>
              <a:defRPr sz="900"/>
            </a:lvl4pPr>
            <a:lvl5pPr marL="1822943" indent="0">
              <a:buNone/>
              <a:defRPr sz="900"/>
            </a:lvl5pPr>
            <a:lvl6pPr marL="2278680" indent="0">
              <a:buNone/>
              <a:defRPr sz="900"/>
            </a:lvl6pPr>
            <a:lvl7pPr marL="2734415" indent="0">
              <a:buNone/>
              <a:defRPr sz="900"/>
            </a:lvl7pPr>
            <a:lvl8pPr marL="3190153" indent="0">
              <a:buNone/>
              <a:defRPr sz="900"/>
            </a:lvl8pPr>
            <a:lvl9pPr marL="3645886" indent="0">
              <a:buNone/>
              <a:defRPr sz="900"/>
            </a:lvl9pPr>
          </a:lstStyle>
          <a:p>
            <a:pPr lvl="0"/>
            <a:r>
              <a:rPr lang="en-US"/>
              <a:t>Click to edit Master text styles</a:t>
            </a:r>
          </a:p>
        </p:txBody>
      </p:sp>
    </p:spTree>
    <p:extLst>
      <p:ext uri="{BB962C8B-B14F-4D97-AF65-F5344CB8AC3E}">
        <p14:creationId xmlns:p14="http://schemas.microsoft.com/office/powerpoint/2010/main" val="332028810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81831859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83717" y="-26988"/>
            <a:ext cx="2747433" cy="688498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1041423" y="-26988"/>
            <a:ext cx="8039100" cy="688498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35108105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041436" y="-26975"/>
            <a:ext cx="9351433" cy="1143001"/>
          </a:xfrm>
        </p:spPr>
        <p:txBody>
          <a:bodyPr/>
          <a:lstStyle/>
          <a:p>
            <a:r>
              <a:rPr lang="en-US"/>
              <a:t>Click to edit Master title style</a:t>
            </a:r>
          </a:p>
        </p:txBody>
      </p:sp>
      <p:sp>
        <p:nvSpPr>
          <p:cNvPr id="3" name="Table Placeholder 2"/>
          <p:cNvSpPr>
            <a:spLocks noGrp="1"/>
          </p:cNvSpPr>
          <p:nvPr>
            <p:ph type="tbl" idx="1"/>
          </p:nvPr>
        </p:nvSpPr>
        <p:spPr>
          <a:xfrm>
            <a:off x="1058333" y="1195388"/>
            <a:ext cx="10972800" cy="5662612"/>
          </a:xfrm>
        </p:spPr>
        <p:txBody>
          <a:bodyPr/>
          <a:lstStyle/>
          <a:p>
            <a:pPr lvl="0"/>
            <a:endParaRPr lang="en-US" noProof="0" dirty="0"/>
          </a:p>
        </p:txBody>
      </p:sp>
    </p:spTree>
    <p:extLst>
      <p:ext uri="{BB962C8B-B14F-4D97-AF65-F5344CB8AC3E}">
        <p14:creationId xmlns:p14="http://schemas.microsoft.com/office/powerpoint/2010/main" val="429432863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041436" y="-26975"/>
            <a:ext cx="9351433" cy="1143001"/>
          </a:xfrm>
        </p:spPr>
        <p:txBody>
          <a:bodyPr/>
          <a:lstStyle/>
          <a:p>
            <a:r>
              <a:rPr lang="en-US"/>
              <a:t>Click to edit Master title style</a:t>
            </a:r>
          </a:p>
        </p:txBody>
      </p:sp>
      <p:sp>
        <p:nvSpPr>
          <p:cNvPr id="3" name="Text Placeholder 2"/>
          <p:cNvSpPr>
            <a:spLocks noGrp="1"/>
          </p:cNvSpPr>
          <p:nvPr>
            <p:ph type="body" sz="half" idx="1"/>
          </p:nvPr>
        </p:nvSpPr>
        <p:spPr>
          <a:xfrm>
            <a:off x="1058333" y="1195388"/>
            <a:ext cx="5384800" cy="566261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646333" y="1195388"/>
            <a:ext cx="5384800" cy="566261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96844889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914400" y="2130437"/>
            <a:ext cx="10363200" cy="1470025"/>
          </a:xfrm>
          <a:prstGeom prst="rect">
            <a:avLst/>
          </a:prstGeom>
        </p:spPr>
        <p:txBody>
          <a:bodyPr/>
          <a:lstStyle/>
          <a:p>
            <a:r>
              <a:rPr lang="ja-JP" altLang="en-US"/>
              <a:t>マスター タイトルの書式設定</a:t>
            </a:r>
          </a:p>
        </p:txBody>
      </p:sp>
      <p:sp>
        <p:nvSpPr>
          <p:cNvPr id="3" name="サブタイトル 2"/>
          <p:cNvSpPr>
            <a:spLocks noGrp="1"/>
          </p:cNvSpPr>
          <p:nvPr>
            <p:ph type="subTitle" idx="1"/>
          </p:nvPr>
        </p:nvSpPr>
        <p:spPr>
          <a:xfrm>
            <a:off x="1828800" y="3886200"/>
            <a:ext cx="85344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ja-JP" altLang="en-US"/>
              <a:t>マスター サブタイトルの書式設定</a:t>
            </a:r>
          </a:p>
        </p:txBody>
      </p:sp>
    </p:spTree>
    <p:extLst>
      <p:ext uri="{BB962C8B-B14F-4D97-AF65-F5344CB8AC3E}">
        <p14:creationId xmlns:p14="http://schemas.microsoft.com/office/powerpoint/2010/main" val="56483689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609600" y="274638"/>
            <a:ext cx="10972800" cy="1143000"/>
          </a:xfrm>
          <a:prstGeom prst="rect">
            <a:avLst/>
          </a:prstGeom>
        </p:spPr>
        <p:txBody>
          <a:bodyPr/>
          <a:lstStyle/>
          <a:p>
            <a:r>
              <a:rPr lang="ja-JP" altLang="en-US"/>
              <a:t>マスター タイトルの書式設定</a:t>
            </a:r>
          </a:p>
        </p:txBody>
      </p:sp>
      <p:sp>
        <p:nvSpPr>
          <p:cNvPr id="3" name="コンテンツ プレースホルダー 2"/>
          <p:cNvSpPr>
            <a:spLocks noGrp="1"/>
          </p:cNvSpPr>
          <p:nvPr>
            <p:ph idx="1"/>
          </p:nvPr>
        </p:nvSpPr>
        <p:spPr>
          <a:xfrm>
            <a:off x="609600" y="1600206"/>
            <a:ext cx="10972800" cy="4525963"/>
          </a:xfrm>
          <a:prstGeom prst="rect">
            <a:avLst/>
          </a:prstGeo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Tree>
    <p:extLst>
      <p:ext uri="{BB962C8B-B14F-4D97-AF65-F5344CB8AC3E}">
        <p14:creationId xmlns:p14="http://schemas.microsoft.com/office/powerpoint/2010/main" val="425170023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963247" y="4406912"/>
            <a:ext cx="10363200" cy="1362075"/>
          </a:xfrm>
          <a:prstGeom prst="rect">
            <a:avLst/>
          </a:prstGeom>
        </p:spPr>
        <p:txBody>
          <a:bodyPr anchor="t"/>
          <a:lstStyle>
            <a:lvl1pPr algn="l">
              <a:defRPr sz="4000" b="1" cap="all"/>
            </a:lvl1pPr>
          </a:lstStyle>
          <a:p>
            <a:r>
              <a:rPr lang="ja-JP" altLang="en-US"/>
              <a:t>マスター タイトルの書式設定</a:t>
            </a:r>
          </a:p>
        </p:txBody>
      </p:sp>
      <p:sp>
        <p:nvSpPr>
          <p:cNvPr id="3" name="テキスト プレースホルダー 2"/>
          <p:cNvSpPr>
            <a:spLocks noGrp="1"/>
          </p:cNvSpPr>
          <p:nvPr>
            <p:ph type="body" idx="1"/>
          </p:nvPr>
        </p:nvSpPr>
        <p:spPr>
          <a:xfrm>
            <a:off x="963247" y="2906713"/>
            <a:ext cx="103632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a:t>マスター テキストの書式設定</a:t>
            </a:r>
          </a:p>
        </p:txBody>
      </p:sp>
    </p:spTree>
    <p:extLst>
      <p:ext uri="{BB962C8B-B14F-4D97-AF65-F5344CB8AC3E}">
        <p14:creationId xmlns:p14="http://schemas.microsoft.com/office/powerpoint/2010/main" val="93091761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609600" y="274638"/>
            <a:ext cx="10972800" cy="1143000"/>
          </a:xfrm>
          <a:prstGeom prst="rect">
            <a:avLst/>
          </a:prstGeom>
        </p:spPr>
        <p:txBody>
          <a:bodyPr/>
          <a:lstStyle/>
          <a:p>
            <a:r>
              <a:rPr lang="ja-JP" altLang="en-US"/>
              <a:t>マスター タイトルの書式設定</a:t>
            </a:r>
          </a:p>
        </p:txBody>
      </p:sp>
      <p:sp>
        <p:nvSpPr>
          <p:cNvPr id="3" name="コンテンツ プレースホルダー 2"/>
          <p:cNvSpPr>
            <a:spLocks noGrp="1"/>
          </p:cNvSpPr>
          <p:nvPr>
            <p:ph sz="half" idx="1"/>
          </p:nvPr>
        </p:nvSpPr>
        <p:spPr>
          <a:xfrm>
            <a:off x="609601" y="1600206"/>
            <a:ext cx="5392616"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ー 3"/>
          <p:cNvSpPr>
            <a:spLocks noGrp="1"/>
          </p:cNvSpPr>
          <p:nvPr>
            <p:ph sz="half" idx="2"/>
          </p:nvPr>
        </p:nvSpPr>
        <p:spPr>
          <a:xfrm>
            <a:off x="6189784" y="1600206"/>
            <a:ext cx="5392616"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Tree>
    <p:extLst>
      <p:ext uri="{BB962C8B-B14F-4D97-AF65-F5344CB8AC3E}">
        <p14:creationId xmlns:p14="http://schemas.microsoft.com/office/powerpoint/2010/main" val="375550555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609600" y="274638"/>
            <a:ext cx="10972800" cy="1143000"/>
          </a:xfrm>
          <a:prstGeom prst="rect">
            <a:avLst/>
          </a:prstGeom>
        </p:spPr>
        <p:txBody>
          <a:bodyPr/>
          <a:lstStyle>
            <a:lvl1pPr>
              <a:defRPr/>
            </a:lvl1pPr>
          </a:lstStyle>
          <a:p>
            <a:r>
              <a:rPr lang="ja-JP" altLang="en-US"/>
              <a:t>マスター タイトルの書式設定</a:t>
            </a:r>
          </a:p>
        </p:txBody>
      </p:sp>
      <p:sp>
        <p:nvSpPr>
          <p:cNvPr id="3" name="テキスト プレースホルダー 2"/>
          <p:cNvSpPr>
            <a:spLocks noGrp="1"/>
          </p:cNvSpPr>
          <p:nvPr>
            <p:ph type="body" idx="1"/>
          </p:nvPr>
        </p:nvSpPr>
        <p:spPr>
          <a:xfrm>
            <a:off x="609601" y="1535113"/>
            <a:ext cx="538675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コンテンツ プレースホルダー 3"/>
          <p:cNvSpPr>
            <a:spLocks noGrp="1"/>
          </p:cNvSpPr>
          <p:nvPr>
            <p:ph sz="half" idx="2"/>
          </p:nvPr>
        </p:nvSpPr>
        <p:spPr>
          <a:xfrm>
            <a:off x="609601" y="2174875"/>
            <a:ext cx="538675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テキスト プレースホルダー 4"/>
          <p:cNvSpPr>
            <a:spLocks noGrp="1"/>
          </p:cNvSpPr>
          <p:nvPr>
            <p:ph type="body" sz="quarter" idx="3"/>
          </p:nvPr>
        </p:nvSpPr>
        <p:spPr>
          <a:xfrm>
            <a:off x="6193695" y="1535113"/>
            <a:ext cx="538870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コンテンツ プレースホルダー 5"/>
          <p:cNvSpPr>
            <a:spLocks noGrp="1"/>
          </p:cNvSpPr>
          <p:nvPr>
            <p:ph sz="quarter" idx="4"/>
          </p:nvPr>
        </p:nvSpPr>
        <p:spPr>
          <a:xfrm>
            <a:off x="6193695" y="2174875"/>
            <a:ext cx="538870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Tree>
    <p:extLst>
      <p:ext uri="{BB962C8B-B14F-4D97-AF65-F5344CB8AC3E}">
        <p14:creationId xmlns:p14="http://schemas.microsoft.com/office/powerpoint/2010/main" val="30590581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963084" y="4406940"/>
            <a:ext cx="10363200" cy="1362075"/>
          </a:xfrm>
        </p:spPr>
        <p:txBody>
          <a:bodyPr anchor="t"/>
          <a:lstStyle>
            <a:lvl1pPr algn="l">
              <a:defRPr sz="4000" b="1" cap="all"/>
            </a:lvl1pPr>
          </a:lstStyle>
          <a:p>
            <a:r>
              <a:rPr lang="ja-JP" altLang="en-US"/>
              <a:t>マスタ タイトルの書式設定</a:t>
            </a:r>
          </a:p>
        </p:txBody>
      </p:sp>
      <p:sp>
        <p:nvSpPr>
          <p:cNvPr id="3" name="テキスト プレースホルダ 2"/>
          <p:cNvSpPr>
            <a:spLocks noGrp="1"/>
          </p:cNvSpPr>
          <p:nvPr>
            <p:ph type="body" idx="1"/>
          </p:nvPr>
        </p:nvSpPr>
        <p:spPr>
          <a:xfrm>
            <a:off x="963084" y="2906732"/>
            <a:ext cx="10363200" cy="1500187"/>
          </a:xfrm>
        </p:spPr>
        <p:txBody>
          <a:bodyPr anchor="b"/>
          <a:lstStyle>
            <a:lvl1pPr marL="0" indent="0">
              <a:buNone/>
              <a:defRPr sz="2000"/>
            </a:lvl1pPr>
            <a:lvl2pPr marL="455734" indent="0">
              <a:buNone/>
              <a:defRPr sz="1800"/>
            </a:lvl2pPr>
            <a:lvl3pPr marL="911473" indent="0">
              <a:buNone/>
              <a:defRPr sz="1600"/>
            </a:lvl3pPr>
            <a:lvl4pPr marL="1367208" indent="0">
              <a:buNone/>
              <a:defRPr sz="1400"/>
            </a:lvl4pPr>
            <a:lvl5pPr marL="1822943" indent="0">
              <a:buNone/>
              <a:defRPr sz="1400"/>
            </a:lvl5pPr>
            <a:lvl6pPr marL="2278680" indent="0">
              <a:buNone/>
              <a:defRPr sz="1400"/>
            </a:lvl6pPr>
            <a:lvl7pPr marL="2734415" indent="0">
              <a:buNone/>
              <a:defRPr sz="1400"/>
            </a:lvl7pPr>
            <a:lvl8pPr marL="3190153" indent="0">
              <a:buNone/>
              <a:defRPr sz="1400"/>
            </a:lvl8pPr>
            <a:lvl9pPr marL="3645886" indent="0">
              <a:buNone/>
              <a:defRPr sz="1400"/>
            </a:lvl9pPr>
          </a:lstStyle>
          <a:p>
            <a:pPr lvl="0"/>
            <a:r>
              <a:rPr lang="ja-JP" altLang="en-US"/>
              <a:t>マスタ テキストの書式設定</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fld id="{D2D87F60-6E9E-4E74-993C-24BA9B819953}" type="slidenum">
              <a:rPr lang="en-US" altLang="ja-JP"/>
              <a:pPr/>
              <a:t>‹#›</a:t>
            </a:fld>
            <a:endParaRPr lang="en-US" altLang="ja-JP"/>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a:xfrm>
            <a:off x="609600" y="274638"/>
            <a:ext cx="10972800" cy="1143000"/>
          </a:xfrm>
          <a:prstGeom prst="rect">
            <a:avLst/>
          </a:prstGeom>
        </p:spPr>
        <p:txBody>
          <a:bodyPr/>
          <a:lstStyle/>
          <a:p>
            <a:r>
              <a:rPr lang="ja-JP" altLang="en-US"/>
              <a:t>マスター タイトルの書式設定</a:t>
            </a:r>
          </a:p>
        </p:txBody>
      </p:sp>
    </p:spTree>
    <p:extLst>
      <p:ext uri="{BB962C8B-B14F-4D97-AF65-F5344CB8AC3E}">
        <p14:creationId xmlns:p14="http://schemas.microsoft.com/office/powerpoint/2010/main" val="416042273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Tree>
    <p:extLst>
      <p:ext uri="{BB962C8B-B14F-4D97-AF65-F5344CB8AC3E}">
        <p14:creationId xmlns:p14="http://schemas.microsoft.com/office/powerpoint/2010/main" val="68352991"/>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609607" y="273050"/>
            <a:ext cx="4011247" cy="1162050"/>
          </a:xfrm>
          <a:prstGeom prst="rect">
            <a:avLst/>
          </a:prstGeom>
        </p:spPr>
        <p:txBody>
          <a:bodyPr anchor="b"/>
          <a:lstStyle>
            <a:lvl1pPr algn="l">
              <a:defRPr sz="2000" b="1"/>
            </a:lvl1pPr>
          </a:lstStyle>
          <a:p>
            <a:r>
              <a:rPr lang="ja-JP" altLang="en-US"/>
              <a:t>マスター タイトルの書式設定</a:t>
            </a:r>
          </a:p>
        </p:txBody>
      </p:sp>
      <p:sp>
        <p:nvSpPr>
          <p:cNvPr id="3" name="コンテンツ プレースホルダー 2"/>
          <p:cNvSpPr>
            <a:spLocks noGrp="1"/>
          </p:cNvSpPr>
          <p:nvPr>
            <p:ph idx="1"/>
          </p:nvPr>
        </p:nvSpPr>
        <p:spPr>
          <a:xfrm>
            <a:off x="4767384" y="273062"/>
            <a:ext cx="6815016"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テキスト プレースホルダー 3"/>
          <p:cNvSpPr>
            <a:spLocks noGrp="1"/>
          </p:cNvSpPr>
          <p:nvPr>
            <p:ph type="body" sz="half" idx="2"/>
          </p:nvPr>
        </p:nvSpPr>
        <p:spPr>
          <a:xfrm>
            <a:off x="609607" y="1435103"/>
            <a:ext cx="4011247"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Tree>
    <p:extLst>
      <p:ext uri="{BB962C8B-B14F-4D97-AF65-F5344CB8AC3E}">
        <p14:creationId xmlns:p14="http://schemas.microsoft.com/office/powerpoint/2010/main" val="348662243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2389555" y="4800600"/>
            <a:ext cx="7315200" cy="566738"/>
          </a:xfrm>
          <a:prstGeom prst="rect">
            <a:avLst/>
          </a:prstGeom>
        </p:spPr>
        <p:txBody>
          <a:bodyPr anchor="b"/>
          <a:lstStyle>
            <a:lvl1pPr algn="l">
              <a:defRPr sz="2000" b="1"/>
            </a:lvl1pPr>
          </a:lstStyle>
          <a:p>
            <a:r>
              <a:rPr lang="ja-JP" altLang="en-US"/>
              <a:t>マスター タイトルの書式設定</a:t>
            </a:r>
          </a:p>
        </p:txBody>
      </p:sp>
      <p:sp>
        <p:nvSpPr>
          <p:cNvPr id="3" name="図プレースホルダー 2"/>
          <p:cNvSpPr>
            <a:spLocks noGrp="1"/>
          </p:cNvSpPr>
          <p:nvPr>
            <p:ph type="pic" idx="1"/>
          </p:nvPr>
        </p:nvSpPr>
        <p:spPr>
          <a:xfrm>
            <a:off x="2389555" y="612775"/>
            <a:ext cx="73152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ja-JP" altLang="en-US" noProof="0"/>
          </a:p>
        </p:txBody>
      </p:sp>
      <p:sp>
        <p:nvSpPr>
          <p:cNvPr id="4" name="テキスト プレースホルダー 3"/>
          <p:cNvSpPr>
            <a:spLocks noGrp="1"/>
          </p:cNvSpPr>
          <p:nvPr>
            <p:ph type="body" sz="half" idx="2"/>
          </p:nvPr>
        </p:nvSpPr>
        <p:spPr>
          <a:xfrm>
            <a:off x="2389555" y="5367338"/>
            <a:ext cx="73152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Tree>
    <p:extLst>
      <p:ext uri="{BB962C8B-B14F-4D97-AF65-F5344CB8AC3E}">
        <p14:creationId xmlns:p14="http://schemas.microsoft.com/office/powerpoint/2010/main" val="1903561631"/>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a:xfrm>
            <a:off x="609600" y="274638"/>
            <a:ext cx="10972800" cy="1143000"/>
          </a:xfrm>
          <a:prstGeom prst="rect">
            <a:avLst/>
          </a:prstGeom>
        </p:spPr>
        <p:txBody>
          <a:bodyPr/>
          <a:lstStyle/>
          <a:p>
            <a:r>
              <a:rPr lang="ja-JP" altLang="en-US"/>
              <a:t>マスター タイトルの書式設定</a:t>
            </a:r>
          </a:p>
        </p:txBody>
      </p:sp>
      <p:sp>
        <p:nvSpPr>
          <p:cNvPr id="3" name="縦書きテキスト プレースホルダー 2"/>
          <p:cNvSpPr>
            <a:spLocks noGrp="1"/>
          </p:cNvSpPr>
          <p:nvPr>
            <p:ph type="body" orient="vert" idx="1"/>
          </p:nvPr>
        </p:nvSpPr>
        <p:spPr>
          <a:xfrm>
            <a:off x="609600" y="1600206"/>
            <a:ext cx="10972800" cy="4525963"/>
          </a:xfrm>
          <a:prstGeom prst="rect">
            <a:avLst/>
          </a:prstGeo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Tree>
    <p:extLst>
      <p:ext uri="{BB962C8B-B14F-4D97-AF65-F5344CB8AC3E}">
        <p14:creationId xmlns:p14="http://schemas.microsoft.com/office/powerpoint/2010/main" val="858834475"/>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8839200" y="274650"/>
            <a:ext cx="2743200" cy="5851525"/>
          </a:xfrm>
          <a:prstGeom prst="rect">
            <a:avLst/>
          </a:prstGeom>
        </p:spPr>
        <p:txBody>
          <a:bodyPr vert="eaVert"/>
          <a:lstStyle/>
          <a:p>
            <a:r>
              <a:rPr lang="ja-JP" altLang="en-US"/>
              <a:t>マスター タイトルの書式設定</a:t>
            </a:r>
          </a:p>
        </p:txBody>
      </p:sp>
      <p:sp>
        <p:nvSpPr>
          <p:cNvPr id="3" name="縦書きテキスト プレースホルダー 2"/>
          <p:cNvSpPr>
            <a:spLocks noGrp="1"/>
          </p:cNvSpPr>
          <p:nvPr>
            <p:ph type="body" orient="vert" idx="1"/>
          </p:nvPr>
        </p:nvSpPr>
        <p:spPr>
          <a:xfrm>
            <a:off x="609607" y="274650"/>
            <a:ext cx="8042031" cy="5851525"/>
          </a:xfrm>
          <a:prstGeom prst="rect">
            <a:avLst/>
          </a:prstGeo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Tree>
    <p:extLst>
      <p:ext uri="{BB962C8B-B14F-4D97-AF65-F5344CB8AC3E}">
        <p14:creationId xmlns:p14="http://schemas.microsoft.com/office/powerpoint/2010/main" val="661616069"/>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914400" y="2130435"/>
            <a:ext cx="10363200" cy="1470025"/>
          </a:xfrm>
          <a:prstGeom prst="rect">
            <a:avLst/>
          </a:prstGeom>
        </p:spPr>
        <p:txBody>
          <a:bodyPr/>
          <a:lstStyle/>
          <a:p>
            <a:r>
              <a:rPr lang="ja-JP" altLang="en-US"/>
              <a:t>マスター タイトルの書式設定</a:t>
            </a:r>
          </a:p>
        </p:txBody>
      </p:sp>
      <p:sp>
        <p:nvSpPr>
          <p:cNvPr id="3" name="サブタイトル 2"/>
          <p:cNvSpPr>
            <a:spLocks noGrp="1"/>
          </p:cNvSpPr>
          <p:nvPr>
            <p:ph type="subTitle" idx="1"/>
          </p:nvPr>
        </p:nvSpPr>
        <p:spPr>
          <a:xfrm>
            <a:off x="1828800" y="3886200"/>
            <a:ext cx="85344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ja-JP" altLang="en-US"/>
              <a:t>マスター サブタイトルの書式設定</a:t>
            </a:r>
          </a:p>
        </p:txBody>
      </p:sp>
    </p:spTree>
    <p:extLst>
      <p:ext uri="{BB962C8B-B14F-4D97-AF65-F5344CB8AC3E}">
        <p14:creationId xmlns:p14="http://schemas.microsoft.com/office/powerpoint/2010/main" val="4269418065"/>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609600" y="274638"/>
            <a:ext cx="10972800" cy="1143000"/>
          </a:xfrm>
          <a:prstGeom prst="rect">
            <a:avLst/>
          </a:prstGeom>
        </p:spPr>
        <p:txBody>
          <a:bodyPr/>
          <a:lstStyle/>
          <a:p>
            <a:r>
              <a:rPr lang="ja-JP" altLang="en-US"/>
              <a:t>マスター タイトルの書式設定</a:t>
            </a:r>
          </a:p>
        </p:txBody>
      </p:sp>
      <p:sp>
        <p:nvSpPr>
          <p:cNvPr id="3" name="コンテンツ プレースホルダー 2"/>
          <p:cNvSpPr>
            <a:spLocks noGrp="1"/>
          </p:cNvSpPr>
          <p:nvPr>
            <p:ph idx="1"/>
          </p:nvPr>
        </p:nvSpPr>
        <p:spPr>
          <a:xfrm>
            <a:off x="609600" y="1600206"/>
            <a:ext cx="10972800" cy="4525963"/>
          </a:xfrm>
          <a:prstGeom prst="rect">
            <a:avLst/>
          </a:prstGeo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Tree>
    <p:extLst>
      <p:ext uri="{BB962C8B-B14F-4D97-AF65-F5344CB8AC3E}">
        <p14:creationId xmlns:p14="http://schemas.microsoft.com/office/powerpoint/2010/main" val="2866353535"/>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963247" y="4406910"/>
            <a:ext cx="10363200" cy="1362075"/>
          </a:xfrm>
          <a:prstGeom prst="rect">
            <a:avLst/>
          </a:prstGeom>
        </p:spPr>
        <p:txBody>
          <a:bodyPr anchor="t"/>
          <a:lstStyle>
            <a:lvl1pPr algn="l">
              <a:defRPr sz="4000" b="1" cap="all"/>
            </a:lvl1pPr>
          </a:lstStyle>
          <a:p>
            <a:r>
              <a:rPr lang="ja-JP" altLang="en-US"/>
              <a:t>マスター タイトルの書式設定</a:t>
            </a:r>
          </a:p>
        </p:txBody>
      </p:sp>
      <p:sp>
        <p:nvSpPr>
          <p:cNvPr id="3" name="テキスト プレースホルダー 2"/>
          <p:cNvSpPr>
            <a:spLocks noGrp="1"/>
          </p:cNvSpPr>
          <p:nvPr>
            <p:ph type="body" idx="1"/>
          </p:nvPr>
        </p:nvSpPr>
        <p:spPr>
          <a:xfrm>
            <a:off x="963247" y="2906713"/>
            <a:ext cx="103632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a:t>マスター テキストの書式設定</a:t>
            </a:r>
          </a:p>
        </p:txBody>
      </p:sp>
    </p:spTree>
    <p:extLst>
      <p:ext uri="{BB962C8B-B14F-4D97-AF65-F5344CB8AC3E}">
        <p14:creationId xmlns:p14="http://schemas.microsoft.com/office/powerpoint/2010/main" val="3717703483"/>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609600" y="274638"/>
            <a:ext cx="10972800" cy="1143000"/>
          </a:xfrm>
          <a:prstGeom prst="rect">
            <a:avLst/>
          </a:prstGeom>
        </p:spPr>
        <p:txBody>
          <a:bodyPr/>
          <a:lstStyle/>
          <a:p>
            <a:r>
              <a:rPr lang="ja-JP" altLang="en-US"/>
              <a:t>マスター タイトルの書式設定</a:t>
            </a:r>
          </a:p>
        </p:txBody>
      </p:sp>
      <p:sp>
        <p:nvSpPr>
          <p:cNvPr id="3" name="コンテンツ プレースホルダー 2"/>
          <p:cNvSpPr>
            <a:spLocks noGrp="1"/>
          </p:cNvSpPr>
          <p:nvPr>
            <p:ph sz="half" idx="1"/>
          </p:nvPr>
        </p:nvSpPr>
        <p:spPr>
          <a:xfrm>
            <a:off x="609600" y="1600206"/>
            <a:ext cx="5392616"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ー 3"/>
          <p:cNvSpPr>
            <a:spLocks noGrp="1"/>
          </p:cNvSpPr>
          <p:nvPr>
            <p:ph sz="half" idx="2"/>
          </p:nvPr>
        </p:nvSpPr>
        <p:spPr>
          <a:xfrm>
            <a:off x="6189784" y="1600206"/>
            <a:ext cx="5392616"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Tree>
    <p:extLst>
      <p:ext uri="{BB962C8B-B14F-4D97-AF65-F5344CB8AC3E}">
        <p14:creationId xmlns:p14="http://schemas.microsoft.com/office/powerpoint/2010/main" val="5168966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コンテンツ プレースホルダ 2"/>
          <p:cNvSpPr>
            <a:spLocks noGrp="1"/>
          </p:cNvSpPr>
          <p:nvPr>
            <p:ph sz="half" idx="1"/>
          </p:nvPr>
        </p:nvSpPr>
        <p:spPr>
          <a:xfrm>
            <a:off x="609600" y="1600216"/>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 3"/>
          <p:cNvSpPr>
            <a:spLocks noGrp="1"/>
          </p:cNvSpPr>
          <p:nvPr>
            <p:ph sz="half" idx="2"/>
          </p:nvPr>
        </p:nvSpPr>
        <p:spPr>
          <a:xfrm>
            <a:off x="6197600" y="1600216"/>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fld id="{F574829F-CD07-41D7-AA6E-38B29F312CFF}" type="slidenum">
              <a:rPr lang="en-US" altLang="ja-JP"/>
              <a:pPr/>
              <a:t>‹#›</a:t>
            </a:fld>
            <a:endParaRPr lang="en-US" altLang="ja-JP"/>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609600" y="274638"/>
            <a:ext cx="10972800" cy="1143000"/>
          </a:xfrm>
          <a:prstGeom prst="rect">
            <a:avLst/>
          </a:prstGeom>
        </p:spPr>
        <p:txBody>
          <a:bodyPr/>
          <a:lstStyle>
            <a:lvl1pPr>
              <a:defRPr/>
            </a:lvl1pPr>
          </a:lstStyle>
          <a:p>
            <a:r>
              <a:rPr lang="ja-JP" altLang="en-US"/>
              <a:t>マスター タイトルの書式設定</a:t>
            </a:r>
          </a:p>
        </p:txBody>
      </p:sp>
      <p:sp>
        <p:nvSpPr>
          <p:cNvPr id="3" name="テキスト プレースホルダー 2"/>
          <p:cNvSpPr>
            <a:spLocks noGrp="1"/>
          </p:cNvSpPr>
          <p:nvPr>
            <p:ph type="body" idx="1"/>
          </p:nvPr>
        </p:nvSpPr>
        <p:spPr>
          <a:xfrm>
            <a:off x="609601" y="1535113"/>
            <a:ext cx="538675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コンテンツ プレースホルダー 3"/>
          <p:cNvSpPr>
            <a:spLocks noGrp="1"/>
          </p:cNvSpPr>
          <p:nvPr>
            <p:ph sz="half" idx="2"/>
          </p:nvPr>
        </p:nvSpPr>
        <p:spPr>
          <a:xfrm>
            <a:off x="609601" y="2174875"/>
            <a:ext cx="538675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テキスト プレースホルダー 4"/>
          <p:cNvSpPr>
            <a:spLocks noGrp="1"/>
          </p:cNvSpPr>
          <p:nvPr>
            <p:ph type="body" sz="quarter" idx="3"/>
          </p:nvPr>
        </p:nvSpPr>
        <p:spPr>
          <a:xfrm>
            <a:off x="6193695" y="1535113"/>
            <a:ext cx="538870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コンテンツ プレースホルダー 5"/>
          <p:cNvSpPr>
            <a:spLocks noGrp="1"/>
          </p:cNvSpPr>
          <p:nvPr>
            <p:ph sz="quarter" idx="4"/>
          </p:nvPr>
        </p:nvSpPr>
        <p:spPr>
          <a:xfrm>
            <a:off x="6193695" y="2174875"/>
            <a:ext cx="538870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Tree>
    <p:extLst>
      <p:ext uri="{BB962C8B-B14F-4D97-AF65-F5344CB8AC3E}">
        <p14:creationId xmlns:p14="http://schemas.microsoft.com/office/powerpoint/2010/main" val="157726270"/>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a:xfrm>
            <a:off x="609600" y="274638"/>
            <a:ext cx="10972800" cy="1143000"/>
          </a:xfrm>
          <a:prstGeom prst="rect">
            <a:avLst/>
          </a:prstGeom>
        </p:spPr>
        <p:txBody>
          <a:bodyPr/>
          <a:lstStyle/>
          <a:p>
            <a:r>
              <a:rPr lang="ja-JP" altLang="en-US"/>
              <a:t>マスター タイトルの書式設定</a:t>
            </a:r>
          </a:p>
        </p:txBody>
      </p:sp>
    </p:spTree>
    <p:extLst>
      <p:ext uri="{BB962C8B-B14F-4D97-AF65-F5344CB8AC3E}">
        <p14:creationId xmlns:p14="http://schemas.microsoft.com/office/powerpoint/2010/main" val="2562690267"/>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Tree>
    <p:extLst>
      <p:ext uri="{BB962C8B-B14F-4D97-AF65-F5344CB8AC3E}">
        <p14:creationId xmlns:p14="http://schemas.microsoft.com/office/powerpoint/2010/main" val="2350803063"/>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609606" y="273050"/>
            <a:ext cx="4011247" cy="1162050"/>
          </a:xfrm>
          <a:prstGeom prst="rect">
            <a:avLst/>
          </a:prstGeom>
        </p:spPr>
        <p:txBody>
          <a:bodyPr anchor="b"/>
          <a:lstStyle>
            <a:lvl1pPr algn="l">
              <a:defRPr sz="2000" b="1"/>
            </a:lvl1pPr>
          </a:lstStyle>
          <a:p>
            <a:r>
              <a:rPr lang="ja-JP" altLang="en-US"/>
              <a:t>マスター タイトルの書式設定</a:t>
            </a:r>
          </a:p>
        </p:txBody>
      </p:sp>
      <p:sp>
        <p:nvSpPr>
          <p:cNvPr id="3" name="コンテンツ プレースホルダー 2"/>
          <p:cNvSpPr>
            <a:spLocks noGrp="1"/>
          </p:cNvSpPr>
          <p:nvPr>
            <p:ph idx="1"/>
          </p:nvPr>
        </p:nvSpPr>
        <p:spPr>
          <a:xfrm>
            <a:off x="4767384" y="273060"/>
            <a:ext cx="6815016"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テキスト プレースホルダー 3"/>
          <p:cNvSpPr>
            <a:spLocks noGrp="1"/>
          </p:cNvSpPr>
          <p:nvPr>
            <p:ph type="body" sz="half" idx="2"/>
          </p:nvPr>
        </p:nvSpPr>
        <p:spPr>
          <a:xfrm>
            <a:off x="609606" y="1435103"/>
            <a:ext cx="4011247"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Tree>
    <p:extLst>
      <p:ext uri="{BB962C8B-B14F-4D97-AF65-F5344CB8AC3E}">
        <p14:creationId xmlns:p14="http://schemas.microsoft.com/office/powerpoint/2010/main" val="1114557216"/>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2389555" y="4800600"/>
            <a:ext cx="7315200" cy="566738"/>
          </a:xfrm>
          <a:prstGeom prst="rect">
            <a:avLst/>
          </a:prstGeom>
        </p:spPr>
        <p:txBody>
          <a:bodyPr anchor="b"/>
          <a:lstStyle>
            <a:lvl1pPr algn="l">
              <a:defRPr sz="2000" b="1"/>
            </a:lvl1pPr>
          </a:lstStyle>
          <a:p>
            <a:r>
              <a:rPr lang="ja-JP" altLang="en-US"/>
              <a:t>マスター タイトルの書式設定</a:t>
            </a:r>
          </a:p>
        </p:txBody>
      </p:sp>
      <p:sp>
        <p:nvSpPr>
          <p:cNvPr id="3" name="図プレースホルダー 2"/>
          <p:cNvSpPr>
            <a:spLocks noGrp="1"/>
          </p:cNvSpPr>
          <p:nvPr>
            <p:ph type="pic" idx="1"/>
          </p:nvPr>
        </p:nvSpPr>
        <p:spPr>
          <a:xfrm>
            <a:off x="2389555" y="612775"/>
            <a:ext cx="73152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ja-JP" altLang="en-US" noProof="0"/>
          </a:p>
        </p:txBody>
      </p:sp>
      <p:sp>
        <p:nvSpPr>
          <p:cNvPr id="4" name="テキスト プレースホルダー 3"/>
          <p:cNvSpPr>
            <a:spLocks noGrp="1"/>
          </p:cNvSpPr>
          <p:nvPr>
            <p:ph type="body" sz="half" idx="2"/>
          </p:nvPr>
        </p:nvSpPr>
        <p:spPr>
          <a:xfrm>
            <a:off x="2389555" y="5367338"/>
            <a:ext cx="73152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Tree>
    <p:extLst>
      <p:ext uri="{BB962C8B-B14F-4D97-AF65-F5344CB8AC3E}">
        <p14:creationId xmlns:p14="http://schemas.microsoft.com/office/powerpoint/2010/main" val="809286333"/>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a:xfrm>
            <a:off x="609600" y="274638"/>
            <a:ext cx="10972800" cy="1143000"/>
          </a:xfrm>
          <a:prstGeom prst="rect">
            <a:avLst/>
          </a:prstGeom>
        </p:spPr>
        <p:txBody>
          <a:bodyPr/>
          <a:lstStyle/>
          <a:p>
            <a:r>
              <a:rPr lang="ja-JP" altLang="en-US"/>
              <a:t>マスター タイトルの書式設定</a:t>
            </a:r>
          </a:p>
        </p:txBody>
      </p:sp>
      <p:sp>
        <p:nvSpPr>
          <p:cNvPr id="3" name="縦書きテキスト プレースホルダー 2"/>
          <p:cNvSpPr>
            <a:spLocks noGrp="1"/>
          </p:cNvSpPr>
          <p:nvPr>
            <p:ph type="body" orient="vert" idx="1"/>
          </p:nvPr>
        </p:nvSpPr>
        <p:spPr>
          <a:xfrm>
            <a:off x="609600" y="1600206"/>
            <a:ext cx="10972800" cy="4525963"/>
          </a:xfrm>
          <a:prstGeom prst="rect">
            <a:avLst/>
          </a:prstGeo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Tree>
    <p:extLst>
      <p:ext uri="{BB962C8B-B14F-4D97-AF65-F5344CB8AC3E}">
        <p14:creationId xmlns:p14="http://schemas.microsoft.com/office/powerpoint/2010/main" val="1126379465"/>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8839200" y="274648"/>
            <a:ext cx="2743200" cy="5851525"/>
          </a:xfrm>
          <a:prstGeom prst="rect">
            <a:avLst/>
          </a:prstGeom>
        </p:spPr>
        <p:txBody>
          <a:bodyPr vert="eaVert"/>
          <a:lstStyle/>
          <a:p>
            <a:r>
              <a:rPr lang="ja-JP" altLang="en-US"/>
              <a:t>マスター タイトルの書式設定</a:t>
            </a:r>
          </a:p>
        </p:txBody>
      </p:sp>
      <p:sp>
        <p:nvSpPr>
          <p:cNvPr id="3" name="縦書きテキスト プレースホルダー 2"/>
          <p:cNvSpPr>
            <a:spLocks noGrp="1"/>
          </p:cNvSpPr>
          <p:nvPr>
            <p:ph type="body" orient="vert" idx="1"/>
          </p:nvPr>
        </p:nvSpPr>
        <p:spPr>
          <a:xfrm>
            <a:off x="609606" y="274648"/>
            <a:ext cx="8042031" cy="5851525"/>
          </a:xfrm>
          <a:prstGeom prst="rect">
            <a:avLst/>
          </a:prstGeo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Tree>
    <p:extLst>
      <p:ext uri="{BB962C8B-B14F-4D97-AF65-F5344CB8AC3E}">
        <p14:creationId xmlns:p14="http://schemas.microsoft.com/office/powerpoint/2010/main" val="531994228"/>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914400" y="2130484"/>
            <a:ext cx="10363200" cy="1470025"/>
          </a:xfrm>
        </p:spPr>
        <p:txBody>
          <a:bodyPr/>
          <a:lstStyle/>
          <a:p>
            <a:r>
              <a:rPr lang="ja-JP" altLang="en-US"/>
              <a:t>マスタ タイトルの書式設定</a:t>
            </a:r>
          </a:p>
        </p:txBody>
      </p:sp>
      <p:sp>
        <p:nvSpPr>
          <p:cNvPr id="3" name="サブタイトル 2"/>
          <p:cNvSpPr>
            <a:spLocks noGrp="1"/>
          </p:cNvSpPr>
          <p:nvPr>
            <p:ph type="subTitle" idx="1"/>
          </p:nvPr>
        </p:nvSpPr>
        <p:spPr>
          <a:xfrm>
            <a:off x="1828800" y="3886200"/>
            <a:ext cx="8534400" cy="1752600"/>
          </a:xfrm>
        </p:spPr>
        <p:txBody>
          <a:bodyPr/>
          <a:lstStyle>
            <a:lvl1pPr marL="0" indent="0" algn="ctr">
              <a:buNone/>
              <a:defRPr/>
            </a:lvl1pPr>
            <a:lvl2pPr marL="454580" indent="0" algn="ctr">
              <a:buNone/>
              <a:defRPr/>
            </a:lvl2pPr>
            <a:lvl3pPr marL="909174" indent="0" algn="ctr">
              <a:buNone/>
              <a:defRPr/>
            </a:lvl3pPr>
            <a:lvl4pPr marL="1363766" indent="0" algn="ctr">
              <a:buNone/>
              <a:defRPr/>
            </a:lvl4pPr>
            <a:lvl5pPr marL="1818356" indent="0" algn="ctr">
              <a:buNone/>
              <a:defRPr/>
            </a:lvl5pPr>
            <a:lvl6pPr marL="2272945" indent="0" algn="ctr">
              <a:buNone/>
              <a:defRPr/>
            </a:lvl6pPr>
            <a:lvl7pPr marL="2727533" indent="0" algn="ctr">
              <a:buNone/>
              <a:defRPr/>
            </a:lvl7pPr>
            <a:lvl8pPr marL="3182124" indent="0" algn="ctr">
              <a:buNone/>
              <a:defRPr/>
            </a:lvl8pPr>
            <a:lvl9pPr marL="3636708" indent="0" algn="ctr">
              <a:buNone/>
              <a:defRPr/>
            </a:lvl9pPr>
          </a:lstStyle>
          <a:p>
            <a:r>
              <a:rPr lang="ja-JP" altLang="en-US"/>
              <a:t>マスタ サブタイトルの書式設定</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fld id="{0BC5D41D-689A-4227-B21E-7B152C0A0138}" type="slidenum">
              <a:rPr lang="en-US" altLang="ja-JP">
                <a:solidFill>
                  <a:srgbClr val="000000"/>
                </a:solidFill>
              </a:rPr>
              <a:pPr/>
              <a:t>‹#›</a:t>
            </a:fld>
            <a:endParaRPr lang="en-US" altLang="ja-JP">
              <a:solidFill>
                <a:srgbClr val="000000"/>
              </a:solidFill>
            </a:endParaRPr>
          </a:p>
        </p:txBody>
      </p:sp>
    </p:spTree>
    <p:extLst>
      <p:ext uri="{BB962C8B-B14F-4D97-AF65-F5344CB8AC3E}">
        <p14:creationId xmlns:p14="http://schemas.microsoft.com/office/powerpoint/2010/main" val="1498354056"/>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コンテンツ プレースホルダ 2"/>
          <p:cNvSpPr>
            <a:spLocks noGrp="1"/>
          </p:cNvSpPr>
          <p:nvPr>
            <p:ph idx="1"/>
          </p:nvPr>
        </p:nvSpPr>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fld id="{16EDF8D2-D0E6-4549-B041-6168AA01666F}" type="slidenum">
              <a:rPr lang="en-US" altLang="ja-JP">
                <a:solidFill>
                  <a:srgbClr val="000000"/>
                </a:solidFill>
              </a:rPr>
              <a:pPr/>
              <a:t>‹#›</a:t>
            </a:fld>
            <a:endParaRPr lang="en-US" altLang="ja-JP">
              <a:solidFill>
                <a:srgbClr val="000000"/>
              </a:solidFill>
            </a:endParaRPr>
          </a:p>
        </p:txBody>
      </p:sp>
    </p:spTree>
    <p:extLst>
      <p:ext uri="{BB962C8B-B14F-4D97-AF65-F5344CB8AC3E}">
        <p14:creationId xmlns:p14="http://schemas.microsoft.com/office/powerpoint/2010/main" val="672378789"/>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963084" y="4406959"/>
            <a:ext cx="10363200" cy="1362075"/>
          </a:xfrm>
        </p:spPr>
        <p:txBody>
          <a:bodyPr anchor="t"/>
          <a:lstStyle>
            <a:lvl1pPr algn="l">
              <a:defRPr sz="4000" b="1" cap="all"/>
            </a:lvl1pPr>
          </a:lstStyle>
          <a:p>
            <a:r>
              <a:rPr lang="ja-JP" altLang="en-US"/>
              <a:t>マスタ タイトルの書式設定</a:t>
            </a:r>
          </a:p>
        </p:txBody>
      </p:sp>
      <p:sp>
        <p:nvSpPr>
          <p:cNvPr id="3" name="テキスト プレースホルダ 2"/>
          <p:cNvSpPr>
            <a:spLocks noGrp="1"/>
          </p:cNvSpPr>
          <p:nvPr>
            <p:ph type="body" idx="1"/>
          </p:nvPr>
        </p:nvSpPr>
        <p:spPr>
          <a:xfrm>
            <a:off x="963084" y="2906732"/>
            <a:ext cx="10363200" cy="1500187"/>
          </a:xfrm>
        </p:spPr>
        <p:txBody>
          <a:bodyPr anchor="b"/>
          <a:lstStyle>
            <a:lvl1pPr marL="0" indent="0">
              <a:buNone/>
              <a:defRPr sz="2000"/>
            </a:lvl1pPr>
            <a:lvl2pPr marL="454580" indent="0">
              <a:buNone/>
              <a:defRPr sz="1800"/>
            </a:lvl2pPr>
            <a:lvl3pPr marL="909174" indent="0">
              <a:buNone/>
              <a:defRPr sz="1600"/>
            </a:lvl3pPr>
            <a:lvl4pPr marL="1363766" indent="0">
              <a:buNone/>
              <a:defRPr sz="1400"/>
            </a:lvl4pPr>
            <a:lvl5pPr marL="1818356" indent="0">
              <a:buNone/>
              <a:defRPr sz="1400"/>
            </a:lvl5pPr>
            <a:lvl6pPr marL="2272945" indent="0">
              <a:buNone/>
              <a:defRPr sz="1400"/>
            </a:lvl6pPr>
            <a:lvl7pPr marL="2727533" indent="0">
              <a:buNone/>
              <a:defRPr sz="1400"/>
            </a:lvl7pPr>
            <a:lvl8pPr marL="3182124" indent="0">
              <a:buNone/>
              <a:defRPr sz="1400"/>
            </a:lvl8pPr>
            <a:lvl9pPr marL="3636708" indent="0">
              <a:buNone/>
              <a:defRPr sz="1400"/>
            </a:lvl9pPr>
          </a:lstStyle>
          <a:p>
            <a:pPr lvl="0"/>
            <a:r>
              <a:rPr lang="ja-JP" altLang="en-US"/>
              <a:t>マスタ テキストの書式設定</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fld id="{D2D87F60-6E9E-4E74-993C-24BA9B819953}" type="slidenum">
              <a:rPr lang="en-US" altLang="ja-JP">
                <a:solidFill>
                  <a:srgbClr val="000000"/>
                </a:solidFill>
              </a:rPr>
              <a:pPr/>
              <a:t>‹#›</a:t>
            </a:fld>
            <a:endParaRPr lang="en-US" altLang="ja-JP">
              <a:solidFill>
                <a:srgbClr val="000000"/>
              </a:solidFill>
            </a:endParaRPr>
          </a:p>
        </p:txBody>
      </p:sp>
    </p:spTree>
    <p:extLst>
      <p:ext uri="{BB962C8B-B14F-4D97-AF65-F5344CB8AC3E}">
        <p14:creationId xmlns:p14="http://schemas.microsoft.com/office/powerpoint/2010/main" val="42880283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lang="ja-JP" altLang="en-US"/>
              <a:t>マスタ タイトルの書式設定</a:t>
            </a:r>
          </a:p>
        </p:txBody>
      </p:sp>
      <p:sp>
        <p:nvSpPr>
          <p:cNvPr id="3" name="テキスト プレースホルダ 2"/>
          <p:cNvSpPr>
            <a:spLocks noGrp="1"/>
          </p:cNvSpPr>
          <p:nvPr>
            <p:ph type="body" idx="1"/>
          </p:nvPr>
        </p:nvSpPr>
        <p:spPr>
          <a:xfrm>
            <a:off x="609600" y="1535113"/>
            <a:ext cx="5386917" cy="639762"/>
          </a:xfrm>
        </p:spPr>
        <p:txBody>
          <a:bodyPr anchor="b"/>
          <a:lstStyle>
            <a:lvl1pPr marL="0" indent="0">
              <a:buNone/>
              <a:defRPr sz="2400" b="1"/>
            </a:lvl1pPr>
            <a:lvl2pPr marL="455734" indent="0">
              <a:buNone/>
              <a:defRPr sz="2000" b="1"/>
            </a:lvl2pPr>
            <a:lvl3pPr marL="911473" indent="0">
              <a:buNone/>
              <a:defRPr sz="1800" b="1"/>
            </a:lvl3pPr>
            <a:lvl4pPr marL="1367208" indent="0">
              <a:buNone/>
              <a:defRPr sz="1600" b="1"/>
            </a:lvl4pPr>
            <a:lvl5pPr marL="1822943" indent="0">
              <a:buNone/>
              <a:defRPr sz="1600" b="1"/>
            </a:lvl5pPr>
            <a:lvl6pPr marL="2278680" indent="0">
              <a:buNone/>
              <a:defRPr sz="1600" b="1"/>
            </a:lvl6pPr>
            <a:lvl7pPr marL="2734415" indent="0">
              <a:buNone/>
              <a:defRPr sz="1600" b="1"/>
            </a:lvl7pPr>
            <a:lvl8pPr marL="3190153" indent="0">
              <a:buNone/>
              <a:defRPr sz="1600" b="1"/>
            </a:lvl8pPr>
            <a:lvl9pPr marL="3645886" indent="0">
              <a:buNone/>
              <a:defRPr sz="1600" b="1"/>
            </a:lvl9pPr>
          </a:lstStyle>
          <a:p>
            <a:pPr lvl="0"/>
            <a:r>
              <a:rPr lang="ja-JP" altLang="en-US"/>
              <a:t>マスタ テキストの書式設定</a:t>
            </a:r>
          </a:p>
        </p:txBody>
      </p:sp>
      <p:sp>
        <p:nvSpPr>
          <p:cNvPr id="4" name="コンテンツ プレースホルダ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テキスト プレースホルダ 4"/>
          <p:cNvSpPr>
            <a:spLocks noGrp="1"/>
          </p:cNvSpPr>
          <p:nvPr>
            <p:ph type="body" sz="quarter" idx="3"/>
          </p:nvPr>
        </p:nvSpPr>
        <p:spPr>
          <a:xfrm>
            <a:off x="6193402" y="1535113"/>
            <a:ext cx="5389033" cy="639762"/>
          </a:xfrm>
        </p:spPr>
        <p:txBody>
          <a:bodyPr anchor="b"/>
          <a:lstStyle>
            <a:lvl1pPr marL="0" indent="0">
              <a:buNone/>
              <a:defRPr sz="2400" b="1"/>
            </a:lvl1pPr>
            <a:lvl2pPr marL="455734" indent="0">
              <a:buNone/>
              <a:defRPr sz="2000" b="1"/>
            </a:lvl2pPr>
            <a:lvl3pPr marL="911473" indent="0">
              <a:buNone/>
              <a:defRPr sz="1800" b="1"/>
            </a:lvl3pPr>
            <a:lvl4pPr marL="1367208" indent="0">
              <a:buNone/>
              <a:defRPr sz="1600" b="1"/>
            </a:lvl4pPr>
            <a:lvl5pPr marL="1822943" indent="0">
              <a:buNone/>
              <a:defRPr sz="1600" b="1"/>
            </a:lvl5pPr>
            <a:lvl6pPr marL="2278680" indent="0">
              <a:buNone/>
              <a:defRPr sz="1600" b="1"/>
            </a:lvl6pPr>
            <a:lvl7pPr marL="2734415" indent="0">
              <a:buNone/>
              <a:defRPr sz="1600" b="1"/>
            </a:lvl7pPr>
            <a:lvl8pPr marL="3190153" indent="0">
              <a:buNone/>
              <a:defRPr sz="1600" b="1"/>
            </a:lvl8pPr>
            <a:lvl9pPr marL="3645886" indent="0">
              <a:buNone/>
              <a:defRPr sz="1600" b="1"/>
            </a:lvl9pPr>
          </a:lstStyle>
          <a:p>
            <a:pPr lvl="0"/>
            <a:r>
              <a:rPr lang="ja-JP" altLang="en-US"/>
              <a:t>マスタ テキストの書式設定</a:t>
            </a:r>
          </a:p>
        </p:txBody>
      </p:sp>
      <p:sp>
        <p:nvSpPr>
          <p:cNvPr id="6" name="コンテンツ プレースホルダ 5"/>
          <p:cNvSpPr>
            <a:spLocks noGrp="1"/>
          </p:cNvSpPr>
          <p:nvPr>
            <p:ph sz="quarter" idx="4"/>
          </p:nvPr>
        </p:nvSpPr>
        <p:spPr>
          <a:xfrm>
            <a:off x="6193402"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7"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8"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9" name="Rectangle 6"/>
          <p:cNvSpPr>
            <a:spLocks noGrp="1" noChangeArrowheads="1"/>
          </p:cNvSpPr>
          <p:nvPr>
            <p:ph type="sldNum" sz="quarter" idx="12"/>
          </p:nvPr>
        </p:nvSpPr>
        <p:spPr>
          <a:ln/>
        </p:spPr>
        <p:txBody>
          <a:bodyPr/>
          <a:lstStyle>
            <a:lvl1pPr>
              <a:defRPr/>
            </a:lvl1pPr>
          </a:lstStyle>
          <a:p>
            <a:fld id="{1AE008C9-1D0B-4D0A-B782-BC99ED1787C5}" type="slidenum">
              <a:rPr lang="en-US" altLang="ja-JP"/>
              <a:pPr/>
              <a:t>‹#›</a:t>
            </a:fld>
            <a:endParaRPr lang="en-US" altLang="ja-JP"/>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コンテンツ プレースホルダ 2"/>
          <p:cNvSpPr>
            <a:spLocks noGrp="1"/>
          </p:cNvSpPr>
          <p:nvPr>
            <p:ph sz="half" idx="1"/>
          </p:nvPr>
        </p:nvSpPr>
        <p:spPr>
          <a:xfrm>
            <a:off x="609600" y="1600216"/>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 3"/>
          <p:cNvSpPr>
            <a:spLocks noGrp="1"/>
          </p:cNvSpPr>
          <p:nvPr>
            <p:ph sz="half" idx="2"/>
          </p:nvPr>
        </p:nvSpPr>
        <p:spPr>
          <a:xfrm>
            <a:off x="6197600" y="1600216"/>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fld id="{F574829F-CD07-41D7-AA6E-38B29F312CFF}" type="slidenum">
              <a:rPr lang="en-US" altLang="ja-JP">
                <a:solidFill>
                  <a:srgbClr val="000000"/>
                </a:solidFill>
              </a:rPr>
              <a:pPr/>
              <a:t>‹#›</a:t>
            </a:fld>
            <a:endParaRPr lang="en-US" altLang="ja-JP">
              <a:solidFill>
                <a:srgbClr val="000000"/>
              </a:solidFill>
            </a:endParaRPr>
          </a:p>
        </p:txBody>
      </p:sp>
    </p:spTree>
    <p:extLst>
      <p:ext uri="{BB962C8B-B14F-4D97-AF65-F5344CB8AC3E}">
        <p14:creationId xmlns:p14="http://schemas.microsoft.com/office/powerpoint/2010/main" val="2741962768"/>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lang="ja-JP" altLang="en-US"/>
              <a:t>マスタ タイトルの書式設定</a:t>
            </a:r>
          </a:p>
        </p:txBody>
      </p:sp>
      <p:sp>
        <p:nvSpPr>
          <p:cNvPr id="3" name="テキスト プレースホルダ 2"/>
          <p:cNvSpPr>
            <a:spLocks noGrp="1"/>
          </p:cNvSpPr>
          <p:nvPr>
            <p:ph type="body" idx="1"/>
          </p:nvPr>
        </p:nvSpPr>
        <p:spPr>
          <a:xfrm>
            <a:off x="609600" y="1535113"/>
            <a:ext cx="5386917" cy="639762"/>
          </a:xfrm>
        </p:spPr>
        <p:txBody>
          <a:bodyPr anchor="b"/>
          <a:lstStyle>
            <a:lvl1pPr marL="0" indent="0">
              <a:buNone/>
              <a:defRPr sz="2400" b="1"/>
            </a:lvl1pPr>
            <a:lvl2pPr marL="454580" indent="0">
              <a:buNone/>
              <a:defRPr sz="2000" b="1"/>
            </a:lvl2pPr>
            <a:lvl3pPr marL="909174" indent="0">
              <a:buNone/>
              <a:defRPr sz="1800" b="1"/>
            </a:lvl3pPr>
            <a:lvl4pPr marL="1363766" indent="0">
              <a:buNone/>
              <a:defRPr sz="1600" b="1"/>
            </a:lvl4pPr>
            <a:lvl5pPr marL="1818356" indent="0">
              <a:buNone/>
              <a:defRPr sz="1600" b="1"/>
            </a:lvl5pPr>
            <a:lvl6pPr marL="2272945" indent="0">
              <a:buNone/>
              <a:defRPr sz="1600" b="1"/>
            </a:lvl6pPr>
            <a:lvl7pPr marL="2727533" indent="0">
              <a:buNone/>
              <a:defRPr sz="1600" b="1"/>
            </a:lvl7pPr>
            <a:lvl8pPr marL="3182124" indent="0">
              <a:buNone/>
              <a:defRPr sz="1600" b="1"/>
            </a:lvl8pPr>
            <a:lvl9pPr marL="3636708" indent="0">
              <a:buNone/>
              <a:defRPr sz="1600" b="1"/>
            </a:lvl9pPr>
          </a:lstStyle>
          <a:p>
            <a:pPr lvl="0"/>
            <a:r>
              <a:rPr lang="ja-JP" altLang="en-US"/>
              <a:t>マスタ テキストの書式設定</a:t>
            </a:r>
          </a:p>
        </p:txBody>
      </p:sp>
      <p:sp>
        <p:nvSpPr>
          <p:cNvPr id="4" name="コンテンツ プレースホルダ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テキスト プレースホルダ 4"/>
          <p:cNvSpPr>
            <a:spLocks noGrp="1"/>
          </p:cNvSpPr>
          <p:nvPr>
            <p:ph type="body" sz="quarter" idx="3"/>
          </p:nvPr>
        </p:nvSpPr>
        <p:spPr>
          <a:xfrm>
            <a:off x="6193425" y="1535113"/>
            <a:ext cx="5389033" cy="639762"/>
          </a:xfrm>
        </p:spPr>
        <p:txBody>
          <a:bodyPr anchor="b"/>
          <a:lstStyle>
            <a:lvl1pPr marL="0" indent="0">
              <a:buNone/>
              <a:defRPr sz="2400" b="1"/>
            </a:lvl1pPr>
            <a:lvl2pPr marL="454580" indent="0">
              <a:buNone/>
              <a:defRPr sz="2000" b="1"/>
            </a:lvl2pPr>
            <a:lvl3pPr marL="909174" indent="0">
              <a:buNone/>
              <a:defRPr sz="1800" b="1"/>
            </a:lvl3pPr>
            <a:lvl4pPr marL="1363766" indent="0">
              <a:buNone/>
              <a:defRPr sz="1600" b="1"/>
            </a:lvl4pPr>
            <a:lvl5pPr marL="1818356" indent="0">
              <a:buNone/>
              <a:defRPr sz="1600" b="1"/>
            </a:lvl5pPr>
            <a:lvl6pPr marL="2272945" indent="0">
              <a:buNone/>
              <a:defRPr sz="1600" b="1"/>
            </a:lvl6pPr>
            <a:lvl7pPr marL="2727533" indent="0">
              <a:buNone/>
              <a:defRPr sz="1600" b="1"/>
            </a:lvl7pPr>
            <a:lvl8pPr marL="3182124" indent="0">
              <a:buNone/>
              <a:defRPr sz="1600" b="1"/>
            </a:lvl8pPr>
            <a:lvl9pPr marL="3636708" indent="0">
              <a:buNone/>
              <a:defRPr sz="1600" b="1"/>
            </a:lvl9pPr>
          </a:lstStyle>
          <a:p>
            <a:pPr lvl="0"/>
            <a:r>
              <a:rPr lang="ja-JP" altLang="en-US"/>
              <a:t>マスタ テキストの書式設定</a:t>
            </a:r>
          </a:p>
        </p:txBody>
      </p:sp>
      <p:sp>
        <p:nvSpPr>
          <p:cNvPr id="6" name="コンテンツ プレースホルダ 5"/>
          <p:cNvSpPr>
            <a:spLocks noGrp="1"/>
          </p:cNvSpPr>
          <p:nvPr>
            <p:ph sz="quarter" idx="4"/>
          </p:nvPr>
        </p:nvSpPr>
        <p:spPr>
          <a:xfrm>
            <a:off x="6193425"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7" name="Rectangle 4"/>
          <p:cNvSpPr>
            <a:spLocks noGrp="1" noChangeArrowheads="1"/>
          </p:cNvSpPr>
          <p:nvPr>
            <p:ph type="dt" sz="half" idx="10"/>
          </p:nvPr>
        </p:nvSpPr>
        <p:spPr>
          <a:ln/>
        </p:spPr>
        <p:txBody>
          <a:bodyPr/>
          <a:lstStyle>
            <a:lvl1pPr>
              <a:defRPr/>
            </a:lvl1pPr>
          </a:lstStyle>
          <a:p>
            <a:pPr>
              <a:defRPr/>
            </a:pPr>
            <a:endParaRPr lang="en-US" altLang="ja-JP">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altLang="ja-JP">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fld id="{1AE008C9-1D0B-4D0A-B782-BC99ED1787C5}" type="slidenum">
              <a:rPr lang="en-US" altLang="ja-JP">
                <a:solidFill>
                  <a:srgbClr val="000000"/>
                </a:solidFill>
              </a:rPr>
              <a:pPr/>
              <a:t>‹#›</a:t>
            </a:fld>
            <a:endParaRPr lang="en-US" altLang="ja-JP">
              <a:solidFill>
                <a:srgbClr val="000000"/>
              </a:solidFill>
            </a:endParaRPr>
          </a:p>
        </p:txBody>
      </p:sp>
    </p:spTree>
    <p:extLst>
      <p:ext uri="{BB962C8B-B14F-4D97-AF65-F5344CB8AC3E}">
        <p14:creationId xmlns:p14="http://schemas.microsoft.com/office/powerpoint/2010/main" val="4016536657"/>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Rectangle 4"/>
          <p:cNvSpPr>
            <a:spLocks noGrp="1" noChangeArrowheads="1"/>
          </p:cNvSpPr>
          <p:nvPr>
            <p:ph type="dt" sz="half" idx="10"/>
          </p:nvPr>
        </p:nvSpPr>
        <p:spPr>
          <a:ln/>
        </p:spPr>
        <p:txBody>
          <a:bodyPr/>
          <a:lstStyle>
            <a:lvl1pPr>
              <a:defRPr/>
            </a:lvl1pPr>
          </a:lstStyle>
          <a:p>
            <a:pPr>
              <a:defRPr/>
            </a:pPr>
            <a:endParaRPr lang="en-US" altLang="ja-JP">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ja-JP">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fld id="{616EBDC4-DF31-4F4B-A4FA-90DA240B41F3}" type="slidenum">
              <a:rPr lang="en-US" altLang="ja-JP">
                <a:solidFill>
                  <a:srgbClr val="000000"/>
                </a:solidFill>
              </a:rPr>
              <a:pPr/>
              <a:t>‹#›</a:t>
            </a:fld>
            <a:endParaRPr lang="en-US" altLang="ja-JP">
              <a:solidFill>
                <a:srgbClr val="000000"/>
              </a:solidFill>
            </a:endParaRPr>
          </a:p>
        </p:txBody>
      </p:sp>
    </p:spTree>
    <p:extLst>
      <p:ext uri="{BB962C8B-B14F-4D97-AF65-F5344CB8AC3E}">
        <p14:creationId xmlns:p14="http://schemas.microsoft.com/office/powerpoint/2010/main" val="1607835927"/>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ltLang="ja-JP">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altLang="ja-JP">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fld id="{02C4DB47-54C4-4C42-8962-626D9A1EE061}" type="slidenum">
              <a:rPr lang="en-US" altLang="ja-JP">
                <a:solidFill>
                  <a:srgbClr val="000000"/>
                </a:solidFill>
              </a:rPr>
              <a:pPr/>
              <a:t>‹#›</a:t>
            </a:fld>
            <a:endParaRPr lang="en-US" altLang="ja-JP">
              <a:solidFill>
                <a:srgbClr val="000000"/>
              </a:solidFill>
            </a:endParaRPr>
          </a:p>
        </p:txBody>
      </p:sp>
    </p:spTree>
    <p:extLst>
      <p:ext uri="{BB962C8B-B14F-4D97-AF65-F5344CB8AC3E}">
        <p14:creationId xmlns:p14="http://schemas.microsoft.com/office/powerpoint/2010/main" val="3179301200"/>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609610" y="273050"/>
            <a:ext cx="4011084" cy="1162050"/>
          </a:xfrm>
        </p:spPr>
        <p:txBody>
          <a:bodyPr anchor="b"/>
          <a:lstStyle>
            <a:lvl1pPr algn="l">
              <a:defRPr sz="2000" b="1"/>
            </a:lvl1pPr>
          </a:lstStyle>
          <a:p>
            <a:r>
              <a:rPr lang="ja-JP" altLang="en-US"/>
              <a:t>マスタ タイトルの書式設定</a:t>
            </a:r>
          </a:p>
        </p:txBody>
      </p:sp>
      <p:sp>
        <p:nvSpPr>
          <p:cNvPr id="3" name="コンテンツ プレースホルダ 2"/>
          <p:cNvSpPr>
            <a:spLocks noGrp="1"/>
          </p:cNvSpPr>
          <p:nvPr>
            <p:ph idx="1"/>
          </p:nvPr>
        </p:nvSpPr>
        <p:spPr>
          <a:xfrm>
            <a:off x="4766735" y="273078"/>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テキスト プレースホルダ 3"/>
          <p:cNvSpPr>
            <a:spLocks noGrp="1"/>
          </p:cNvSpPr>
          <p:nvPr>
            <p:ph type="body" sz="half" idx="2"/>
          </p:nvPr>
        </p:nvSpPr>
        <p:spPr>
          <a:xfrm>
            <a:off x="609610" y="1435103"/>
            <a:ext cx="4011084" cy="4691063"/>
          </a:xfrm>
        </p:spPr>
        <p:txBody>
          <a:bodyPr/>
          <a:lstStyle>
            <a:lvl1pPr marL="0" indent="0">
              <a:buNone/>
              <a:defRPr sz="1400"/>
            </a:lvl1pPr>
            <a:lvl2pPr marL="454580" indent="0">
              <a:buNone/>
              <a:defRPr sz="1200"/>
            </a:lvl2pPr>
            <a:lvl3pPr marL="909174" indent="0">
              <a:buNone/>
              <a:defRPr sz="1000"/>
            </a:lvl3pPr>
            <a:lvl4pPr marL="1363766" indent="0">
              <a:buNone/>
              <a:defRPr sz="900"/>
            </a:lvl4pPr>
            <a:lvl5pPr marL="1818356" indent="0">
              <a:buNone/>
              <a:defRPr sz="900"/>
            </a:lvl5pPr>
            <a:lvl6pPr marL="2272945" indent="0">
              <a:buNone/>
              <a:defRPr sz="900"/>
            </a:lvl6pPr>
            <a:lvl7pPr marL="2727533" indent="0">
              <a:buNone/>
              <a:defRPr sz="900"/>
            </a:lvl7pPr>
            <a:lvl8pPr marL="3182124" indent="0">
              <a:buNone/>
              <a:defRPr sz="900"/>
            </a:lvl8pPr>
            <a:lvl9pPr marL="3636708" indent="0">
              <a:buNone/>
              <a:defRPr sz="900"/>
            </a:lvl9pPr>
          </a:lstStyle>
          <a:p>
            <a:pPr lvl="0"/>
            <a:r>
              <a:rPr lang="ja-JP" altLang="en-US"/>
              <a:t>マスタ テキストの書式設定</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fld id="{6EC56489-A112-4090-BD7C-A39A4DFE5E2C}" type="slidenum">
              <a:rPr lang="en-US" altLang="ja-JP">
                <a:solidFill>
                  <a:srgbClr val="000000"/>
                </a:solidFill>
              </a:rPr>
              <a:pPr/>
              <a:t>‹#›</a:t>
            </a:fld>
            <a:endParaRPr lang="en-US" altLang="ja-JP">
              <a:solidFill>
                <a:srgbClr val="000000"/>
              </a:solidFill>
            </a:endParaRPr>
          </a:p>
        </p:txBody>
      </p:sp>
    </p:spTree>
    <p:extLst>
      <p:ext uri="{BB962C8B-B14F-4D97-AF65-F5344CB8AC3E}">
        <p14:creationId xmlns:p14="http://schemas.microsoft.com/office/powerpoint/2010/main" val="1312337559"/>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2389717" y="4800600"/>
            <a:ext cx="7315200" cy="566738"/>
          </a:xfrm>
        </p:spPr>
        <p:txBody>
          <a:bodyPr anchor="b"/>
          <a:lstStyle>
            <a:lvl1pPr algn="l">
              <a:defRPr sz="2000" b="1"/>
            </a:lvl1pPr>
          </a:lstStyle>
          <a:p>
            <a:r>
              <a:rPr lang="ja-JP" altLang="en-US"/>
              <a:t>マスタ タイトルの書式設定</a:t>
            </a:r>
          </a:p>
        </p:txBody>
      </p:sp>
      <p:sp>
        <p:nvSpPr>
          <p:cNvPr id="3" name="図プレースホルダ 2"/>
          <p:cNvSpPr>
            <a:spLocks noGrp="1"/>
          </p:cNvSpPr>
          <p:nvPr>
            <p:ph type="pic" idx="1"/>
          </p:nvPr>
        </p:nvSpPr>
        <p:spPr>
          <a:xfrm>
            <a:off x="2389717" y="612775"/>
            <a:ext cx="7315200" cy="4114800"/>
          </a:xfrm>
        </p:spPr>
        <p:txBody>
          <a:bodyPr/>
          <a:lstStyle>
            <a:lvl1pPr marL="0" indent="0">
              <a:buNone/>
              <a:defRPr sz="3200"/>
            </a:lvl1pPr>
            <a:lvl2pPr marL="454580" indent="0">
              <a:buNone/>
              <a:defRPr sz="2800"/>
            </a:lvl2pPr>
            <a:lvl3pPr marL="909174" indent="0">
              <a:buNone/>
              <a:defRPr sz="2400"/>
            </a:lvl3pPr>
            <a:lvl4pPr marL="1363766" indent="0">
              <a:buNone/>
              <a:defRPr sz="2000"/>
            </a:lvl4pPr>
            <a:lvl5pPr marL="1818356" indent="0">
              <a:buNone/>
              <a:defRPr sz="2000"/>
            </a:lvl5pPr>
            <a:lvl6pPr marL="2272945" indent="0">
              <a:buNone/>
              <a:defRPr sz="2000"/>
            </a:lvl6pPr>
            <a:lvl7pPr marL="2727533" indent="0">
              <a:buNone/>
              <a:defRPr sz="2000"/>
            </a:lvl7pPr>
            <a:lvl8pPr marL="3182124" indent="0">
              <a:buNone/>
              <a:defRPr sz="2000"/>
            </a:lvl8pPr>
            <a:lvl9pPr marL="3636708" indent="0">
              <a:buNone/>
              <a:defRPr sz="2000"/>
            </a:lvl9pPr>
          </a:lstStyle>
          <a:p>
            <a:pPr lvl="0"/>
            <a:endParaRPr lang="ja-JP" altLang="en-US" noProof="0"/>
          </a:p>
        </p:txBody>
      </p:sp>
      <p:sp>
        <p:nvSpPr>
          <p:cNvPr id="4" name="テキスト プレースホルダ 3"/>
          <p:cNvSpPr>
            <a:spLocks noGrp="1"/>
          </p:cNvSpPr>
          <p:nvPr>
            <p:ph type="body" sz="half" idx="2"/>
          </p:nvPr>
        </p:nvSpPr>
        <p:spPr>
          <a:xfrm>
            <a:off x="2389717" y="5367338"/>
            <a:ext cx="7315200" cy="804862"/>
          </a:xfrm>
        </p:spPr>
        <p:txBody>
          <a:bodyPr/>
          <a:lstStyle>
            <a:lvl1pPr marL="0" indent="0">
              <a:buNone/>
              <a:defRPr sz="1400"/>
            </a:lvl1pPr>
            <a:lvl2pPr marL="454580" indent="0">
              <a:buNone/>
              <a:defRPr sz="1200"/>
            </a:lvl2pPr>
            <a:lvl3pPr marL="909174" indent="0">
              <a:buNone/>
              <a:defRPr sz="1000"/>
            </a:lvl3pPr>
            <a:lvl4pPr marL="1363766" indent="0">
              <a:buNone/>
              <a:defRPr sz="900"/>
            </a:lvl4pPr>
            <a:lvl5pPr marL="1818356" indent="0">
              <a:buNone/>
              <a:defRPr sz="900"/>
            </a:lvl5pPr>
            <a:lvl6pPr marL="2272945" indent="0">
              <a:buNone/>
              <a:defRPr sz="900"/>
            </a:lvl6pPr>
            <a:lvl7pPr marL="2727533" indent="0">
              <a:buNone/>
              <a:defRPr sz="900"/>
            </a:lvl7pPr>
            <a:lvl8pPr marL="3182124" indent="0">
              <a:buNone/>
              <a:defRPr sz="900"/>
            </a:lvl8pPr>
            <a:lvl9pPr marL="3636708" indent="0">
              <a:buNone/>
              <a:defRPr sz="900"/>
            </a:lvl9pPr>
          </a:lstStyle>
          <a:p>
            <a:pPr lvl="0"/>
            <a:r>
              <a:rPr lang="ja-JP" altLang="en-US"/>
              <a:t>マスタ テキストの書式設定</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fld id="{8235BFC7-33B8-45CC-90EB-C8AA66A83AE3}" type="slidenum">
              <a:rPr lang="en-US" altLang="ja-JP">
                <a:solidFill>
                  <a:srgbClr val="000000"/>
                </a:solidFill>
              </a:rPr>
              <a:pPr/>
              <a:t>‹#›</a:t>
            </a:fld>
            <a:endParaRPr lang="en-US" altLang="ja-JP">
              <a:solidFill>
                <a:srgbClr val="000000"/>
              </a:solidFill>
            </a:endParaRPr>
          </a:p>
        </p:txBody>
      </p:sp>
    </p:spTree>
    <p:extLst>
      <p:ext uri="{BB962C8B-B14F-4D97-AF65-F5344CB8AC3E}">
        <p14:creationId xmlns:p14="http://schemas.microsoft.com/office/powerpoint/2010/main" val="557224089"/>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縦書きテキスト プレースホルダ 2"/>
          <p:cNvSpPr>
            <a:spLocks noGrp="1"/>
          </p:cNvSpPr>
          <p:nvPr>
            <p:ph type="body" orient="vert" idx="1"/>
          </p:nvPr>
        </p:nvSpPr>
        <p:spPr/>
        <p:txBody>
          <a:bodyPr vert="eaVert"/>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fld id="{F9E0EFE8-11E4-4205-9CA2-FA4464FEFE8B}" type="slidenum">
              <a:rPr lang="en-US" altLang="ja-JP">
                <a:solidFill>
                  <a:srgbClr val="000000"/>
                </a:solidFill>
              </a:rPr>
              <a:pPr/>
              <a:t>‹#›</a:t>
            </a:fld>
            <a:endParaRPr lang="en-US" altLang="ja-JP">
              <a:solidFill>
                <a:srgbClr val="000000"/>
              </a:solidFill>
            </a:endParaRPr>
          </a:p>
        </p:txBody>
      </p:sp>
    </p:spTree>
    <p:extLst>
      <p:ext uri="{BB962C8B-B14F-4D97-AF65-F5344CB8AC3E}">
        <p14:creationId xmlns:p14="http://schemas.microsoft.com/office/powerpoint/2010/main" val="2208385492"/>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8839200" y="274687"/>
            <a:ext cx="2743200" cy="5851525"/>
          </a:xfrm>
        </p:spPr>
        <p:txBody>
          <a:bodyPr vert="eaVert"/>
          <a:lstStyle/>
          <a:p>
            <a:r>
              <a:rPr lang="ja-JP" altLang="en-US"/>
              <a:t>マスタ タイトルの書式設定</a:t>
            </a:r>
          </a:p>
        </p:txBody>
      </p:sp>
      <p:sp>
        <p:nvSpPr>
          <p:cNvPr id="3" name="縦書きテキスト プレースホルダ 2"/>
          <p:cNvSpPr>
            <a:spLocks noGrp="1"/>
          </p:cNvSpPr>
          <p:nvPr>
            <p:ph type="body" orient="vert" idx="1"/>
          </p:nvPr>
        </p:nvSpPr>
        <p:spPr>
          <a:xfrm>
            <a:off x="609600" y="274687"/>
            <a:ext cx="8026400" cy="5851525"/>
          </a:xfrm>
        </p:spPr>
        <p:txBody>
          <a:bodyPr vert="eaVert"/>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fld id="{3455F64A-1335-4019-8937-9C17D7DE3399}" type="slidenum">
              <a:rPr lang="en-US" altLang="ja-JP">
                <a:solidFill>
                  <a:srgbClr val="000000"/>
                </a:solidFill>
              </a:rPr>
              <a:pPr/>
              <a:t>‹#›</a:t>
            </a:fld>
            <a:endParaRPr lang="en-US" altLang="ja-JP">
              <a:solidFill>
                <a:srgbClr val="000000"/>
              </a:solidFill>
            </a:endParaRPr>
          </a:p>
        </p:txBody>
      </p:sp>
    </p:spTree>
    <p:extLst>
      <p:ext uri="{BB962C8B-B14F-4D97-AF65-F5344CB8AC3E}">
        <p14:creationId xmlns:p14="http://schemas.microsoft.com/office/powerpoint/2010/main" val="3481434714"/>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63"/>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5734" indent="0" algn="ctr">
              <a:buNone/>
              <a:defRPr>
                <a:solidFill>
                  <a:schemeClr val="tx1">
                    <a:tint val="75000"/>
                  </a:schemeClr>
                </a:solidFill>
              </a:defRPr>
            </a:lvl2pPr>
            <a:lvl3pPr marL="911473" indent="0" algn="ctr">
              <a:buNone/>
              <a:defRPr>
                <a:solidFill>
                  <a:schemeClr val="tx1">
                    <a:tint val="75000"/>
                  </a:schemeClr>
                </a:solidFill>
              </a:defRPr>
            </a:lvl3pPr>
            <a:lvl4pPr marL="1367208" indent="0" algn="ctr">
              <a:buNone/>
              <a:defRPr>
                <a:solidFill>
                  <a:schemeClr val="tx1">
                    <a:tint val="75000"/>
                  </a:schemeClr>
                </a:solidFill>
              </a:defRPr>
            </a:lvl4pPr>
            <a:lvl5pPr marL="1822943" indent="0" algn="ctr">
              <a:buNone/>
              <a:defRPr>
                <a:solidFill>
                  <a:schemeClr val="tx1">
                    <a:tint val="75000"/>
                  </a:schemeClr>
                </a:solidFill>
              </a:defRPr>
            </a:lvl5pPr>
            <a:lvl6pPr marL="2278680" indent="0" algn="ctr">
              <a:buNone/>
              <a:defRPr>
                <a:solidFill>
                  <a:schemeClr val="tx1">
                    <a:tint val="75000"/>
                  </a:schemeClr>
                </a:solidFill>
              </a:defRPr>
            </a:lvl6pPr>
            <a:lvl7pPr marL="2734415" indent="0" algn="ctr">
              <a:buNone/>
              <a:defRPr>
                <a:solidFill>
                  <a:schemeClr val="tx1">
                    <a:tint val="75000"/>
                  </a:schemeClr>
                </a:solidFill>
              </a:defRPr>
            </a:lvl7pPr>
            <a:lvl8pPr marL="3190153" indent="0" algn="ctr">
              <a:buNone/>
              <a:defRPr>
                <a:solidFill>
                  <a:schemeClr val="tx1">
                    <a:tint val="75000"/>
                  </a:schemeClr>
                </a:solidFill>
              </a:defRPr>
            </a:lvl8pPr>
            <a:lvl9pPr marL="3645886"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a:xfrm>
            <a:off x="4662961" y="5848391"/>
            <a:ext cx="2844800" cy="365125"/>
          </a:xfrm>
          <a:prstGeom prst="rect">
            <a:avLst/>
          </a:prstGeom>
        </p:spPr>
        <p:txBody>
          <a:bodyPr lIns="91146" tIns="45577" rIns="91146" bIns="45577"/>
          <a:lstStyle>
            <a:lvl1pPr algn="ctr">
              <a:defRPr/>
            </a:lvl1pPr>
          </a:lstStyle>
          <a:p>
            <a:pPr defTabSz="455734" fontAlgn="auto">
              <a:spcBef>
                <a:spcPts val="0"/>
              </a:spcBef>
              <a:spcAft>
                <a:spcPts val="0"/>
              </a:spcAft>
            </a:pPr>
            <a:endParaRPr kumimoji="0" lang="en-US" sz="1800" dirty="0">
              <a:solidFill>
                <a:prstClr val="black"/>
              </a:solidFill>
              <a:latin typeface="Calibri"/>
              <a:ea typeface="ＭＳ Ｐゴシック" pitchFamily="34" charset="-128"/>
            </a:endParaRPr>
          </a:p>
        </p:txBody>
      </p:sp>
      <p:sp>
        <p:nvSpPr>
          <p:cNvPr id="5" name="Footer Placeholder 4"/>
          <p:cNvSpPr>
            <a:spLocks noGrp="1"/>
          </p:cNvSpPr>
          <p:nvPr>
            <p:ph type="ftr" sz="quarter" idx="11"/>
          </p:nvPr>
        </p:nvSpPr>
        <p:spPr>
          <a:xfrm>
            <a:off x="5220666" y="6447879"/>
            <a:ext cx="1686889" cy="248756"/>
          </a:xfrm>
          <a:prstGeom prst="rect">
            <a:avLst/>
          </a:prstGeom>
        </p:spPr>
        <p:txBody>
          <a:bodyPr lIns="91146" tIns="45577" rIns="91146" bIns="45577"/>
          <a:lstStyle/>
          <a:p>
            <a:pPr defTabSz="455734" fontAlgn="auto">
              <a:spcBef>
                <a:spcPts val="0"/>
              </a:spcBef>
              <a:spcAft>
                <a:spcPts val="0"/>
              </a:spcAft>
            </a:pPr>
            <a:endParaRPr kumimoji="0" lang="en-US" sz="1800" dirty="0">
              <a:solidFill>
                <a:prstClr val="black"/>
              </a:solidFill>
              <a:latin typeface="Calibri"/>
              <a:ea typeface="ＭＳ Ｐゴシック" pitchFamily="34" charset="-128"/>
            </a:endParaRPr>
          </a:p>
        </p:txBody>
      </p:sp>
      <p:sp>
        <p:nvSpPr>
          <p:cNvPr id="6" name="Slide Number Placeholder 5"/>
          <p:cNvSpPr>
            <a:spLocks noGrp="1"/>
          </p:cNvSpPr>
          <p:nvPr>
            <p:ph type="sldNum" sz="quarter" idx="12"/>
          </p:nvPr>
        </p:nvSpPr>
        <p:spPr/>
        <p:txBody>
          <a:bodyPr/>
          <a:lstStyle/>
          <a:p>
            <a:fld id="{AF88E988-FB04-AB4E-BE5A-59F242AF7F7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230132073"/>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p:cNvSpPr>
            <a:spLocks noGrp="1"/>
          </p:cNvSpPr>
          <p:nvPr>
            <p:ph type="ftr" sz="quarter" idx="11"/>
          </p:nvPr>
        </p:nvSpPr>
        <p:spPr>
          <a:xfrm>
            <a:off x="5220666" y="6447879"/>
            <a:ext cx="1686889" cy="248756"/>
          </a:xfrm>
          <a:prstGeom prst="rect">
            <a:avLst/>
          </a:prstGeom>
        </p:spPr>
        <p:txBody>
          <a:bodyPr lIns="91146" tIns="45577" rIns="91146" bIns="45577"/>
          <a:lstStyle/>
          <a:p>
            <a:pPr defTabSz="455734" fontAlgn="auto">
              <a:spcBef>
                <a:spcPts val="0"/>
              </a:spcBef>
              <a:spcAft>
                <a:spcPts val="0"/>
              </a:spcAft>
            </a:pPr>
            <a:endParaRPr kumimoji="0" lang="en-US" sz="1800">
              <a:solidFill>
                <a:prstClr val="black"/>
              </a:solidFill>
              <a:latin typeface="Calibri"/>
              <a:ea typeface="ＭＳ Ｐゴシック" pitchFamily="34" charset="-128"/>
            </a:endParaRPr>
          </a:p>
        </p:txBody>
      </p:sp>
      <p:sp>
        <p:nvSpPr>
          <p:cNvPr id="6" name="Slide Number Placeholder 5"/>
          <p:cNvSpPr>
            <a:spLocks noGrp="1"/>
          </p:cNvSpPr>
          <p:nvPr>
            <p:ph type="sldNum" sz="quarter" idx="12"/>
          </p:nvPr>
        </p:nvSpPr>
        <p:spPr/>
        <p:txBody>
          <a:bodyPr/>
          <a:lstStyle/>
          <a:p>
            <a:fld id="{2066355A-084C-D24E-9AD2-7E4FC41EA627}"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887532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5" name="Rectangle 6"/>
          <p:cNvSpPr>
            <a:spLocks noGrp="1" noChangeArrowheads="1"/>
          </p:cNvSpPr>
          <p:nvPr>
            <p:ph type="sldNum" sz="quarter" idx="12"/>
          </p:nvPr>
        </p:nvSpPr>
        <p:spPr>
          <a:ln/>
        </p:spPr>
        <p:txBody>
          <a:bodyPr/>
          <a:lstStyle>
            <a:lvl1pPr>
              <a:defRPr/>
            </a:lvl1pPr>
          </a:lstStyle>
          <a:p>
            <a:fld id="{616EBDC4-DF31-4F4B-A4FA-90DA240B41F3}" type="slidenum">
              <a:rPr lang="en-US" altLang="ja-JP"/>
              <a:pPr/>
              <a:t>‹#›</a:t>
            </a:fld>
            <a:endParaRPr lang="en-US" altLang="ja-JP"/>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38"/>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32"/>
            <a:ext cx="10363200" cy="1500187"/>
          </a:xfrm>
        </p:spPr>
        <p:txBody>
          <a:bodyPr anchor="b"/>
          <a:lstStyle>
            <a:lvl1pPr marL="0" indent="0">
              <a:buNone/>
              <a:defRPr sz="2000">
                <a:solidFill>
                  <a:schemeClr val="tx1">
                    <a:tint val="75000"/>
                  </a:schemeClr>
                </a:solidFill>
              </a:defRPr>
            </a:lvl1pPr>
            <a:lvl2pPr marL="455734" indent="0">
              <a:buNone/>
              <a:defRPr sz="1800">
                <a:solidFill>
                  <a:schemeClr val="tx1">
                    <a:tint val="75000"/>
                  </a:schemeClr>
                </a:solidFill>
              </a:defRPr>
            </a:lvl2pPr>
            <a:lvl3pPr marL="911473" indent="0">
              <a:buNone/>
              <a:defRPr sz="1600">
                <a:solidFill>
                  <a:schemeClr val="tx1">
                    <a:tint val="75000"/>
                  </a:schemeClr>
                </a:solidFill>
              </a:defRPr>
            </a:lvl3pPr>
            <a:lvl4pPr marL="1367208" indent="0">
              <a:buNone/>
              <a:defRPr sz="1400">
                <a:solidFill>
                  <a:schemeClr val="tx1">
                    <a:tint val="75000"/>
                  </a:schemeClr>
                </a:solidFill>
              </a:defRPr>
            </a:lvl4pPr>
            <a:lvl5pPr marL="1822943" indent="0">
              <a:buNone/>
              <a:defRPr sz="1400">
                <a:solidFill>
                  <a:schemeClr val="tx1">
                    <a:tint val="75000"/>
                  </a:schemeClr>
                </a:solidFill>
              </a:defRPr>
            </a:lvl5pPr>
            <a:lvl6pPr marL="2278680" indent="0">
              <a:buNone/>
              <a:defRPr sz="1400">
                <a:solidFill>
                  <a:schemeClr val="tx1">
                    <a:tint val="75000"/>
                  </a:schemeClr>
                </a:solidFill>
              </a:defRPr>
            </a:lvl6pPr>
            <a:lvl7pPr marL="2734415" indent="0">
              <a:buNone/>
              <a:defRPr sz="1400">
                <a:solidFill>
                  <a:schemeClr val="tx1">
                    <a:tint val="75000"/>
                  </a:schemeClr>
                </a:solidFill>
              </a:defRPr>
            </a:lvl7pPr>
            <a:lvl8pPr marL="3190153" indent="0">
              <a:buNone/>
              <a:defRPr sz="1400">
                <a:solidFill>
                  <a:schemeClr val="tx1">
                    <a:tint val="75000"/>
                  </a:schemeClr>
                </a:solidFill>
              </a:defRPr>
            </a:lvl8pPr>
            <a:lvl9pPr marL="3645886" indent="0">
              <a:buNone/>
              <a:defRPr sz="1400">
                <a:solidFill>
                  <a:schemeClr val="tx1">
                    <a:tint val="75000"/>
                  </a:schemeClr>
                </a:solidFill>
              </a:defRPr>
            </a:lvl9pPr>
          </a:lstStyle>
          <a:p>
            <a:pPr lvl="0"/>
            <a:r>
              <a:rPr lang="en-US"/>
              <a:t>Click to edit Master text styles</a:t>
            </a:r>
          </a:p>
        </p:txBody>
      </p:sp>
      <p:sp>
        <p:nvSpPr>
          <p:cNvPr id="5" name="Footer Placeholder 4"/>
          <p:cNvSpPr>
            <a:spLocks noGrp="1"/>
          </p:cNvSpPr>
          <p:nvPr>
            <p:ph type="ftr" sz="quarter" idx="11"/>
          </p:nvPr>
        </p:nvSpPr>
        <p:spPr>
          <a:xfrm>
            <a:off x="5220666" y="6447879"/>
            <a:ext cx="1686889" cy="248756"/>
          </a:xfrm>
          <a:prstGeom prst="rect">
            <a:avLst/>
          </a:prstGeom>
        </p:spPr>
        <p:txBody>
          <a:bodyPr lIns="91146" tIns="45577" rIns="91146" bIns="45577"/>
          <a:lstStyle/>
          <a:p>
            <a:pPr defTabSz="455734" fontAlgn="auto">
              <a:spcBef>
                <a:spcPts val="0"/>
              </a:spcBef>
              <a:spcAft>
                <a:spcPts val="0"/>
              </a:spcAft>
            </a:pPr>
            <a:endParaRPr kumimoji="0" lang="en-US" sz="1800">
              <a:solidFill>
                <a:prstClr val="black"/>
              </a:solidFill>
              <a:latin typeface="Calibri"/>
              <a:ea typeface="ＭＳ Ｐゴシック" pitchFamily="34" charset="-128"/>
            </a:endParaRPr>
          </a:p>
        </p:txBody>
      </p:sp>
      <p:sp>
        <p:nvSpPr>
          <p:cNvPr id="6" name="Slide Number Placeholder 5"/>
          <p:cNvSpPr>
            <a:spLocks noGrp="1"/>
          </p:cNvSpPr>
          <p:nvPr>
            <p:ph type="sldNum" sz="quarter" idx="12"/>
          </p:nvPr>
        </p:nvSpPr>
        <p:spPr/>
        <p:txBody>
          <a:bodyPr/>
          <a:lstStyle/>
          <a:p>
            <a:fld id="{91AF2B4D-6B12-4EDF-87BB-2B55CECB6611}"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061652484"/>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16"/>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16"/>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11"/>
          </p:nvPr>
        </p:nvSpPr>
        <p:spPr>
          <a:xfrm>
            <a:off x="5220666" y="6447879"/>
            <a:ext cx="1686889" cy="248756"/>
          </a:xfrm>
          <a:prstGeom prst="rect">
            <a:avLst/>
          </a:prstGeom>
        </p:spPr>
        <p:txBody>
          <a:bodyPr lIns="91146" tIns="45577" rIns="91146" bIns="45577"/>
          <a:lstStyle/>
          <a:p>
            <a:pPr defTabSz="455734" fontAlgn="auto">
              <a:spcBef>
                <a:spcPts val="0"/>
              </a:spcBef>
              <a:spcAft>
                <a:spcPts val="0"/>
              </a:spcAft>
            </a:pPr>
            <a:endParaRPr kumimoji="0" lang="en-US" sz="1800">
              <a:solidFill>
                <a:prstClr val="black"/>
              </a:solidFill>
              <a:latin typeface="Calibri"/>
              <a:ea typeface="ＭＳ Ｐゴシック" pitchFamily="34" charset="-128"/>
            </a:endParaRPr>
          </a:p>
        </p:txBody>
      </p:sp>
      <p:sp>
        <p:nvSpPr>
          <p:cNvPr id="7" name="Slide Number Placeholder 6"/>
          <p:cNvSpPr>
            <a:spLocks noGrp="1"/>
          </p:cNvSpPr>
          <p:nvPr>
            <p:ph type="sldNum" sz="quarter" idx="12"/>
          </p:nvPr>
        </p:nvSpPr>
        <p:spPr/>
        <p:txBody>
          <a:bodyPr/>
          <a:lstStyle/>
          <a:p>
            <a:fld id="{2066355A-084C-D24E-9AD2-7E4FC41EA627}"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133136823"/>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5734" indent="0">
              <a:buNone/>
              <a:defRPr sz="2000" b="1"/>
            </a:lvl2pPr>
            <a:lvl3pPr marL="911473" indent="0">
              <a:buNone/>
              <a:defRPr sz="1800" b="1"/>
            </a:lvl3pPr>
            <a:lvl4pPr marL="1367208" indent="0">
              <a:buNone/>
              <a:defRPr sz="1600" b="1"/>
            </a:lvl4pPr>
            <a:lvl5pPr marL="1822943" indent="0">
              <a:buNone/>
              <a:defRPr sz="1600" b="1"/>
            </a:lvl5pPr>
            <a:lvl6pPr marL="2278680" indent="0">
              <a:buNone/>
              <a:defRPr sz="1600" b="1"/>
            </a:lvl6pPr>
            <a:lvl7pPr marL="2734415" indent="0">
              <a:buNone/>
              <a:defRPr sz="1600" b="1"/>
            </a:lvl7pPr>
            <a:lvl8pPr marL="3190153" indent="0">
              <a:buNone/>
              <a:defRPr sz="1600" b="1"/>
            </a:lvl8pPr>
            <a:lvl9pPr marL="3645886"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401" y="1535113"/>
            <a:ext cx="5389033" cy="639762"/>
          </a:xfrm>
        </p:spPr>
        <p:txBody>
          <a:bodyPr anchor="b"/>
          <a:lstStyle>
            <a:lvl1pPr marL="0" indent="0">
              <a:buNone/>
              <a:defRPr sz="2400" b="1"/>
            </a:lvl1pPr>
            <a:lvl2pPr marL="455734" indent="0">
              <a:buNone/>
              <a:defRPr sz="2000" b="1"/>
            </a:lvl2pPr>
            <a:lvl3pPr marL="911473" indent="0">
              <a:buNone/>
              <a:defRPr sz="1800" b="1"/>
            </a:lvl3pPr>
            <a:lvl4pPr marL="1367208" indent="0">
              <a:buNone/>
              <a:defRPr sz="1600" b="1"/>
            </a:lvl4pPr>
            <a:lvl5pPr marL="1822943" indent="0">
              <a:buNone/>
              <a:defRPr sz="1600" b="1"/>
            </a:lvl5pPr>
            <a:lvl6pPr marL="2278680" indent="0">
              <a:buNone/>
              <a:defRPr sz="1600" b="1"/>
            </a:lvl6pPr>
            <a:lvl7pPr marL="2734415" indent="0">
              <a:buNone/>
              <a:defRPr sz="1600" b="1"/>
            </a:lvl7pPr>
            <a:lvl8pPr marL="3190153" indent="0">
              <a:buNone/>
              <a:defRPr sz="1600" b="1"/>
            </a:lvl8pPr>
            <a:lvl9pPr marL="3645886"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401"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Footer Placeholder 7"/>
          <p:cNvSpPr>
            <a:spLocks noGrp="1"/>
          </p:cNvSpPr>
          <p:nvPr>
            <p:ph type="ftr" sz="quarter" idx="11"/>
          </p:nvPr>
        </p:nvSpPr>
        <p:spPr>
          <a:xfrm>
            <a:off x="5220666" y="6447879"/>
            <a:ext cx="1686889" cy="248756"/>
          </a:xfrm>
          <a:prstGeom prst="rect">
            <a:avLst/>
          </a:prstGeom>
        </p:spPr>
        <p:txBody>
          <a:bodyPr lIns="91146" tIns="45577" rIns="91146" bIns="45577"/>
          <a:lstStyle/>
          <a:p>
            <a:pPr defTabSz="455734" fontAlgn="auto">
              <a:spcBef>
                <a:spcPts val="0"/>
              </a:spcBef>
              <a:spcAft>
                <a:spcPts val="0"/>
              </a:spcAft>
            </a:pPr>
            <a:endParaRPr kumimoji="0" lang="en-US" sz="1800">
              <a:solidFill>
                <a:prstClr val="black"/>
              </a:solidFill>
              <a:latin typeface="Calibri"/>
              <a:ea typeface="ＭＳ Ｐゴシック" pitchFamily="34" charset="-128"/>
            </a:endParaRPr>
          </a:p>
        </p:txBody>
      </p:sp>
      <p:sp>
        <p:nvSpPr>
          <p:cNvPr id="9" name="Slide Number Placeholder 8"/>
          <p:cNvSpPr>
            <a:spLocks noGrp="1"/>
          </p:cNvSpPr>
          <p:nvPr>
            <p:ph type="sldNum" sz="quarter" idx="12"/>
          </p:nvPr>
        </p:nvSpPr>
        <p:spPr/>
        <p:txBody>
          <a:bodyPr/>
          <a:lstStyle/>
          <a:p>
            <a:fld id="{2066355A-084C-D24E-9AD2-7E4FC41EA627}"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748463393"/>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4" name="Footer Placeholder 3"/>
          <p:cNvSpPr>
            <a:spLocks noGrp="1"/>
          </p:cNvSpPr>
          <p:nvPr>
            <p:ph type="ftr" sz="quarter" idx="11"/>
          </p:nvPr>
        </p:nvSpPr>
        <p:spPr>
          <a:xfrm>
            <a:off x="5220666" y="6447879"/>
            <a:ext cx="1686889" cy="248756"/>
          </a:xfrm>
          <a:prstGeom prst="rect">
            <a:avLst/>
          </a:prstGeom>
        </p:spPr>
        <p:txBody>
          <a:bodyPr lIns="91146" tIns="45577" rIns="91146" bIns="45577"/>
          <a:lstStyle/>
          <a:p>
            <a:pPr defTabSz="455734" fontAlgn="auto">
              <a:spcBef>
                <a:spcPts val="0"/>
              </a:spcBef>
              <a:spcAft>
                <a:spcPts val="0"/>
              </a:spcAft>
            </a:pPr>
            <a:endParaRPr kumimoji="0" lang="en-US" sz="1800">
              <a:solidFill>
                <a:prstClr val="black"/>
              </a:solidFill>
              <a:latin typeface="Calibri"/>
              <a:ea typeface="ＭＳ Ｐゴシック" pitchFamily="34" charset="-128"/>
            </a:endParaRPr>
          </a:p>
        </p:txBody>
      </p:sp>
      <p:sp>
        <p:nvSpPr>
          <p:cNvPr id="5" name="Slide Number Placeholder 4"/>
          <p:cNvSpPr>
            <a:spLocks noGrp="1"/>
          </p:cNvSpPr>
          <p:nvPr>
            <p:ph type="sldNum" sz="quarter" idx="12"/>
          </p:nvPr>
        </p:nvSpPr>
        <p:spPr/>
        <p:txBody>
          <a:bodyPr/>
          <a:lstStyle/>
          <a:p>
            <a:fld id="{2066355A-084C-D24E-9AD2-7E4FC41EA627}"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320625818"/>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a:xfrm>
            <a:off x="5220666" y="6447879"/>
            <a:ext cx="1686889" cy="248756"/>
          </a:xfrm>
          <a:prstGeom prst="rect">
            <a:avLst/>
          </a:prstGeom>
        </p:spPr>
        <p:txBody>
          <a:bodyPr lIns="91146" tIns="45577" rIns="91146" bIns="45577"/>
          <a:lstStyle/>
          <a:p>
            <a:pPr defTabSz="455734" fontAlgn="auto">
              <a:spcBef>
                <a:spcPts val="0"/>
              </a:spcBef>
              <a:spcAft>
                <a:spcPts val="0"/>
              </a:spcAft>
            </a:pPr>
            <a:endParaRPr kumimoji="0" lang="en-US" sz="1800">
              <a:solidFill>
                <a:prstClr val="black"/>
              </a:solidFill>
              <a:latin typeface="Calibri"/>
              <a:ea typeface="ＭＳ Ｐゴシック" pitchFamily="34" charset="-128"/>
            </a:endParaRPr>
          </a:p>
        </p:txBody>
      </p:sp>
      <p:sp>
        <p:nvSpPr>
          <p:cNvPr id="4" name="Slide Number Placeholder 3"/>
          <p:cNvSpPr>
            <a:spLocks noGrp="1"/>
          </p:cNvSpPr>
          <p:nvPr>
            <p:ph type="sldNum" sz="quarter" idx="12"/>
          </p:nvPr>
        </p:nvSpPr>
        <p:spPr/>
        <p:txBody>
          <a:bodyPr/>
          <a:lstStyle/>
          <a:p>
            <a:fld id="{2066355A-084C-D24E-9AD2-7E4FC41EA627}"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438820822"/>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7" y="678094"/>
            <a:ext cx="4011084" cy="757006"/>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7" y="678132"/>
            <a:ext cx="6815667" cy="5448069"/>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7" y="1435103"/>
            <a:ext cx="4011084" cy="4691063"/>
          </a:xfrm>
        </p:spPr>
        <p:txBody>
          <a:bodyPr/>
          <a:lstStyle>
            <a:lvl1pPr marL="0" indent="0">
              <a:buNone/>
              <a:defRPr sz="1400"/>
            </a:lvl1pPr>
            <a:lvl2pPr marL="455734" indent="0">
              <a:buNone/>
              <a:defRPr sz="1200"/>
            </a:lvl2pPr>
            <a:lvl3pPr marL="911473" indent="0">
              <a:buNone/>
              <a:defRPr sz="1000"/>
            </a:lvl3pPr>
            <a:lvl4pPr marL="1367208" indent="0">
              <a:buNone/>
              <a:defRPr sz="900"/>
            </a:lvl4pPr>
            <a:lvl5pPr marL="1822943" indent="0">
              <a:buNone/>
              <a:defRPr sz="900"/>
            </a:lvl5pPr>
            <a:lvl6pPr marL="2278680" indent="0">
              <a:buNone/>
              <a:defRPr sz="900"/>
            </a:lvl6pPr>
            <a:lvl7pPr marL="2734415" indent="0">
              <a:buNone/>
              <a:defRPr sz="900"/>
            </a:lvl7pPr>
            <a:lvl8pPr marL="3190153" indent="0">
              <a:buNone/>
              <a:defRPr sz="900"/>
            </a:lvl8pPr>
            <a:lvl9pPr marL="3645886" indent="0">
              <a:buNone/>
              <a:defRPr sz="900"/>
            </a:lvl9pPr>
          </a:lstStyle>
          <a:p>
            <a:pPr lvl="0"/>
            <a:r>
              <a:rPr lang="en-US"/>
              <a:t>Click to edit Master text styles</a:t>
            </a:r>
          </a:p>
        </p:txBody>
      </p:sp>
      <p:sp>
        <p:nvSpPr>
          <p:cNvPr id="6" name="Footer Placeholder 5"/>
          <p:cNvSpPr>
            <a:spLocks noGrp="1"/>
          </p:cNvSpPr>
          <p:nvPr>
            <p:ph type="ftr" sz="quarter" idx="11"/>
          </p:nvPr>
        </p:nvSpPr>
        <p:spPr>
          <a:xfrm>
            <a:off x="5220666" y="6447879"/>
            <a:ext cx="1686889" cy="248756"/>
          </a:xfrm>
          <a:prstGeom prst="rect">
            <a:avLst/>
          </a:prstGeom>
        </p:spPr>
        <p:txBody>
          <a:bodyPr lIns="91146" tIns="45577" rIns="91146" bIns="45577"/>
          <a:lstStyle/>
          <a:p>
            <a:pPr defTabSz="455734" fontAlgn="auto">
              <a:spcBef>
                <a:spcPts val="0"/>
              </a:spcBef>
              <a:spcAft>
                <a:spcPts val="0"/>
              </a:spcAft>
            </a:pPr>
            <a:endParaRPr kumimoji="0" lang="en-US" sz="1800">
              <a:solidFill>
                <a:prstClr val="black"/>
              </a:solidFill>
              <a:latin typeface="Calibri"/>
              <a:ea typeface="ＭＳ Ｐゴシック" pitchFamily="34" charset="-128"/>
            </a:endParaRPr>
          </a:p>
        </p:txBody>
      </p:sp>
      <p:sp>
        <p:nvSpPr>
          <p:cNvPr id="7" name="Slide Number Placeholder 6"/>
          <p:cNvSpPr>
            <a:spLocks noGrp="1"/>
          </p:cNvSpPr>
          <p:nvPr>
            <p:ph type="sldNum" sz="quarter" idx="12"/>
          </p:nvPr>
        </p:nvSpPr>
        <p:spPr/>
        <p:txBody>
          <a:bodyPr/>
          <a:lstStyle/>
          <a:p>
            <a:fld id="{2C6B1FF6-39B9-40F5-8B67-33C6354A3D4F}" type="slidenum">
              <a:rPr lang="en-US" smtClean="0">
                <a:solidFill>
                  <a:prstClr val="black">
                    <a:tint val="75000"/>
                  </a:prstClr>
                </a:solidFill>
              </a:rPr>
              <a:pPr/>
              <a:t>‹#›</a:t>
            </a:fld>
            <a:endParaRPr lang="en-US" dirty="0">
              <a:solidFill>
                <a:srgbClr val="9BBB59">
                  <a:shade val="75000"/>
                </a:srgbClr>
              </a:solidFill>
            </a:endParaRPr>
          </a:p>
        </p:txBody>
      </p:sp>
    </p:spTree>
    <p:extLst>
      <p:ext uri="{BB962C8B-B14F-4D97-AF65-F5344CB8AC3E}">
        <p14:creationId xmlns:p14="http://schemas.microsoft.com/office/powerpoint/2010/main" val="1006365212"/>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5734" indent="0">
              <a:buNone/>
              <a:defRPr sz="2800"/>
            </a:lvl2pPr>
            <a:lvl3pPr marL="911473" indent="0">
              <a:buNone/>
              <a:defRPr sz="2400"/>
            </a:lvl3pPr>
            <a:lvl4pPr marL="1367208" indent="0">
              <a:buNone/>
              <a:defRPr sz="2000"/>
            </a:lvl4pPr>
            <a:lvl5pPr marL="1822943" indent="0">
              <a:buNone/>
              <a:defRPr sz="2000"/>
            </a:lvl5pPr>
            <a:lvl6pPr marL="2278680" indent="0">
              <a:buNone/>
              <a:defRPr sz="2000"/>
            </a:lvl6pPr>
            <a:lvl7pPr marL="2734415" indent="0">
              <a:buNone/>
              <a:defRPr sz="2000"/>
            </a:lvl7pPr>
            <a:lvl8pPr marL="3190153" indent="0">
              <a:buNone/>
              <a:defRPr sz="2000"/>
            </a:lvl8pPr>
            <a:lvl9pPr marL="3645886" indent="0">
              <a:buNone/>
              <a:defRPr sz="2000"/>
            </a:lvl9pPr>
          </a:lstStyle>
          <a:p>
            <a:r>
              <a:rPr lang="en-US"/>
              <a:t>Drag picture to placeholder or click icon to add</a:t>
            </a:r>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5734" indent="0">
              <a:buNone/>
              <a:defRPr sz="1200"/>
            </a:lvl2pPr>
            <a:lvl3pPr marL="911473" indent="0">
              <a:buNone/>
              <a:defRPr sz="1000"/>
            </a:lvl3pPr>
            <a:lvl4pPr marL="1367208" indent="0">
              <a:buNone/>
              <a:defRPr sz="900"/>
            </a:lvl4pPr>
            <a:lvl5pPr marL="1822943" indent="0">
              <a:buNone/>
              <a:defRPr sz="900"/>
            </a:lvl5pPr>
            <a:lvl6pPr marL="2278680" indent="0">
              <a:buNone/>
              <a:defRPr sz="900"/>
            </a:lvl6pPr>
            <a:lvl7pPr marL="2734415" indent="0">
              <a:buNone/>
              <a:defRPr sz="900"/>
            </a:lvl7pPr>
            <a:lvl8pPr marL="3190153" indent="0">
              <a:buNone/>
              <a:defRPr sz="900"/>
            </a:lvl8pPr>
            <a:lvl9pPr marL="3645886" indent="0">
              <a:buNone/>
              <a:defRPr sz="900"/>
            </a:lvl9pPr>
          </a:lstStyle>
          <a:p>
            <a:pPr lvl="0"/>
            <a:r>
              <a:rPr lang="en-US"/>
              <a:t>Click to edit Master text styles</a:t>
            </a:r>
          </a:p>
        </p:txBody>
      </p:sp>
      <p:sp>
        <p:nvSpPr>
          <p:cNvPr id="6" name="Footer Placeholder 5"/>
          <p:cNvSpPr>
            <a:spLocks noGrp="1"/>
          </p:cNvSpPr>
          <p:nvPr>
            <p:ph type="ftr" sz="quarter" idx="11"/>
          </p:nvPr>
        </p:nvSpPr>
        <p:spPr>
          <a:xfrm>
            <a:off x="5220666" y="6447879"/>
            <a:ext cx="1686889" cy="248756"/>
          </a:xfrm>
          <a:prstGeom prst="rect">
            <a:avLst/>
          </a:prstGeom>
        </p:spPr>
        <p:txBody>
          <a:bodyPr lIns="91146" tIns="45577" rIns="91146" bIns="45577"/>
          <a:lstStyle/>
          <a:p>
            <a:pPr defTabSz="455734" fontAlgn="auto">
              <a:spcBef>
                <a:spcPts val="0"/>
              </a:spcBef>
              <a:spcAft>
                <a:spcPts val="0"/>
              </a:spcAft>
            </a:pPr>
            <a:endParaRPr kumimoji="0" lang="en-US" sz="1800">
              <a:solidFill>
                <a:prstClr val="black"/>
              </a:solidFill>
              <a:latin typeface="Calibri"/>
              <a:ea typeface="ＭＳ Ｐゴシック" pitchFamily="34" charset="-128"/>
            </a:endParaRPr>
          </a:p>
        </p:txBody>
      </p:sp>
      <p:sp>
        <p:nvSpPr>
          <p:cNvPr id="7" name="Slide Number Placeholder 6"/>
          <p:cNvSpPr>
            <a:spLocks noGrp="1"/>
          </p:cNvSpPr>
          <p:nvPr>
            <p:ph type="sldNum" sz="quarter" idx="12"/>
          </p:nvPr>
        </p:nvSpPr>
        <p:spPr/>
        <p:txBody>
          <a:bodyPr/>
          <a:lstStyle/>
          <a:p>
            <a:fld id="{2066355A-084C-D24E-9AD2-7E4FC41EA627}"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28646597"/>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p:cNvSpPr>
            <a:spLocks noGrp="1"/>
          </p:cNvSpPr>
          <p:nvPr>
            <p:ph type="ftr" sz="quarter" idx="11"/>
          </p:nvPr>
        </p:nvSpPr>
        <p:spPr>
          <a:xfrm>
            <a:off x="5220666" y="6447879"/>
            <a:ext cx="1686889" cy="248756"/>
          </a:xfrm>
          <a:prstGeom prst="rect">
            <a:avLst/>
          </a:prstGeom>
        </p:spPr>
        <p:txBody>
          <a:bodyPr lIns="91146" tIns="45577" rIns="91146" bIns="45577"/>
          <a:lstStyle/>
          <a:p>
            <a:pPr defTabSz="455734" fontAlgn="auto">
              <a:spcBef>
                <a:spcPts val="0"/>
              </a:spcBef>
              <a:spcAft>
                <a:spcPts val="0"/>
              </a:spcAft>
            </a:pPr>
            <a:endParaRPr kumimoji="0" lang="en-US" sz="1800">
              <a:solidFill>
                <a:prstClr val="black"/>
              </a:solidFill>
              <a:latin typeface="Calibri"/>
              <a:ea typeface="ＭＳ Ｐゴシック" pitchFamily="34" charset="-128"/>
            </a:endParaRPr>
          </a:p>
        </p:txBody>
      </p:sp>
      <p:sp>
        <p:nvSpPr>
          <p:cNvPr id="6" name="Slide Number Placeholder 5"/>
          <p:cNvSpPr>
            <a:spLocks noGrp="1"/>
          </p:cNvSpPr>
          <p:nvPr>
            <p:ph type="sldNum" sz="quarter" idx="12"/>
          </p:nvPr>
        </p:nvSpPr>
        <p:spPr/>
        <p:txBody>
          <a:bodyPr/>
          <a:lstStyle/>
          <a:p>
            <a:fld id="{2066355A-084C-D24E-9AD2-7E4FC41EA627}"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335574383"/>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690423"/>
            <a:ext cx="2743200" cy="543574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09600" y="690423"/>
            <a:ext cx="8026400" cy="543574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p:cNvSpPr>
            <a:spLocks noGrp="1"/>
          </p:cNvSpPr>
          <p:nvPr>
            <p:ph type="ftr" sz="quarter" idx="11"/>
          </p:nvPr>
        </p:nvSpPr>
        <p:spPr>
          <a:xfrm>
            <a:off x="5220666" y="6447879"/>
            <a:ext cx="1686889" cy="248756"/>
          </a:xfrm>
          <a:prstGeom prst="rect">
            <a:avLst/>
          </a:prstGeom>
        </p:spPr>
        <p:txBody>
          <a:bodyPr lIns="91146" tIns="45577" rIns="91146" bIns="45577"/>
          <a:lstStyle/>
          <a:p>
            <a:pPr defTabSz="455734" fontAlgn="auto">
              <a:spcBef>
                <a:spcPts val="0"/>
              </a:spcBef>
              <a:spcAft>
                <a:spcPts val="0"/>
              </a:spcAft>
            </a:pPr>
            <a:endParaRPr kumimoji="0" lang="en-US" sz="1800">
              <a:solidFill>
                <a:prstClr val="black"/>
              </a:solidFill>
              <a:latin typeface="Calibri"/>
              <a:ea typeface="ＭＳ Ｐゴシック" pitchFamily="34" charset="-128"/>
            </a:endParaRPr>
          </a:p>
        </p:txBody>
      </p:sp>
      <p:sp>
        <p:nvSpPr>
          <p:cNvPr id="6" name="Slide Number Placeholder 5"/>
          <p:cNvSpPr>
            <a:spLocks noGrp="1"/>
          </p:cNvSpPr>
          <p:nvPr>
            <p:ph type="sldNum" sz="quarter" idx="12"/>
          </p:nvPr>
        </p:nvSpPr>
        <p:spPr/>
        <p:txBody>
          <a:bodyPr/>
          <a:lstStyle/>
          <a:p>
            <a:fld id="{2066355A-084C-D24E-9AD2-7E4FC41EA627}"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573389127"/>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userDrawn="1">
  <p:cSld name="2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6999601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3"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4" name="Rectangle 6"/>
          <p:cNvSpPr>
            <a:spLocks noGrp="1" noChangeArrowheads="1"/>
          </p:cNvSpPr>
          <p:nvPr>
            <p:ph type="sldNum" sz="quarter" idx="12"/>
          </p:nvPr>
        </p:nvSpPr>
        <p:spPr>
          <a:ln/>
        </p:spPr>
        <p:txBody>
          <a:bodyPr/>
          <a:lstStyle>
            <a:lvl1pPr>
              <a:defRPr/>
            </a:lvl1pPr>
          </a:lstStyle>
          <a:p>
            <a:fld id="{02C4DB47-54C4-4C42-8962-626D9A1EE061}" type="slidenum">
              <a:rPr lang="en-US" altLang="ja-JP"/>
              <a:pPr/>
              <a:t>‹#›</a:t>
            </a:fld>
            <a:endParaRPr lang="en-US" altLang="ja-JP"/>
          </a:p>
        </p:txBody>
      </p:sp>
    </p:spTree>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3602722" y="1890115"/>
            <a:ext cx="7326536" cy="1470025"/>
          </a:xfrm>
          <a:noFill/>
          <a:ln>
            <a:noFill/>
          </a:ln>
        </p:spPr>
        <p:txBody>
          <a:bodyPr lIns="91440" tIns="45720" rIns="91440" bIns="0" anchor="b">
            <a:noAutofit/>
          </a:bodyPr>
          <a:lstStyle>
            <a:lvl1pPr indent="-457200" algn="l">
              <a:defRPr sz="4400" b="1">
                <a:solidFill>
                  <a:schemeClr val="accent1"/>
                </a:solidFill>
                <a:effectLst/>
              </a:defRPr>
            </a:lvl1pPr>
          </a:lstStyle>
          <a:p>
            <a:r>
              <a:rPr lang="en-US" dirty="0"/>
              <a:t>ADD TITLE HERE</a:t>
            </a:r>
          </a:p>
        </p:txBody>
      </p:sp>
      <p:sp>
        <p:nvSpPr>
          <p:cNvPr id="4" name="Date Placeholder 3"/>
          <p:cNvSpPr>
            <a:spLocks noGrp="1"/>
          </p:cNvSpPr>
          <p:nvPr>
            <p:ph type="dt" sz="half" idx="10"/>
          </p:nvPr>
        </p:nvSpPr>
        <p:spPr/>
        <p:txBody>
          <a:bodyPr>
            <a:noAutofit/>
          </a:bodyPr>
          <a:lstStyle>
            <a:lvl1pPr>
              <a:defRPr sz="800">
                <a:solidFill>
                  <a:schemeClr val="bg1"/>
                </a:solidFill>
              </a:defRPr>
            </a:lvl1pPr>
          </a:lstStyle>
          <a:p>
            <a:fld id="{602B6374-6378-4D30-A17D-0A2A21806C96}" type="datetime1">
              <a:rPr lang="en-US" smtClean="0">
                <a:solidFill>
                  <a:prstClr val="white"/>
                </a:solidFill>
              </a:rPr>
              <a:pPr/>
              <a:t>7/23/2018</a:t>
            </a:fld>
            <a:endParaRPr lang="en-US">
              <a:solidFill>
                <a:prstClr val="white"/>
              </a:solidFill>
            </a:endParaRPr>
          </a:p>
        </p:txBody>
      </p:sp>
      <p:sp>
        <p:nvSpPr>
          <p:cNvPr id="5" name="Footer Placeholder 4"/>
          <p:cNvSpPr>
            <a:spLocks noGrp="1"/>
          </p:cNvSpPr>
          <p:nvPr>
            <p:ph type="ftr" sz="quarter" idx="11"/>
          </p:nvPr>
        </p:nvSpPr>
        <p:spPr/>
        <p:txBody>
          <a:bodyPr>
            <a:noAutofit/>
          </a:bodyPr>
          <a:lstStyle>
            <a:lvl1pPr>
              <a:defRPr sz="800">
                <a:solidFill>
                  <a:schemeClr val="bg1"/>
                </a:solidFill>
              </a:defRPr>
            </a:lvl1pPr>
          </a:lstStyle>
          <a:p>
            <a:r>
              <a:rPr lang="en-US">
                <a:solidFill>
                  <a:prstClr val="white"/>
                </a:solidFill>
              </a:rPr>
              <a:t>Confidential information statement (go to INSERT&gt;&gt;HEADER &amp; FOOTER)</a:t>
            </a:r>
          </a:p>
        </p:txBody>
      </p:sp>
      <p:sp>
        <p:nvSpPr>
          <p:cNvPr id="6" name="Slide Number Placeholder 5"/>
          <p:cNvSpPr>
            <a:spLocks noGrp="1"/>
          </p:cNvSpPr>
          <p:nvPr>
            <p:ph type="sldNum" sz="quarter" idx="12"/>
          </p:nvPr>
        </p:nvSpPr>
        <p:spPr/>
        <p:txBody>
          <a:bodyPr>
            <a:noAutofit/>
          </a:bodyPr>
          <a:lstStyle>
            <a:lvl1pPr>
              <a:defRPr sz="800">
                <a:solidFill>
                  <a:schemeClr val="bg1"/>
                </a:solidFill>
              </a:defRPr>
            </a:lvl1pPr>
          </a:lstStyle>
          <a:p>
            <a:fld id="{4F90343F-D056-4E24-BE3D-A305BDC1A23E}" type="slidenum">
              <a:rPr lang="en-US" smtClean="0">
                <a:solidFill>
                  <a:prstClr val="white"/>
                </a:solidFill>
              </a:rPr>
              <a:pPr/>
              <a:t>‹#›</a:t>
            </a:fld>
            <a:endParaRPr lang="en-US">
              <a:solidFill>
                <a:prstClr val="white"/>
              </a:solidFill>
            </a:endParaRPr>
          </a:p>
        </p:txBody>
      </p:sp>
      <p:sp>
        <p:nvSpPr>
          <p:cNvPr id="3" name="Subtitle 2"/>
          <p:cNvSpPr>
            <a:spLocks noGrp="1"/>
          </p:cNvSpPr>
          <p:nvPr>
            <p:ph type="subTitle" idx="1" hasCustomPrompt="1"/>
          </p:nvPr>
        </p:nvSpPr>
        <p:spPr>
          <a:xfrm>
            <a:off x="3602723" y="3429000"/>
            <a:ext cx="7326536" cy="1048195"/>
          </a:xfrm>
          <a:noFill/>
          <a:ln>
            <a:noFill/>
          </a:ln>
        </p:spPr>
        <p:txBody>
          <a:bodyPr lIns="91440" tIns="45720" rIns="91440" bIns="0">
            <a:noAutofit/>
          </a:bodyPr>
          <a:lstStyle>
            <a:lvl1pPr marL="461963" indent="-457200" algn="l">
              <a:buNone/>
              <a:tabLst/>
              <a:defRPr sz="3200" b="1">
                <a:solidFill>
                  <a:schemeClr val="tx1"/>
                </a:solidFill>
                <a:effectLs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dirty="0"/>
              <a:t>Add subtitle here</a:t>
            </a:r>
          </a:p>
        </p:txBody>
      </p:sp>
      <p:pic>
        <p:nvPicPr>
          <p:cNvPr id="7" name="Picture 6">
            <a:extLst>
              <a:ext uri="{FF2B5EF4-FFF2-40B4-BE49-F238E27FC236}">
                <a16:creationId xmlns:a16="http://schemas.microsoft.com/office/drawing/2014/main" id="{CB467C6A-AB0A-4172-84A3-CD2E121D6321}"/>
              </a:ext>
            </a:extLst>
          </p:cNvPr>
          <p:cNvPicPr>
            <a:picLocks noChangeAspect="1"/>
          </p:cNvPicPr>
          <p:nvPr userDrawn="1"/>
        </p:nvPicPr>
        <p:blipFill>
          <a:blip r:embed="rId3"/>
          <a:stretch>
            <a:fillRect/>
          </a:stretch>
        </p:blipFill>
        <p:spPr>
          <a:xfrm>
            <a:off x="708936" y="2558981"/>
            <a:ext cx="2357711" cy="1938992"/>
          </a:xfrm>
          <a:prstGeom prst="rect">
            <a:avLst/>
          </a:prstGeom>
        </p:spPr>
      </p:pic>
    </p:spTree>
    <p:extLst>
      <p:ext uri="{BB962C8B-B14F-4D97-AF65-F5344CB8AC3E}">
        <p14:creationId xmlns:p14="http://schemas.microsoft.com/office/powerpoint/2010/main" val="32637924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1.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752471" y="1581079"/>
            <a:ext cx="6180216" cy="1362075"/>
          </a:xfrm>
          <a:noFill/>
          <a:ln>
            <a:noFill/>
          </a:ln>
        </p:spPr>
        <p:txBody>
          <a:bodyPr lIns="91440" tIns="45720" rIns="91440" bIns="0" anchor="ctr">
            <a:noAutofit/>
          </a:bodyPr>
          <a:lstStyle>
            <a:lvl1pPr algn="ctr">
              <a:defRPr sz="7200" b="1" cap="none" baseline="0">
                <a:solidFill>
                  <a:schemeClr val="accent1"/>
                </a:solidFill>
                <a:effectLst/>
              </a:defRPr>
            </a:lvl1pPr>
          </a:lstStyle>
          <a:p>
            <a:r>
              <a:rPr lang="en-US" dirty="0"/>
              <a:t>ADD TITLE HERE</a:t>
            </a:r>
          </a:p>
        </p:txBody>
      </p:sp>
      <p:sp>
        <p:nvSpPr>
          <p:cNvPr id="3" name="Text Placeholder 2"/>
          <p:cNvSpPr>
            <a:spLocks noGrp="1"/>
          </p:cNvSpPr>
          <p:nvPr>
            <p:ph type="body" idx="1" hasCustomPrompt="1"/>
          </p:nvPr>
        </p:nvSpPr>
        <p:spPr>
          <a:xfrm>
            <a:off x="3752471" y="2938391"/>
            <a:ext cx="6180216" cy="981218"/>
          </a:xfrm>
          <a:noFill/>
          <a:ln>
            <a:noFill/>
          </a:ln>
        </p:spPr>
        <p:txBody>
          <a:bodyPr lIns="91440" tIns="45720" rIns="91440" bIns="0" anchor="t">
            <a:noAutofit/>
          </a:bodyPr>
          <a:lstStyle>
            <a:lvl1pPr marL="0" indent="0" algn="ctr">
              <a:buNone/>
              <a:defRPr sz="2000">
                <a:solidFill>
                  <a:schemeClr val="tx1">
                    <a:lumMod val="75000"/>
                    <a:lumOff val="25000"/>
                  </a:schemeClr>
                </a:solidFill>
                <a:effectLst/>
              </a:defRPr>
            </a:lvl1pPr>
            <a:lvl2pPr marL="457182" indent="0">
              <a:buNone/>
              <a:defRPr sz="1812">
                <a:solidFill>
                  <a:schemeClr val="tx1">
                    <a:tint val="75000"/>
                  </a:schemeClr>
                </a:solidFill>
              </a:defRPr>
            </a:lvl2pPr>
            <a:lvl3pPr marL="914363" indent="0">
              <a:buNone/>
              <a:defRPr sz="1625">
                <a:solidFill>
                  <a:schemeClr val="tx1">
                    <a:tint val="75000"/>
                  </a:schemeClr>
                </a:solidFill>
              </a:defRPr>
            </a:lvl3pPr>
            <a:lvl4pPr marL="1371545" indent="0">
              <a:buNone/>
              <a:defRPr sz="1375">
                <a:solidFill>
                  <a:schemeClr val="tx1">
                    <a:tint val="75000"/>
                  </a:schemeClr>
                </a:solidFill>
              </a:defRPr>
            </a:lvl4pPr>
            <a:lvl5pPr marL="1828727" indent="0">
              <a:buNone/>
              <a:defRPr sz="1375">
                <a:solidFill>
                  <a:schemeClr val="tx1">
                    <a:tint val="75000"/>
                  </a:schemeClr>
                </a:solidFill>
              </a:defRPr>
            </a:lvl5pPr>
            <a:lvl6pPr marL="2285909" indent="0">
              <a:buNone/>
              <a:defRPr sz="1375">
                <a:solidFill>
                  <a:schemeClr val="tx1">
                    <a:tint val="75000"/>
                  </a:schemeClr>
                </a:solidFill>
              </a:defRPr>
            </a:lvl6pPr>
            <a:lvl7pPr marL="2743090" indent="0">
              <a:buNone/>
              <a:defRPr sz="1375">
                <a:solidFill>
                  <a:schemeClr val="tx1">
                    <a:tint val="75000"/>
                  </a:schemeClr>
                </a:solidFill>
              </a:defRPr>
            </a:lvl7pPr>
            <a:lvl8pPr marL="3200272" indent="0">
              <a:buNone/>
              <a:defRPr sz="1375">
                <a:solidFill>
                  <a:schemeClr val="tx1">
                    <a:tint val="75000"/>
                  </a:schemeClr>
                </a:solidFill>
              </a:defRPr>
            </a:lvl8pPr>
            <a:lvl9pPr marL="3657454" indent="0">
              <a:buNone/>
              <a:defRPr sz="1375">
                <a:solidFill>
                  <a:schemeClr val="tx1">
                    <a:tint val="75000"/>
                  </a:schemeClr>
                </a:solidFill>
              </a:defRPr>
            </a:lvl9pPr>
          </a:lstStyle>
          <a:p>
            <a:pPr lvl="0"/>
            <a:r>
              <a:rPr lang="en-US" dirty="0"/>
              <a:t>Add subtitle here</a:t>
            </a:r>
          </a:p>
        </p:txBody>
      </p:sp>
      <p:sp>
        <p:nvSpPr>
          <p:cNvPr id="4" name="Date Placeholder 3"/>
          <p:cNvSpPr>
            <a:spLocks noGrp="1"/>
          </p:cNvSpPr>
          <p:nvPr>
            <p:ph type="dt" sz="half" idx="10"/>
          </p:nvPr>
        </p:nvSpPr>
        <p:spPr/>
        <p:txBody>
          <a:bodyPr>
            <a:noAutofit/>
          </a:bodyPr>
          <a:lstStyle>
            <a:lvl1pPr>
              <a:defRPr>
                <a:solidFill>
                  <a:schemeClr val="bg1"/>
                </a:solidFill>
              </a:defRPr>
            </a:lvl1pPr>
          </a:lstStyle>
          <a:p>
            <a:fld id="{34824576-1A9F-47E0-8A09-45031A3DB649}" type="datetime1">
              <a:rPr lang="en-US" smtClean="0">
                <a:solidFill>
                  <a:prstClr val="white"/>
                </a:solidFill>
              </a:rPr>
              <a:pPr/>
              <a:t>7/23/2018</a:t>
            </a:fld>
            <a:endParaRPr lang="en-US">
              <a:solidFill>
                <a:prstClr val="white"/>
              </a:solidFill>
            </a:endParaRPr>
          </a:p>
        </p:txBody>
      </p:sp>
      <p:sp>
        <p:nvSpPr>
          <p:cNvPr id="5" name="Footer Placeholder 4"/>
          <p:cNvSpPr>
            <a:spLocks noGrp="1"/>
          </p:cNvSpPr>
          <p:nvPr>
            <p:ph type="ftr" sz="quarter" idx="11"/>
          </p:nvPr>
        </p:nvSpPr>
        <p:spPr/>
        <p:txBody>
          <a:bodyPr>
            <a:noAutofit/>
          </a:bodyPr>
          <a:lstStyle>
            <a:lvl1pPr>
              <a:defRPr>
                <a:solidFill>
                  <a:schemeClr val="bg1"/>
                </a:solidFill>
              </a:defRPr>
            </a:lvl1pPr>
          </a:lstStyle>
          <a:p>
            <a:r>
              <a:rPr lang="en-US">
                <a:solidFill>
                  <a:prstClr val="white"/>
                </a:solidFill>
              </a:rPr>
              <a:t>Confidential information statement (go to INSERT&gt;&gt;HEADER &amp; FOOTER)</a:t>
            </a:r>
          </a:p>
        </p:txBody>
      </p:sp>
      <p:sp>
        <p:nvSpPr>
          <p:cNvPr id="6" name="Slide Number Placeholder 5"/>
          <p:cNvSpPr>
            <a:spLocks noGrp="1"/>
          </p:cNvSpPr>
          <p:nvPr>
            <p:ph type="sldNum" sz="quarter" idx="12"/>
          </p:nvPr>
        </p:nvSpPr>
        <p:spPr/>
        <p:txBody>
          <a:bodyPr>
            <a:noAutofit/>
          </a:bodyPr>
          <a:lstStyle>
            <a:lvl1pPr>
              <a:defRPr>
                <a:solidFill>
                  <a:schemeClr val="bg1"/>
                </a:solidFill>
              </a:defRPr>
            </a:lvl1pPr>
          </a:lstStyle>
          <a:p>
            <a:fld id="{4F90343F-D056-4E24-BE3D-A305BDC1A23E}" type="slidenum">
              <a:rPr lang="en-US" smtClean="0">
                <a:solidFill>
                  <a:prstClr val="white"/>
                </a:solidFill>
              </a:rPr>
              <a:pPr/>
              <a:t>‹#›</a:t>
            </a:fld>
            <a:endParaRPr lang="en-US">
              <a:solidFill>
                <a:prstClr val="white"/>
              </a:solidFill>
            </a:endParaRPr>
          </a:p>
        </p:txBody>
      </p:sp>
      <p:pic>
        <p:nvPicPr>
          <p:cNvPr id="7" name="Picture 6">
            <a:extLst>
              <a:ext uri="{FF2B5EF4-FFF2-40B4-BE49-F238E27FC236}">
                <a16:creationId xmlns:a16="http://schemas.microsoft.com/office/drawing/2014/main" id="{A61A7DFC-D350-4232-97CD-4EB7499F0466}"/>
              </a:ext>
            </a:extLst>
          </p:cNvPr>
          <p:cNvPicPr>
            <a:picLocks noChangeAspect="1"/>
          </p:cNvPicPr>
          <p:nvPr userDrawn="1"/>
        </p:nvPicPr>
        <p:blipFill>
          <a:blip r:embed="rId3"/>
          <a:stretch>
            <a:fillRect/>
          </a:stretch>
        </p:blipFill>
        <p:spPr>
          <a:xfrm>
            <a:off x="9739086" y="3317365"/>
            <a:ext cx="2016097" cy="1658047"/>
          </a:xfrm>
          <a:prstGeom prst="rect">
            <a:avLst/>
          </a:prstGeom>
        </p:spPr>
      </p:pic>
    </p:spTree>
    <p:extLst>
      <p:ext uri="{BB962C8B-B14F-4D97-AF65-F5344CB8AC3E}">
        <p14:creationId xmlns:p14="http://schemas.microsoft.com/office/powerpoint/2010/main" val="29260935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1FCB3FE-9767-4596-B7E4-CE550F08FD09}"/>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29B4C13-F6C9-4370-A169-01BD86C34526}"/>
              </a:ext>
            </a:extLst>
          </p:cNvPr>
          <p:cNvSpPr>
            <a:spLocks noGrp="1"/>
          </p:cNvSpPr>
          <p:nvPr>
            <p:ph type="dt" sz="half" idx="10"/>
          </p:nvPr>
        </p:nvSpPr>
        <p:spPr/>
        <p:txBody>
          <a:bodyPr/>
          <a:lstStyle/>
          <a:p>
            <a:fld id="{164CC055-6B9B-4B2A-AF16-1B679DAE3E64}" type="datetime1">
              <a:rPr lang="en-US" smtClean="0">
                <a:solidFill>
                  <a:prstClr val="white"/>
                </a:solidFill>
              </a:rPr>
              <a:pPr/>
              <a:t>7/23/2018</a:t>
            </a:fld>
            <a:endParaRPr lang="en-US">
              <a:solidFill>
                <a:prstClr val="white"/>
              </a:solidFill>
            </a:endParaRPr>
          </a:p>
        </p:txBody>
      </p:sp>
      <p:sp>
        <p:nvSpPr>
          <p:cNvPr id="5" name="Footer Placeholder 4">
            <a:extLst>
              <a:ext uri="{FF2B5EF4-FFF2-40B4-BE49-F238E27FC236}">
                <a16:creationId xmlns:a16="http://schemas.microsoft.com/office/drawing/2014/main" id="{4910F591-DD4F-487F-9F04-BA4E8008D632}"/>
              </a:ext>
            </a:extLst>
          </p:cNvPr>
          <p:cNvSpPr>
            <a:spLocks noGrp="1"/>
          </p:cNvSpPr>
          <p:nvPr>
            <p:ph type="ftr" sz="quarter" idx="11"/>
          </p:nvPr>
        </p:nvSpPr>
        <p:spPr/>
        <p:txBody>
          <a:bodyPr/>
          <a:lstStyle/>
          <a:p>
            <a:r>
              <a:rPr lang="en-US">
                <a:solidFill>
                  <a:prstClr val="white"/>
                </a:solidFill>
              </a:rPr>
              <a:t>Confidential information statement (go to INSERT&gt;&gt;HEADER &amp; FOOTER)</a:t>
            </a:r>
          </a:p>
        </p:txBody>
      </p:sp>
      <p:sp>
        <p:nvSpPr>
          <p:cNvPr id="6" name="Slide Number Placeholder 5">
            <a:extLst>
              <a:ext uri="{FF2B5EF4-FFF2-40B4-BE49-F238E27FC236}">
                <a16:creationId xmlns:a16="http://schemas.microsoft.com/office/drawing/2014/main" id="{F868C9EA-8033-4F83-BD86-9D0F1038EB8D}"/>
              </a:ext>
            </a:extLst>
          </p:cNvPr>
          <p:cNvSpPr>
            <a:spLocks noGrp="1"/>
          </p:cNvSpPr>
          <p:nvPr>
            <p:ph type="sldNum" sz="quarter" idx="12"/>
          </p:nvPr>
        </p:nvSpPr>
        <p:spPr/>
        <p:txBody>
          <a:bodyPr/>
          <a:lstStyle/>
          <a:p>
            <a:fld id="{0E17AA79-813D-4DD1-901D-7F16BC6F88CA}" type="slidenum">
              <a:rPr lang="en-US" smtClean="0">
                <a:solidFill>
                  <a:prstClr val="white"/>
                </a:solidFill>
              </a:rPr>
              <a:pPr/>
              <a:t>‹#›</a:t>
            </a:fld>
            <a:endParaRPr lang="en-US">
              <a:solidFill>
                <a:prstClr val="white"/>
              </a:solidFill>
            </a:endParaRPr>
          </a:p>
        </p:txBody>
      </p:sp>
      <p:sp>
        <p:nvSpPr>
          <p:cNvPr id="7" name="Title 6">
            <a:extLst>
              <a:ext uri="{FF2B5EF4-FFF2-40B4-BE49-F238E27FC236}">
                <a16:creationId xmlns:a16="http://schemas.microsoft.com/office/drawing/2014/main" id="{5F2E684E-10CA-4944-A387-3321A50D93D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4577859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3.xml><?xml version="1.0" encoding="utf-8"?>
<p:sldLayout xmlns:a="http://schemas.openxmlformats.org/drawingml/2006/main" xmlns:r="http://schemas.openxmlformats.org/officeDocument/2006/relationships" xmlns:p="http://schemas.openxmlformats.org/presentationml/2006/main" showMasterSp="0" preserve="1" userDrawn="1">
  <p:cSld name="Title Only">
    <p:spTree>
      <p:nvGrpSpPr>
        <p:cNvPr id="1" name=""/>
        <p:cNvGrpSpPr/>
        <p:nvPr/>
      </p:nvGrpSpPr>
      <p:grpSpPr>
        <a:xfrm>
          <a:off x="0" y="0"/>
          <a:ext cx="0" cy="0"/>
          <a:chOff x="0" y="0"/>
          <a:chExt cx="0" cy="0"/>
        </a:xfrm>
      </p:grpSpPr>
      <p:sp>
        <p:nvSpPr>
          <p:cNvPr id="6" name="Rectangle 5"/>
          <p:cNvSpPr/>
          <p:nvPr userDrawn="1"/>
        </p:nvSpPr>
        <p:spPr>
          <a:xfrm>
            <a:off x="158750" y="121691"/>
            <a:ext cx="11874500" cy="1087985"/>
          </a:xfrm>
          <a:prstGeom prst="rect">
            <a:avLst/>
          </a:prstGeom>
          <a:gradFill flip="none" rotWithShape="1">
            <a:gsLst>
              <a:gs pos="64000">
                <a:schemeClr val="bg1"/>
              </a:gs>
              <a:gs pos="86000">
                <a:schemeClr val="bg1">
                  <a:alpha val="47000"/>
                </a:schemeClr>
              </a:gs>
              <a:gs pos="100000">
                <a:schemeClr val="bg1">
                  <a:alpha val="0"/>
                </a:schemeClr>
              </a:gs>
            </a:gsLst>
            <a:lin ang="5400000" scaled="1"/>
            <a:tileRect/>
          </a:gradFill>
          <a:ln w="12700">
            <a:gradFill flip="none" rotWithShape="1">
              <a:gsLst>
                <a:gs pos="0">
                  <a:schemeClr val="accent1">
                    <a:lumMod val="5000"/>
                    <a:lumOff val="95000"/>
                    <a:alpha val="0"/>
                  </a:schemeClr>
                </a:gs>
                <a:gs pos="74000">
                  <a:srgbClr val="D12227"/>
                </a:gs>
                <a:gs pos="100000">
                  <a:srgbClr val="D12227"/>
                </a:gs>
              </a:gsLst>
              <a:lin ang="16200000" scaled="1"/>
              <a:tileRect/>
            </a:gradFill>
          </a:ln>
        </p:spPr>
        <p:txBody>
          <a:bodyPr vert="horz" lIns="182880" tIns="0" rIns="182880" bIns="0" rtlCol="0" anchor="b">
            <a:noAutofit/>
          </a:bodyPr>
          <a:lstStyle/>
          <a:p>
            <a:pPr defTabSz="914363" fontAlgn="auto">
              <a:lnSpc>
                <a:spcPct val="90000"/>
              </a:lnSpc>
              <a:spcAft>
                <a:spcPts val="0"/>
              </a:spcAft>
            </a:pPr>
            <a:endParaRPr kumimoji="0" lang="en-US" sz="3200" b="1" dirty="0">
              <a:solidFill>
                <a:srgbClr val="D12227"/>
              </a:solidFill>
              <a:latin typeface="Century Gothic" panose="020F0302020204030204"/>
              <a:ea typeface="+mn-ea"/>
            </a:endParaRPr>
          </a:p>
        </p:txBody>
      </p:sp>
      <p:sp>
        <p:nvSpPr>
          <p:cNvPr id="3" name="Date Placeholder 2"/>
          <p:cNvSpPr>
            <a:spLocks noGrp="1"/>
          </p:cNvSpPr>
          <p:nvPr>
            <p:ph type="dt" sz="half" idx="10"/>
          </p:nvPr>
        </p:nvSpPr>
        <p:spPr/>
        <p:txBody>
          <a:bodyPr/>
          <a:lstStyle/>
          <a:p>
            <a:fld id="{B5908250-344F-4703-AA1D-409DA37BC203}" type="datetime1">
              <a:rPr lang="en-US" smtClean="0">
                <a:solidFill>
                  <a:prstClr val="white"/>
                </a:solidFill>
              </a:rPr>
              <a:pPr/>
              <a:t>7/23/2018</a:t>
            </a:fld>
            <a:endParaRPr lang="en-US">
              <a:solidFill>
                <a:prstClr val="white"/>
              </a:solidFill>
            </a:endParaRPr>
          </a:p>
        </p:txBody>
      </p:sp>
      <p:sp>
        <p:nvSpPr>
          <p:cNvPr id="4" name="Footer Placeholder 3"/>
          <p:cNvSpPr>
            <a:spLocks noGrp="1"/>
          </p:cNvSpPr>
          <p:nvPr>
            <p:ph type="ftr" sz="quarter" idx="11"/>
          </p:nvPr>
        </p:nvSpPr>
        <p:spPr/>
        <p:txBody>
          <a:bodyPr/>
          <a:lstStyle/>
          <a:p>
            <a:r>
              <a:rPr lang="en-US">
                <a:solidFill>
                  <a:prstClr val="white"/>
                </a:solidFill>
              </a:rPr>
              <a:t>Confidential information statement (go to INSERT&gt;&gt;HEADER &amp; FOOTER)</a:t>
            </a:r>
          </a:p>
        </p:txBody>
      </p:sp>
      <p:sp>
        <p:nvSpPr>
          <p:cNvPr id="5" name="Slide Number Placeholder 4"/>
          <p:cNvSpPr>
            <a:spLocks noGrp="1"/>
          </p:cNvSpPr>
          <p:nvPr>
            <p:ph type="sldNum" sz="quarter" idx="12"/>
          </p:nvPr>
        </p:nvSpPr>
        <p:spPr/>
        <p:txBody>
          <a:bodyPr/>
          <a:lstStyle/>
          <a:p>
            <a:fld id="{4F90343F-D056-4E24-BE3D-A305BDC1A23E}" type="slidenum">
              <a:rPr lang="en-US" smtClean="0">
                <a:solidFill>
                  <a:prstClr val="white"/>
                </a:solidFill>
              </a:rPr>
              <a:pPr/>
              <a:t>‹#›</a:t>
            </a:fld>
            <a:endParaRPr lang="en-US">
              <a:solidFill>
                <a:prstClr val="white"/>
              </a:solidFill>
            </a:endParaRPr>
          </a:p>
        </p:txBody>
      </p:sp>
      <p:sp>
        <p:nvSpPr>
          <p:cNvPr id="8" name="Content Placeholder 7">
            <a:extLst>
              <a:ext uri="{FF2B5EF4-FFF2-40B4-BE49-F238E27FC236}">
                <a16:creationId xmlns:a16="http://schemas.microsoft.com/office/drawing/2014/main" id="{946A6ACE-1D8C-4729-B5F9-15C7084314FC}"/>
              </a:ext>
            </a:extLst>
          </p:cNvPr>
          <p:cNvSpPr>
            <a:spLocks noGrp="1"/>
          </p:cNvSpPr>
          <p:nvPr>
            <p:ph sz="quarter" idx="13"/>
          </p:nvPr>
        </p:nvSpPr>
        <p:spPr>
          <a:xfrm>
            <a:off x="158751" y="895351"/>
            <a:ext cx="11874499" cy="590549"/>
          </a:xfrm>
        </p:spPr>
        <p:txBody>
          <a:bodyPr/>
          <a:lstStyle>
            <a:lvl1pPr marL="0" indent="0">
              <a:buNone/>
              <a:defRPr/>
            </a:lvl1pPr>
          </a:lstStyle>
          <a:p>
            <a:pPr lvl="0"/>
            <a:r>
              <a:rPr lang="en-US" dirty="0"/>
              <a:t>Edit Master text styles</a:t>
            </a:r>
          </a:p>
        </p:txBody>
      </p:sp>
      <p:sp>
        <p:nvSpPr>
          <p:cNvPr id="10" name="Title 9">
            <a:extLst>
              <a:ext uri="{FF2B5EF4-FFF2-40B4-BE49-F238E27FC236}">
                <a16:creationId xmlns:a16="http://schemas.microsoft.com/office/drawing/2014/main" id="{ED5BBB28-EA4C-43F1-88A3-C1AA6BD1B1D1}"/>
              </a:ext>
            </a:extLst>
          </p:cNvPr>
          <p:cNvSpPr>
            <a:spLocks noGrp="1"/>
          </p:cNvSpPr>
          <p:nvPr>
            <p:ph type="title"/>
          </p:nvPr>
        </p:nvSpPr>
        <p:spPr/>
        <p:txBody>
          <a:bodyPr/>
          <a:lstStyle/>
          <a:p>
            <a:r>
              <a:rPr lang="en-US"/>
              <a:t>Click to edit Master title style</a:t>
            </a:r>
          </a:p>
        </p:txBody>
      </p:sp>
      <p:pic>
        <p:nvPicPr>
          <p:cNvPr id="11" name="Picture 10">
            <a:extLst>
              <a:ext uri="{FF2B5EF4-FFF2-40B4-BE49-F238E27FC236}">
                <a16:creationId xmlns:a16="http://schemas.microsoft.com/office/drawing/2014/main" id="{C62B5E66-B5F7-4BEE-9439-4DBFA782EB0D}"/>
              </a:ext>
            </a:extLst>
          </p:cNvPr>
          <p:cNvPicPr>
            <a:picLocks noChangeAspect="1"/>
          </p:cNvPicPr>
          <p:nvPr userDrawn="1"/>
        </p:nvPicPr>
        <p:blipFill>
          <a:blip r:embed="rId2"/>
          <a:stretch>
            <a:fillRect/>
          </a:stretch>
        </p:blipFill>
        <p:spPr>
          <a:xfrm>
            <a:off x="11117943" y="199923"/>
            <a:ext cx="711397" cy="585056"/>
          </a:xfrm>
          <a:prstGeom prst="rect">
            <a:avLst/>
          </a:prstGeom>
        </p:spPr>
      </p:pic>
    </p:spTree>
    <p:extLst>
      <p:ext uri="{BB962C8B-B14F-4D97-AF65-F5344CB8AC3E}">
        <p14:creationId xmlns:p14="http://schemas.microsoft.com/office/powerpoint/2010/main" val="25417653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4.xml><?xml version="1.0" encoding="utf-8"?>
<p:sldLayout xmlns:a="http://schemas.openxmlformats.org/drawingml/2006/main" xmlns:r="http://schemas.openxmlformats.org/officeDocument/2006/relationships" xmlns:p="http://schemas.openxmlformats.org/presentationml/2006/main" showMasterSp="0" preserve="1" userDrawn="1">
  <p:cSld name="Title Only White">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12B75E5F-0ED7-4A81-B0BE-5AAB005CD667}"/>
              </a:ext>
            </a:extLst>
          </p:cNvPr>
          <p:cNvSpPr/>
          <p:nvPr userDrawn="1"/>
        </p:nvSpPr>
        <p:spPr>
          <a:xfrm>
            <a:off x="158750" y="121691"/>
            <a:ext cx="11874500" cy="1087985"/>
          </a:xfrm>
          <a:prstGeom prst="rect">
            <a:avLst/>
          </a:prstGeom>
          <a:gradFill flip="none" rotWithShape="1">
            <a:gsLst>
              <a:gs pos="64000">
                <a:schemeClr val="bg1"/>
              </a:gs>
              <a:gs pos="86000">
                <a:schemeClr val="bg1">
                  <a:alpha val="47000"/>
                </a:schemeClr>
              </a:gs>
              <a:gs pos="100000">
                <a:schemeClr val="bg1">
                  <a:alpha val="0"/>
                </a:schemeClr>
              </a:gs>
            </a:gsLst>
            <a:lin ang="5400000" scaled="1"/>
            <a:tileRect/>
          </a:gradFill>
          <a:ln w="12700">
            <a:gradFill flip="none" rotWithShape="1">
              <a:gsLst>
                <a:gs pos="0">
                  <a:schemeClr val="accent1">
                    <a:lumMod val="5000"/>
                    <a:lumOff val="95000"/>
                    <a:alpha val="0"/>
                  </a:schemeClr>
                </a:gs>
                <a:gs pos="74000">
                  <a:srgbClr val="D12227"/>
                </a:gs>
                <a:gs pos="100000">
                  <a:srgbClr val="D12227"/>
                </a:gs>
              </a:gsLst>
              <a:lin ang="16200000" scaled="1"/>
              <a:tileRect/>
            </a:gradFill>
          </a:ln>
        </p:spPr>
        <p:txBody>
          <a:bodyPr vert="horz" lIns="182880" tIns="0" rIns="182880" bIns="0" rtlCol="0" anchor="b">
            <a:noAutofit/>
          </a:bodyPr>
          <a:lstStyle/>
          <a:p>
            <a:pPr defTabSz="914363" fontAlgn="auto">
              <a:lnSpc>
                <a:spcPct val="90000"/>
              </a:lnSpc>
              <a:spcAft>
                <a:spcPts val="0"/>
              </a:spcAft>
            </a:pPr>
            <a:endParaRPr kumimoji="0" lang="en-US" sz="3200" b="1" dirty="0">
              <a:solidFill>
                <a:srgbClr val="D12227"/>
              </a:solidFill>
              <a:latin typeface="Century Gothic" panose="020F0302020204030204"/>
              <a:ea typeface="+mn-ea"/>
            </a:endParaRPr>
          </a:p>
        </p:txBody>
      </p:sp>
      <p:sp>
        <p:nvSpPr>
          <p:cNvPr id="7" name="Rectangle 6">
            <a:extLst>
              <a:ext uri="{FF2B5EF4-FFF2-40B4-BE49-F238E27FC236}">
                <a16:creationId xmlns:a16="http://schemas.microsoft.com/office/drawing/2014/main" id="{704B95E9-4EE9-4DD0-B2A7-963B11EB777A}"/>
              </a:ext>
            </a:extLst>
          </p:cNvPr>
          <p:cNvSpPr/>
          <p:nvPr userDrawn="1"/>
        </p:nvSpPr>
        <p:spPr>
          <a:xfrm>
            <a:off x="0" y="3640109"/>
            <a:ext cx="12192000" cy="3217891"/>
          </a:xfrm>
          <a:prstGeom prst="rect">
            <a:avLst/>
          </a:prstGeom>
          <a:gradFill flip="none" rotWithShape="1">
            <a:gsLst>
              <a:gs pos="55000">
                <a:schemeClr val="bg1"/>
              </a:gs>
              <a:gs pos="100000">
                <a:srgbClr val="F5E2D4"/>
              </a:gs>
            </a:gsLst>
            <a:lin ang="0" scaled="1"/>
            <a:tileRect/>
          </a:gradFill>
          <a:ln>
            <a:noFill/>
          </a:ln>
        </p:spPr>
        <p:style>
          <a:lnRef idx="2">
            <a:schemeClr val="accent2">
              <a:shade val="50000"/>
            </a:schemeClr>
          </a:lnRef>
          <a:fillRef idx="1">
            <a:schemeClr val="accent2"/>
          </a:fillRef>
          <a:effectRef idx="0">
            <a:schemeClr val="accent2"/>
          </a:effectRef>
          <a:fontRef idx="minor">
            <a:schemeClr val="lt1"/>
          </a:fontRef>
        </p:style>
        <p:txBody>
          <a:bodyPr lIns="91440" tIns="45720" rIns="91440" bIns="45720" rtlCol="0" anchor="ctr"/>
          <a:lstStyle/>
          <a:p>
            <a:pPr algn="ctr" defTabSz="1219151" fontAlgn="auto">
              <a:spcBef>
                <a:spcPts val="0"/>
              </a:spcBef>
              <a:spcAft>
                <a:spcPts val="0"/>
              </a:spcAft>
            </a:pPr>
            <a:endParaRPr kumimoji="0" lang="en-US" sz="1800" dirty="0">
              <a:solidFill>
                <a:prstClr val="white"/>
              </a:solidFill>
            </a:endParaRPr>
          </a:p>
        </p:txBody>
      </p:sp>
      <p:sp>
        <p:nvSpPr>
          <p:cNvPr id="3" name="Date Placeholder 2"/>
          <p:cNvSpPr>
            <a:spLocks noGrp="1"/>
          </p:cNvSpPr>
          <p:nvPr>
            <p:ph type="dt" sz="half" idx="10"/>
          </p:nvPr>
        </p:nvSpPr>
        <p:spPr/>
        <p:txBody>
          <a:bodyPr/>
          <a:lstStyle/>
          <a:p>
            <a:fld id="{2A72505C-B412-40C9-A05A-702D4715D332}" type="datetime1">
              <a:rPr lang="en-US" smtClean="0">
                <a:solidFill>
                  <a:prstClr val="white"/>
                </a:solidFill>
              </a:rPr>
              <a:pPr/>
              <a:t>7/23/2018</a:t>
            </a:fld>
            <a:endParaRPr lang="en-US">
              <a:solidFill>
                <a:prstClr val="white"/>
              </a:solidFill>
            </a:endParaRPr>
          </a:p>
        </p:txBody>
      </p:sp>
      <p:sp>
        <p:nvSpPr>
          <p:cNvPr id="4" name="Footer Placeholder 3"/>
          <p:cNvSpPr>
            <a:spLocks noGrp="1"/>
          </p:cNvSpPr>
          <p:nvPr>
            <p:ph type="ftr" sz="quarter" idx="11"/>
          </p:nvPr>
        </p:nvSpPr>
        <p:spPr/>
        <p:txBody>
          <a:bodyPr/>
          <a:lstStyle/>
          <a:p>
            <a:r>
              <a:rPr lang="en-US">
                <a:solidFill>
                  <a:prstClr val="white"/>
                </a:solidFill>
              </a:rPr>
              <a:t>Confidential information statement (go to INSERT&gt;&gt;HEADER &amp; FOOTER)</a:t>
            </a:r>
          </a:p>
        </p:txBody>
      </p:sp>
      <p:sp>
        <p:nvSpPr>
          <p:cNvPr id="5" name="Slide Number Placeholder 4"/>
          <p:cNvSpPr>
            <a:spLocks noGrp="1"/>
          </p:cNvSpPr>
          <p:nvPr>
            <p:ph type="sldNum" sz="quarter" idx="12"/>
          </p:nvPr>
        </p:nvSpPr>
        <p:spPr/>
        <p:txBody>
          <a:bodyPr/>
          <a:lstStyle/>
          <a:p>
            <a:fld id="{4F90343F-D056-4E24-BE3D-A305BDC1A23E}" type="slidenum">
              <a:rPr lang="en-US" smtClean="0">
                <a:solidFill>
                  <a:prstClr val="white"/>
                </a:solidFill>
              </a:rPr>
              <a:pPr/>
              <a:t>‹#›</a:t>
            </a:fld>
            <a:endParaRPr lang="en-US">
              <a:solidFill>
                <a:prstClr val="white"/>
              </a:solidFill>
            </a:endParaRPr>
          </a:p>
        </p:txBody>
      </p:sp>
      <p:sp>
        <p:nvSpPr>
          <p:cNvPr id="11" name="Content Placeholder 7">
            <a:extLst>
              <a:ext uri="{FF2B5EF4-FFF2-40B4-BE49-F238E27FC236}">
                <a16:creationId xmlns:a16="http://schemas.microsoft.com/office/drawing/2014/main" id="{6FE35D5A-6D1A-49F9-81C2-0ADD914FC172}"/>
              </a:ext>
            </a:extLst>
          </p:cNvPr>
          <p:cNvSpPr>
            <a:spLocks noGrp="1"/>
          </p:cNvSpPr>
          <p:nvPr>
            <p:ph sz="quarter" idx="13"/>
          </p:nvPr>
        </p:nvSpPr>
        <p:spPr>
          <a:xfrm>
            <a:off x="158751" y="895351"/>
            <a:ext cx="11874499" cy="590549"/>
          </a:xfrm>
        </p:spPr>
        <p:txBody>
          <a:bodyPr/>
          <a:lstStyle>
            <a:lvl1pPr marL="0" indent="0">
              <a:buNone/>
              <a:defRPr/>
            </a:lvl1pPr>
          </a:lstStyle>
          <a:p>
            <a:pPr lvl="0"/>
            <a:r>
              <a:rPr lang="en-US" dirty="0"/>
              <a:t>Edit Master text styles</a:t>
            </a:r>
          </a:p>
        </p:txBody>
      </p:sp>
      <p:sp>
        <p:nvSpPr>
          <p:cNvPr id="13" name="Title 12">
            <a:extLst>
              <a:ext uri="{FF2B5EF4-FFF2-40B4-BE49-F238E27FC236}">
                <a16:creationId xmlns:a16="http://schemas.microsoft.com/office/drawing/2014/main" id="{101878EA-7845-4515-B073-46151C7874B5}"/>
              </a:ext>
            </a:extLst>
          </p:cNvPr>
          <p:cNvSpPr>
            <a:spLocks noGrp="1"/>
          </p:cNvSpPr>
          <p:nvPr>
            <p:ph type="title"/>
          </p:nvPr>
        </p:nvSpPr>
        <p:spPr/>
        <p:txBody>
          <a:bodyPr/>
          <a:lstStyle/>
          <a:p>
            <a:r>
              <a:rPr lang="en-US"/>
              <a:t>Click to edit Master title style</a:t>
            </a:r>
          </a:p>
        </p:txBody>
      </p:sp>
      <p:pic>
        <p:nvPicPr>
          <p:cNvPr id="14" name="Picture 13">
            <a:extLst>
              <a:ext uri="{FF2B5EF4-FFF2-40B4-BE49-F238E27FC236}">
                <a16:creationId xmlns:a16="http://schemas.microsoft.com/office/drawing/2014/main" id="{9A4C592E-1C89-4139-8510-860FCAFE2B2A}"/>
              </a:ext>
            </a:extLst>
          </p:cNvPr>
          <p:cNvPicPr>
            <a:picLocks noChangeAspect="1"/>
          </p:cNvPicPr>
          <p:nvPr userDrawn="1"/>
        </p:nvPicPr>
        <p:blipFill>
          <a:blip r:embed="rId2"/>
          <a:stretch>
            <a:fillRect/>
          </a:stretch>
        </p:blipFill>
        <p:spPr>
          <a:xfrm>
            <a:off x="11117943" y="199923"/>
            <a:ext cx="711397" cy="585056"/>
          </a:xfrm>
          <a:prstGeom prst="rect">
            <a:avLst/>
          </a:prstGeom>
        </p:spPr>
      </p:pic>
    </p:spTree>
    <p:extLst>
      <p:ext uri="{BB962C8B-B14F-4D97-AF65-F5344CB8AC3E}">
        <p14:creationId xmlns:p14="http://schemas.microsoft.com/office/powerpoint/2010/main" val="20598582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5.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34CC725-8AA7-488D-A1B7-4F82AB1B0E8D}" type="datetime1">
              <a:rPr lang="en-US" smtClean="0">
                <a:solidFill>
                  <a:prstClr val="white"/>
                </a:solidFill>
              </a:rPr>
              <a:pPr/>
              <a:t>7/23/2018</a:t>
            </a:fld>
            <a:endParaRPr lang="en-US">
              <a:solidFill>
                <a:prstClr val="white"/>
              </a:solidFill>
            </a:endParaRPr>
          </a:p>
        </p:txBody>
      </p:sp>
      <p:sp>
        <p:nvSpPr>
          <p:cNvPr id="3" name="Footer Placeholder 2"/>
          <p:cNvSpPr>
            <a:spLocks noGrp="1"/>
          </p:cNvSpPr>
          <p:nvPr>
            <p:ph type="ftr" sz="quarter" idx="11"/>
          </p:nvPr>
        </p:nvSpPr>
        <p:spPr/>
        <p:txBody>
          <a:bodyPr/>
          <a:lstStyle/>
          <a:p>
            <a:r>
              <a:rPr lang="en-US">
                <a:solidFill>
                  <a:prstClr val="white"/>
                </a:solidFill>
              </a:rPr>
              <a:t>Confidential information statement (go to INSERT&gt;&gt;HEADER &amp; FOOTER)</a:t>
            </a:r>
          </a:p>
        </p:txBody>
      </p:sp>
      <p:sp>
        <p:nvSpPr>
          <p:cNvPr id="4" name="Slide Number Placeholder 3"/>
          <p:cNvSpPr>
            <a:spLocks noGrp="1"/>
          </p:cNvSpPr>
          <p:nvPr>
            <p:ph type="sldNum" sz="quarter" idx="12"/>
          </p:nvPr>
        </p:nvSpPr>
        <p:spPr/>
        <p:txBody>
          <a:bodyPr/>
          <a:lstStyle/>
          <a:p>
            <a:fld id="{4F90343F-D056-4E24-BE3D-A305BDC1A23E}" type="slidenum">
              <a:rPr lang="en-US" smtClean="0">
                <a:solidFill>
                  <a:prstClr val="white"/>
                </a:solidFill>
              </a:rPr>
              <a:pPr/>
              <a:t>‹#›</a:t>
            </a:fld>
            <a:endParaRPr lang="en-US">
              <a:solidFill>
                <a:prstClr val="white"/>
              </a:solidFill>
            </a:endParaRPr>
          </a:p>
        </p:txBody>
      </p:sp>
      <p:pic>
        <p:nvPicPr>
          <p:cNvPr id="5" name="Picture 4">
            <a:extLst>
              <a:ext uri="{FF2B5EF4-FFF2-40B4-BE49-F238E27FC236}">
                <a16:creationId xmlns:a16="http://schemas.microsoft.com/office/drawing/2014/main" id="{C653017D-0E80-4780-992C-7CF3970809D7}"/>
              </a:ext>
            </a:extLst>
          </p:cNvPr>
          <p:cNvPicPr>
            <a:picLocks noChangeAspect="1"/>
          </p:cNvPicPr>
          <p:nvPr userDrawn="1"/>
        </p:nvPicPr>
        <p:blipFill>
          <a:blip r:embed="rId2"/>
          <a:stretch>
            <a:fillRect/>
          </a:stretch>
        </p:blipFill>
        <p:spPr>
          <a:xfrm>
            <a:off x="11117943" y="199923"/>
            <a:ext cx="711397" cy="585056"/>
          </a:xfrm>
          <a:prstGeom prst="rect">
            <a:avLst/>
          </a:prstGeom>
        </p:spPr>
      </p:pic>
    </p:spTree>
    <p:extLst>
      <p:ext uri="{BB962C8B-B14F-4D97-AF65-F5344CB8AC3E}">
        <p14:creationId xmlns:p14="http://schemas.microsoft.com/office/powerpoint/2010/main" val="16458486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190500" y="1104900"/>
            <a:ext cx="5749637" cy="5410200"/>
          </a:xfrm>
        </p:spPr>
        <p:txBody>
          <a:bodyPr/>
          <a:lstStyle>
            <a:lvl1pPr>
              <a:defRPr sz="2400"/>
            </a:lvl1pPr>
            <a:lvl2pPr>
              <a:defRPr sz="2000"/>
            </a:lvl2pPr>
            <a:lvl3pPr>
              <a:defRPr sz="1800"/>
            </a:lvl3pPr>
            <a:lvl4pPr>
              <a:defRPr sz="1600"/>
            </a:lvl4pPr>
            <a:lvl5pPr>
              <a:defRPr sz="1400"/>
            </a:lvl5pPr>
            <a:lvl6pPr>
              <a:defRPr sz="1812"/>
            </a:lvl6pPr>
            <a:lvl7pPr>
              <a:defRPr sz="1812"/>
            </a:lvl7pPr>
            <a:lvl8pPr>
              <a:defRPr sz="1812"/>
            </a:lvl8pPr>
            <a:lvl9pPr>
              <a:defRPr sz="1812"/>
            </a:lvl9pPr>
          </a:lstStyle>
          <a:p>
            <a:pPr lvl="0"/>
            <a:r>
              <a:rPr lang="en-US" dirty="0"/>
              <a:t>Add left column content here</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hasCustomPrompt="1"/>
          </p:nvPr>
        </p:nvSpPr>
        <p:spPr>
          <a:xfrm>
            <a:off x="6197600" y="1104900"/>
            <a:ext cx="5867400" cy="5410200"/>
          </a:xfrm>
        </p:spPr>
        <p:txBody>
          <a:bodyPr/>
          <a:lstStyle>
            <a:lvl1pPr>
              <a:defRPr sz="2400"/>
            </a:lvl1pPr>
            <a:lvl2pPr>
              <a:defRPr sz="2000"/>
            </a:lvl2pPr>
            <a:lvl3pPr>
              <a:defRPr sz="1800"/>
            </a:lvl3pPr>
            <a:lvl4pPr>
              <a:defRPr sz="1600"/>
            </a:lvl4pPr>
            <a:lvl5pPr>
              <a:defRPr sz="1400"/>
            </a:lvl5pPr>
            <a:lvl6pPr>
              <a:defRPr sz="1812"/>
            </a:lvl6pPr>
            <a:lvl7pPr>
              <a:defRPr sz="1812"/>
            </a:lvl7pPr>
            <a:lvl8pPr>
              <a:defRPr sz="1812"/>
            </a:lvl8pPr>
            <a:lvl9pPr>
              <a:defRPr sz="1812"/>
            </a:lvl9pPr>
          </a:lstStyle>
          <a:p>
            <a:pPr lvl="0"/>
            <a:r>
              <a:rPr lang="en-US" dirty="0"/>
              <a:t>Add right column content here</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p:cNvSpPr>
            <a:spLocks noGrp="1"/>
          </p:cNvSpPr>
          <p:nvPr>
            <p:ph type="dt" sz="half" idx="10"/>
          </p:nvPr>
        </p:nvSpPr>
        <p:spPr/>
        <p:txBody>
          <a:bodyPr/>
          <a:lstStyle/>
          <a:p>
            <a:fld id="{F5274C68-C4D0-444C-A4C0-ED096631C4F9}" type="datetime1">
              <a:rPr lang="en-US" smtClean="0">
                <a:solidFill>
                  <a:prstClr val="white"/>
                </a:solidFill>
              </a:rPr>
              <a:pPr/>
              <a:t>7/23/2018</a:t>
            </a:fld>
            <a:endParaRPr lang="en-US">
              <a:solidFill>
                <a:prstClr val="white"/>
              </a:solidFill>
            </a:endParaRPr>
          </a:p>
        </p:txBody>
      </p:sp>
      <p:sp>
        <p:nvSpPr>
          <p:cNvPr id="6" name="Footer Placeholder 5"/>
          <p:cNvSpPr>
            <a:spLocks noGrp="1"/>
          </p:cNvSpPr>
          <p:nvPr>
            <p:ph type="ftr" sz="quarter" idx="11"/>
          </p:nvPr>
        </p:nvSpPr>
        <p:spPr/>
        <p:txBody>
          <a:bodyPr/>
          <a:lstStyle/>
          <a:p>
            <a:r>
              <a:rPr lang="en-US">
                <a:solidFill>
                  <a:prstClr val="white"/>
                </a:solidFill>
              </a:rPr>
              <a:t>Confidential information statement (go to INSERT&gt;&gt;HEADER &amp; FOOTER)</a:t>
            </a:r>
          </a:p>
        </p:txBody>
      </p:sp>
      <p:sp>
        <p:nvSpPr>
          <p:cNvPr id="7" name="Slide Number Placeholder 6"/>
          <p:cNvSpPr>
            <a:spLocks noGrp="1"/>
          </p:cNvSpPr>
          <p:nvPr>
            <p:ph type="sldNum" sz="quarter" idx="12"/>
          </p:nvPr>
        </p:nvSpPr>
        <p:spPr/>
        <p:txBody>
          <a:bodyPr/>
          <a:lstStyle/>
          <a:p>
            <a:fld id="{4F90343F-D056-4E24-BE3D-A305BDC1A23E}" type="slidenum">
              <a:rPr lang="en-US" smtClean="0">
                <a:solidFill>
                  <a:prstClr val="white"/>
                </a:solidFill>
              </a:rPr>
              <a:pPr/>
              <a:t>‹#›</a:t>
            </a:fld>
            <a:endParaRPr lang="en-US">
              <a:solidFill>
                <a:prstClr val="white"/>
              </a:solidFill>
            </a:endParaRPr>
          </a:p>
        </p:txBody>
      </p:sp>
      <p:sp>
        <p:nvSpPr>
          <p:cNvPr id="8" name="Title 7">
            <a:extLst>
              <a:ext uri="{FF2B5EF4-FFF2-40B4-BE49-F238E27FC236}">
                <a16:creationId xmlns:a16="http://schemas.microsoft.com/office/drawing/2014/main" id="{5609B01E-8084-46E9-B837-10B68BA56057}"/>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6630824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Add Title Here</a:t>
            </a:r>
          </a:p>
        </p:txBody>
      </p:sp>
      <p:sp>
        <p:nvSpPr>
          <p:cNvPr id="3" name="Text Placeholder 2"/>
          <p:cNvSpPr>
            <a:spLocks noGrp="1"/>
          </p:cNvSpPr>
          <p:nvPr>
            <p:ph type="body" idx="1" hasCustomPrompt="1"/>
          </p:nvPr>
        </p:nvSpPr>
        <p:spPr>
          <a:xfrm>
            <a:off x="190500" y="1106424"/>
            <a:ext cx="5766955" cy="470706"/>
          </a:xfrm>
        </p:spPr>
        <p:txBody>
          <a:bodyPr anchor="b"/>
          <a:lstStyle>
            <a:lvl1pPr marL="0" indent="0">
              <a:buNone/>
              <a:defRPr sz="2400" b="1"/>
            </a:lvl1pPr>
            <a:lvl2pPr marL="457200" indent="0">
              <a:buNone/>
              <a:defRPr sz="2000" b="1"/>
            </a:lvl2pPr>
            <a:lvl3pPr marL="914400" indent="0">
              <a:buNone/>
              <a:defRPr sz="1813" b="1"/>
            </a:lvl3pPr>
            <a:lvl4pPr marL="1371600" indent="0">
              <a:buNone/>
              <a:defRPr sz="1625" b="1"/>
            </a:lvl4pPr>
            <a:lvl5pPr marL="1828800" indent="0">
              <a:buNone/>
              <a:defRPr sz="1625" b="1"/>
            </a:lvl5pPr>
            <a:lvl6pPr marL="2286000" indent="0">
              <a:buNone/>
              <a:defRPr sz="1625" b="1"/>
            </a:lvl6pPr>
            <a:lvl7pPr marL="2743200" indent="0">
              <a:buNone/>
              <a:defRPr sz="1625" b="1"/>
            </a:lvl7pPr>
            <a:lvl8pPr marL="3200400" indent="0">
              <a:buNone/>
              <a:defRPr sz="1625" b="1"/>
            </a:lvl8pPr>
            <a:lvl9pPr marL="3657600" indent="0">
              <a:buNone/>
              <a:defRPr sz="1625" b="1"/>
            </a:lvl9pPr>
          </a:lstStyle>
          <a:p>
            <a:pPr lvl="0"/>
            <a:r>
              <a:rPr lang="en-US" dirty="0"/>
              <a:t>Add column title here</a:t>
            </a:r>
          </a:p>
        </p:txBody>
      </p:sp>
      <p:sp>
        <p:nvSpPr>
          <p:cNvPr id="4" name="Content Placeholder 3"/>
          <p:cNvSpPr>
            <a:spLocks noGrp="1"/>
          </p:cNvSpPr>
          <p:nvPr>
            <p:ph sz="half" idx="2" hasCustomPrompt="1"/>
          </p:nvPr>
        </p:nvSpPr>
        <p:spPr>
          <a:xfrm>
            <a:off x="190500" y="1577130"/>
            <a:ext cx="5766955" cy="4937970"/>
          </a:xfrm>
        </p:spPr>
        <p:txBody>
          <a:bodyPr/>
          <a:lstStyle>
            <a:lvl1pPr>
              <a:defRPr sz="2400"/>
            </a:lvl1pPr>
            <a:lvl2pPr>
              <a:defRPr sz="2000"/>
            </a:lvl2pPr>
            <a:lvl3pPr>
              <a:defRPr sz="1800"/>
            </a:lvl3pPr>
            <a:lvl4pPr>
              <a:defRPr sz="1600"/>
            </a:lvl4pPr>
            <a:lvl5pPr>
              <a:defRPr sz="1400"/>
            </a:lvl5pPr>
            <a:lvl6pPr>
              <a:defRPr sz="1625"/>
            </a:lvl6pPr>
            <a:lvl7pPr>
              <a:defRPr sz="1625"/>
            </a:lvl7pPr>
            <a:lvl8pPr>
              <a:defRPr sz="1625"/>
            </a:lvl8pPr>
            <a:lvl9pPr>
              <a:defRPr sz="1625"/>
            </a:lvl9pPr>
          </a:lstStyle>
          <a:p>
            <a:pPr lvl="0"/>
            <a:r>
              <a:rPr lang="en-US" dirty="0"/>
              <a:t>Add bullet content here</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hasCustomPrompt="1"/>
          </p:nvPr>
        </p:nvSpPr>
        <p:spPr>
          <a:xfrm>
            <a:off x="6193368" y="1106424"/>
            <a:ext cx="5871632" cy="470706"/>
          </a:xfrm>
        </p:spPr>
        <p:txBody>
          <a:bodyPr anchor="b"/>
          <a:lstStyle>
            <a:lvl1pPr marL="0" indent="0">
              <a:buNone/>
              <a:defRPr sz="2400" b="1"/>
            </a:lvl1pPr>
            <a:lvl2pPr marL="457200" indent="0">
              <a:buNone/>
              <a:defRPr sz="2000" b="1"/>
            </a:lvl2pPr>
            <a:lvl3pPr marL="914400" indent="0">
              <a:buNone/>
              <a:defRPr sz="1813" b="1"/>
            </a:lvl3pPr>
            <a:lvl4pPr marL="1371600" indent="0">
              <a:buNone/>
              <a:defRPr sz="1625" b="1"/>
            </a:lvl4pPr>
            <a:lvl5pPr marL="1828800" indent="0">
              <a:buNone/>
              <a:defRPr sz="1625" b="1"/>
            </a:lvl5pPr>
            <a:lvl6pPr marL="2286000" indent="0">
              <a:buNone/>
              <a:defRPr sz="1625" b="1"/>
            </a:lvl6pPr>
            <a:lvl7pPr marL="2743200" indent="0">
              <a:buNone/>
              <a:defRPr sz="1625" b="1"/>
            </a:lvl7pPr>
            <a:lvl8pPr marL="3200400" indent="0">
              <a:buNone/>
              <a:defRPr sz="1625" b="1"/>
            </a:lvl8pPr>
            <a:lvl9pPr marL="3657600" indent="0">
              <a:buNone/>
              <a:defRPr sz="1625" b="1"/>
            </a:lvl9pPr>
          </a:lstStyle>
          <a:p>
            <a:pPr lvl="0"/>
            <a:r>
              <a:rPr lang="en-US" dirty="0"/>
              <a:t>Add column title here</a:t>
            </a:r>
          </a:p>
        </p:txBody>
      </p:sp>
      <p:sp>
        <p:nvSpPr>
          <p:cNvPr id="6" name="Content Placeholder 5"/>
          <p:cNvSpPr>
            <a:spLocks noGrp="1"/>
          </p:cNvSpPr>
          <p:nvPr>
            <p:ph sz="quarter" idx="4" hasCustomPrompt="1"/>
          </p:nvPr>
        </p:nvSpPr>
        <p:spPr>
          <a:xfrm>
            <a:off x="6193368" y="1577130"/>
            <a:ext cx="5871632" cy="4937970"/>
          </a:xfrm>
        </p:spPr>
        <p:txBody>
          <a:bodyPr/>
          <a:lstStyle>
            <a:lvl1pPr>
              <a:defRPr sz="2400"/>
            </a:lvl1pPr>
            <a:lvl2pPr>
              <a:defRPr sz="2000"/>
            </a:lvl2pPr>
            <a:lvl3pPr>
              <a:defRPr sz="1800"/>
            </a:lvl3pPr>
            <a:lvl4pPr>
              <a:defRPr sz="1600"/>
            </a:lvl4pPr>
            <a:lvl5pPr>
              <a:defRPr sz="1400"/>
            </a:lvl5pPr>
            <a:lvl6pPr>
              <a:defRPr sz="1625"/>
            </a:lvl6pPr>
            <a:lvl7pPr>
              <a:defRPr sz="1625"/>
            </a:lvl7pPr>
            <a:lvl8pPr>
              <a:defRPr sz="1625"/>
            </a:lvl8pPr>
            <a:lvl9pPr>
              <a:defRPr sz="1625"/>
            </a:lvl9pPr>
          </a:lstStyle>
          <a:p>
            <a:pPr lvl="0"/>
            <a:r>
              <a:rPr lang="en-US" dirty="0"/>
              <a:t>Add bullet content here</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Date Placeholder 6"/>
          <p:cNvSpPr>
            <a:spLocks noGrp="1"/>
          </p:cNvSpPr>
          <p:nvPr>
            <p:ph type="dt" sz="half" idx="10"/>
          </p:nvPr>
        </p:nvSpPr>
        <p:spPr/>
        <p:txBody>
          <a:bodyPr/>
          <a:lstStyle/>
          <a:p>
            <a:fld id="{7E8838C7-231B-43D4-9D5A-1531C9EBDED2}" type="datetime1">
              <a:rPr lang="en-US" smtClean="0">
                <a:solidFill>
                  <a:prstClr val="white"/>
                </a:solidFill>
              </a:rPr>
              <a:pPr/>
              <a:t>7/23/2018</a:t>
            </a:fld>
            <a:endParaRPr lang="en-US">
              <a:solidFill>
                <a:prstClr val="white"/>
              </a:solidFill>
            </a:endParaRPr>
          </a:p>
        </p:txBody>
      </p:sp>
      <p:sp>
        <p:nvSpPr>
          <p:cNvPr id="8" name="Footer Placeholder 7"/>
          <p:cNvSpPr>
            <a:spLocks noGrp="1"/>
          </p:cNvSpPr>
          <p:nvPr>
            <p:ph type="ftr" sz="quarter" idx="11"/>
          </p:nvPr>
        </p:nvSpPr>
        <p:spPr/>
        <p:txBody>
          <a:bodyPr/>
          <a:lstStyle/>
          <a:p>
            <a:r>
              <a:rPr lang="en-US">
                <a:solidFill>
                  <a:prstClr val="white"/>
                </a:solidFill>
              </a:rPr>
              <a:t>Confidential information statement (go to INSERT&gt;&gt;HEADER &amp; FOOTER)</a:t>
            </a:r>
          </a:p>
        </p:txBody>
      </p:sp>
      <p:sp>
        <p:nvSpPr>
          <p:cNvPr id="9" name="Slide Number Placeholder 8"/>
          <p:cNvSpPr>
            <a:spLocks noGrp="1"/>
          </p:cNvSpPr>
          <p:nvPr>
            <p:ph type="sldNum" sz="quarter" idx="12"/>
          </p:nvPr>
        </p:nvSpPr>
        <p:spPr/>
        <p:txBody>
          <a:bodyPr/>
          <a:lstStyle/>
          <a:p>
            <a:fld id="{4F90343F-D056-4E24-BE3D-A305BDC1A23E}" type="slidenum">
              <a:rPr lang="en-US" smtClean="0">
                <a:solidFill>
                  <a:prstClr val="white"/>
                </a:solidFill>
              </a:rPr>
              <a:pPr/>
              <a:t>‹#›</a:t>
            </a:fld>
            <a:endParaRPr lang="en-US">
              <a:solidFill>
                <a:prstClr val="white"/>
              </a:solidFill>
            </a:endParaRPr>
          </a:p>
        </p:txBody>
      </p:sp>
    </p:spTree>
    <p:extLst>
      <p:ext uri="{BB962C8B-B14F-4D97-AF65-F5344CB8AC3E}">
        <p14:creationId xmlns:p14="http://schemas.microsoft.com/office/powerpoint/2010/main" val="3301287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8.xml><?xml version="1.0" encoding="utf-8"?>
<p:sldLayout xmlns:a="http://schemas.openxmlformats.org/drawingml/2006/main" xmlns:r="http://schemas.openxmlformats.org/officeDocument/2006/relationships" xmlns:p="http://schemas.openxmlformats.org/presentationml/2006/main" showMasterSp="0" type="blank" preserve="1">
  <p:cSld name="Full Frame">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ED41EFB9-C346-4F10-8B35-12299317C5F5}"/>
              </a:ext>
            </a:extLst>
          </p:cNvPr>
          <p:cNvSpPr/>
          <p:nvPr userDrawn="1"/>
        </p:nvSpPr>
        <p:spPr>
          <a:xfrm>
            <a:off x="0" y="3640109"/>
            <a:ext cx="12192000" cy="3217891"/>
          </a:xfrm>
          <a:prstGeom prst="rect">
            <a:avLst/>
          </a:prstGeom>
          <a:gradFill flip="none" rotWithShape="1">
            <a:gsLst>
              <a:gs pos="55000">
                <a:schemeClr val="bg1"/>
              </a:gs>
              <a:gs pos="100000">
                <a:srgbClr val="F5E2D4"/>
              </a:gs>
            </a:gsLst>
            <a:lin ang="0" scaled="1"/>
            <a:tileRect/>
          </a:gradFill>
          <a:ln>
            <a:noFill/>
          </a:ln>
        </p:spPr>
        <p:style>
          <a:lnRef idx="2">
            <a:schemeClr val="accent2">
              <a:shade val="50000"/>
            </a:schemeClr>
          </a:lnRef>
          <a:fillRef idx="1">
            <a:schemeClr val="accent2"/>
          </a:fillRef>
          <a:effectRef idx="0">
            <a:schemeClr val="accent2"/>
          </a:effectRef>
          <a:fontRef idx="minor">
            <a:schemeClr val="lt1"/>
          </a:fontRef>
        </p:style>
        <p:txBody>
          <a:bodyPr lIns="91440" tIns="45720" rIns="91440" bIns="45720" rtlCol="0" anchor="ctr"/>
          <a:lstStyle/>
          <a:p>
            <a:pPr algn="ctr" defTabSz="1219151" fontAlgn="auto">
              <a:spcBef>
                <a:spcPts val="0"/>
              </a:spcBef>
              <a:spcAft>
                <a:spcPts val="0"/>
              </a:spcAft>
            </a:pPr>
            <a:endParaRPr kumimoji="0" lang="en-US" sz="1800" dirty="0">
              <a:solidFill>
                <a:prstClr val="white"/>
              </a:solidFill>
            </a:endParaRPr>
          </a:p>
        </p:txBody>
      </p:sp>
      <p:sp>
        <p:nvSpPr>
          <p:cNvPr id="2" name="Date Placeholder 1"/>
          <p:cNvSpPr>
            <a:spLocks noGrp="1"/>
          </p:cNvSpPr>
          <p:nvPr>
            <p:ph type="dt" sz="half" idx="10"/>
          </p:nvPr>
        </p:nvSpPr>
        <p:spPr/>
        <p:txBody>
          <a:bodyPr/>
          <a:lstStyle/>
          <a:p>
            <a:fld id="{053DF738-8A07-4EF2-B139-8B5CC2DE9E0B}" type="datetime1">
              <a:rPr lang="en-US" smtClean="0">
                <a:solidFill>
                  <a:prstClr val="white"/>
                </a:solidFill>
              </a:rPr>
              <a:pPr/>
              <a:t>7/23/2018</a:t>
            </a:fld>
            <a:endParaRPr lang="en-US">
              <a:solidFill>
                <a:prstClr val="white"/>
              </a:solidFill>
            </a:endParaRPr>
          </a:p>
        </p:txBody>
      </p:sp>
      <p:sp>
        <p:nvSpPr>
          <p:cNvPr id="3" name="Footer Placeholder 2"/>
          <p:cNvSpPr>
            <a:spLocks noGrp="1"/>
          </p:cNvSpPr>
          <p:nvPr>
            <p:ph type="ftr" sz="quarter" idx="11"/>
          </p:nvPr>
        </p:nvSpPr>
        <p:spPr/>
        <p:txBody>
          <a:bodyPr/>
          <a:lstStyle/>
          <a:p>
            <a:r>
              <a:rPr lang="en-US">
                <a:solidFill>
                  <a:prstClr val="white"/>
                </a:solidFill>
              </a:rPr>
              <a:t>Confidential information statement (go to INSERT&gt;&gt;HEADER &amp; FOOTER)</a:t>
            </a:r>
          </a:p>
        </p:txBody>
      </p:sp>
      <p:sp>
        <p:nvSpPr>
          <p:cNvPr id="4" name="Slide Number Placeholder 3"/>
          <p:cNvSpPr>
            <a:spLocks noGrp="1"/>
          </p:cNvSpPr>
          <p:nvPr>
            <p:ph type="sldNum" sz="quarter" idx="12"/>
          </p:nvPr>
        </p:nvSpPr>
        <p:spPr/>
        <p:txBody>
          <a:bodyPr/>
          <a:lstStyle/>
          <a:p>
            <a:fld id="{4F90343F-D056-4E24-BE3D-A305BDC1A23E}" type="slidenum">
              <a:rPr lang="en-US" smtClean="0">
                <a:solidFill>
                  <a:prstClr val="white"/>
                </a:solidFill>
              </a:rPr>
              <a:pPr/>
              <a:t>‹#›</a:t>
            </a:fld>
            <a:endParaRPr lang="en-US">
              <a:solidFill>
                <a:prstClr val="white"/>
              </a:solidFill>
            </a:endParaRPr>
          </a:p>
        </p:txBody>
      </p:sp>
    </p:spTree>
    <p:extLst>
      <p:ext uri="{BB962C8B-B14F-4D97-AF65-F5344CB8AC3E}">
        <p14:creationId xmlns:p14="http://schemas.microsoft.com/office/powerpoint/2010/main" val="32863043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609607" y="273050"/>
            <a:ext cx="4011084" cy="1162050"/>
          </a:xfrm>
        </p:spPr>
        <p:txBody>
          <a:bodyPr anchor="b"/>
          <a:lstStyle>
            <a:lvl1pPr algn="l">
              <a:defRPr sz="2000" b="1"/>
            </a:lvl1pPr>
          </a:lstStyle>
          <a:p>
            <a:r>
              <a:rPr lang="ja-JP" altLang="en-US"/>
              <a:t>マスタ タイトルの書式設定</a:t>
            </a:r>
          </a:p>
        </p:txBody>
      </p:sp>
      <p:sp>
        <p:nvSpPr>
          <p:cNvPr id="3" name="コンテンツ プレースホルダ 2"/>
          <p:cNvSpPr>
            <a:spLocks noGrp="1"/>
          </p:cNvSpPr>
          <p:nvPr>
            <p:ph idx="1"/>
          </p:nvPr>
        </p:nvSpPr>
        <p:spPr>
          <a:xfrm>
            <a:off x="4766737" y="273079"/>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テキスト プレースホルダ 3"/>
          <p:cNvSpPr>
            <a:spLocks noGrp="1"/>
          </p:cNvSpPr>
          <p:nvPr>
            <p:ph type="body" sz="half" idx="2"/>
          </p:nvPr>
        </p:nvSpPr>
        <p:spPr>
          <a:xfrm>
            <a:off x="609607" y="1435103"/>
            <a:ext cx="4011084" cy="4691063"/>
          </a:xfrm>
        </p:spPr>
        <p:txBody>
          <a:bodyPr/>
          <a:lstStyle>
            <a:lvl1pPr marL="0" indent="0">
              <a:buNone/>
              <a:defRPr sz="1400"/>
            </a:lvl1pPr>
            <a:lvl2pPr marL="455734" indent="0">
              <a:buNone/>
              <a:defRPr sz="1200"/>
            </a:lvl2pPr>
            <a:lvl3pPr marL="911473" indent="0">
              <a:buNone/>
              <a:defRPr sz="1000"/>
            </a:lvl3pPr>
            <a:lvl4pPr marL="1367208" indent="0">
              <a:buNone/>
              <a:defRPr sz="900"/>
            </a:lvl4pPr>
            <a:lvl5pPr marL="1822943" indent="0">
              <a:buNone/>
              <a:defRPr sz="900"/>
            </a:lvl5pPr>
            <a:lvl6pPr marL="2278680" indent="0">
              <a:buNone/>
              <a:defRPr sz="900"/>
            </a:lvl6pPr>
            <a:lvl7pPr marL="2734415" indent="0">
              <a:buNone/>
              <a:defRPr sz="900"/>
            </a:lvl7pPr>
            <a:lvl8pPr marL="3190153" indent="0">
              <a:buNone/>
              <a:defRPr sz="900"/>
            </a:lvl8pPr>
            <a:lvl9pPr marL="3645886" indent="0">
              <a:buNone/>
              <a:defRPr sz="900"/>
            </a:lvl9pPr>
          </a:lstStyle>
          <a:p>
            <a:pPr lvl="0"/>
            <a:r>
              <a:rPr lang="ja-JP" altLang="en-US"/>
              <a:t>マスタ テキストの書式設定</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fld id="{6EC56489-A112-4090-BD7C-A39A4DFE5E2C}" type="slidenum">
              <a:rPr lang="en-US" altLang="ja-JP"/>
              <a:pPr/>
              <a:t>‹#›</a:t>
            </a:fld>
            <a:endParaRPr lang="en-US" altLang="ja-JP"/>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2389717" y="4800600"/>
            <a:ext cx="7315200" cy="566738"/>
          </a:xfrm>
        </p:spPr>
        <p:txBody>
          <a:bodyPr anchor="b"/>
          <a:lstStyle>
            <a:lvl1pPr algn="l">
              <a:defRPr sz="2000" b="1"/>
            </a:lvl1pPr>
          </a:lstStyle>
          <a:p>
            <a:r>
              <a:rPr lang="ja-JP" altLang="en-US"/>
              <a:t>マスタ タイトルの書式設定</a:t>
            </a:r>
          </a:p>
        </p:txBody>
      </p:sp>
      <p:sp>
        <p:nvSpPr>
          <p:cNvPr id="3" name="図プレースホルダ 2"/>
          <p:cNvSpPr>
            <a:spLocks noGrp="1"/>
          </p:cNvSpPr>
          <p:nvPr>
            <p:ph type="pic" idx="1"/>
          </p:nvPr>
        </p:nvSpPr>
        <p:spPr>
          <a:xfrm>
            <a:off x="2389717" y="612775"/>
            <a:ext cx="7315200" cy="4114800"/>
          </a:xfrm>
        </p:spPr>
        <p:txBody>
          <a:bodyPr/>
          <a:lstStyle>
            <a:lvl1pPr marL="0" indent="0">
              <a:buNone/>
              <a:defRPr sz="3200"/>
            </a:lvl1pPr>
            <a:lvl2pPr marL="455734" indent="0">
              <a:buNone/>
              <a:defRPr sz="2800"/>
            </a:lvl2pPr>
            <a:lvl3pPr marL="911473" indent="0">
              <a:buNone/>
              <a:defRPr sz="2400"/>
            </a:lvl3pPr>
            <a:lvl4pPr marL="1367208" indent="0">
              <a:buNone/>
              <a:defRPr sz="2000"/>
            </a:lvl4pPr>
            <a:lvl5pPr marL="1822943" indent="0">
              <a:buNone/>
              <a:defRPr sz="2000"/>
            </a:lvl5pPr>
            <a:lvl6pPr marL="2278680" indent="0">
              <a:buNone/>
              <a:defRPr sz="2000"/>
            </a:lvl6pPr>
            <a:lvl7pPr marL="2734415" indent="0">
              <a:buNone/>
              <a:defRPr sz="2000"/>
            </a:lvl7pPr>
            <a:lvl8pPr marL="3190153" indent="0">
              <a:buNone/>
              <a:defRPr sz="2000"/>
            </a:lvl8pPr>
            <a:lvl9pPr marL="3645886" indent="0">
              <a:buNone/>
              <a:defRPr sz="2000"/>
            </a:lvl9pPr>
          </a:lstStyle>
          <a:p>
            <a:pPr lvl="0"/>
            <a:endParaRPr lang="ja-JP" altLang="en-US" noProof="0"/>
          </a:p>
        </p:txBody>
      </p:sp>
      <p:sp>
        <p:nvSpPr>
          <p:cNvPr id="4" name="テキスト プレースホルダ 3"/>
          <p:cNvSpPr>
            <a:spLocks noGrp="1"/>
          </p:cNvSpPr>
          <p:nvPr>
            <p:ph type="body" sz="half" idx="2"/>
          </p:nvPr>
        </p:nvSpPr>
        <p:spPr>
          <a:xfrm>
            <a:off x="2389717" y="5367338"/>
            <a:ext cx="7315200" cy="804862"/>
          </a:xfrm>
        </p:spPr>
        <p:txBody>
          <a:bodyPr/>
          <a:lstStyle>
            <a:lvl1pPr marL="0" indent="0">
              <a:buNone/>
              <a:defRPr sz="1400"/>
            </a:lvl1pPr>
            <a:lvl2pPr marL="455734" indent="0">
              <a:buNone/>
              <a:defRPr sz="1200"/>
            </a:lvl2pPr>
            <a:lvl3pPr marL="911473" indent="0">
              <a:buNone/>
              <a:defRPr sz="1000"/>
            </a:lvl3pPr>
            <a:lvl4pPr marL="1367208" indent="0">
              <a:buNone/>
              <a:defRPr sz="900"/>
            </a:lvl4pPr>
            <a:lvl5pPr marL="1822943" indent="0">
              <a:buNone/>
              <a:defRPr sz="900"/>
            </a:lvl5pPr>
            <a:lvl6pPr marL="2278680" indent="0">
              <a:buNone/>
              <a:defRPr sz="900"/>
            </a:lvl6pPr>
            <a:lvl7pPr marL="2734415" indent="0">
              <a:buNone/>
              <a:defRPr sz="900"/>
            </a:lvl7pPr>
            <a:lvl8pPr marL="3190153" indent="0">
              <a:buNone/>
              <a:defRPr sz="900"/>
            </a:lvl8pPr>
            <a:lvl9pPr marL="3645886" indent="0">
              <a:buNone/>
              <a:defRPr sz="900"/>
            </a:lvl9pPr>
          </a:lstStyle>
          <a:p>
            <a:pPr lvl="0"/>
            <a:r>
              <a:rPr lang="ja-JP" altLang="en-US"/>
              <a:t>マスタ テキストの書式設定</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fld id="{8235BFC7-33B8-45CC-90EB-C8AA66A83AE3}" type="slidenum">
              <a:rPr lang="en-US" altLang="ja-JP"/>
              <a:pPr/>
              <a:t>‹#›</a:t>
            </a:fld>
            <a:endParaRPr lang="en-US" altLang="ja-JP"/>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image" Target="../media/image1.png"/><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theme" Target="../theme/theme3.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3.xml"/><Relationship Id="rId3" Type="http://schemas.openxmlformats.org/officeDocument/2006/relationships/slideLayout" Target="../slideLayouts/slideLayout38.xml"/><Relationship Id="rId7" Type="http://schemas.openxmlformats.org/officeDocument/2006/relationships/slideLayout" Target="../slideLayouts/slideLayout42.xml"/><Relationship Id="rId12" Type="http://schemas.openxmlformats.org/officeDocument/2006/relationships/theme" Target="../theme/theme4.xml"/><Relationship Id="rId2" Type="http://schemas.openxmlformats.org/officeDocument/2006/relationships/slideLayout" Target="../slideLayouts/slideLayout37.xml"/><Relationship Id="rId1" Type="http://schemas.openxmlformats.org/officeDocument/2006/relationships/slideLayout" Target="../slideLayouts/slideLayout36.xml"/><Relationship Id="rId6" Type="http://schemas.openxmlformats.org/officeDocument/2006/relationships/slideLayout" Target="../slideLayouts/slideLayout41.xml"/><Relationship Id="rId11" Type="http://schemas.openxmlformats.org/officeDocument/2006/relationships/slideLayout" Target="../slideLayouts/slideLayout46.xml"/><Relationship Id="rId5" Type="http://schemas.openxmlformats.org/officeDocument/2006/relationships/slideLayout" Target="../slideLayouts/slideLayout40.xml"/><Relationship Id="rId10" Type="http://schemas.openxmlformats.org/officeDocument/2006/relationships/slideLayout" Target="../slideLayouts/slideLayout45.xml"/><Relationship Id="rId4" Type="http://schemas.openxmlformats.org/officeDocument/2006/relationships/slideLayout" Target="../slideLayouts/slideLayout39.xml"/><Relationship Id="rId9" Type="http://schemas.openxmlformats.org/officeDocument/2006/relationships/slideLayout" Target="../slideLayouts/slideLayout44.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4.xml"/><Relationship Id="rId13" Type="http://schemas.openxmlformats.org/officeDocument/2006/relationships/image" Target="../media/image1.png"/><Relationship Id="rId3" Type="http://schemas.openxmlformats.org/officeDocument/2006/relationships/slideLayout" Target="../slideLayouts/slideLayout49.xml"/><Relationship Id="rId7" Type="http://schemas.openxmlformats.org/officeDocument/2006/relationships/slideLayout" Target="../slideLayouts/slideLayout53.xml"/><Relationship Id="rId12" Type="http://schemas.openxmlformats.org/officeDocument/2006/relationships/theme" Target="../theme/theme5.xml"/><Relationship Id="rId2" Type="http://schemas.openxmlformats.org/officeDocument/2006/relationships/slideLayout" Target="../slideLayouts/slideLayout48.xml"/><Relationship Id="rId1" Type="http://schemas.openxmlformats.org/officeDocument/2006/relationships/slideLayout" Target="../slideLayouts/slideLayout47.xml"/><Relationship Id="rId6" Type="http://schemas.openxmlformats.org/officeDocument/2006/relationships/slideLayout" Target="../slideLayouts/slideLayout52.xml"/><Relationship Id="rId11" Type="http://schemas.openxmlformats.org/officeDocument/2006/relationships/slideLayout" Target="../slideLayouts/slideLayout57.xml"/><Relationship Id="rId5" Type="http://schemas.openxmlformats.org/officeDocument/2006/relationships/slideLayout" Target="../slideLayouts/slideLayout51.xml"/><Relationship Id="rId10" Type="http://schemas.openxmlformats.org/officeDocument/2006/relationships/slideLayout" Target="../slideLayouts/slideLayout56.xml"/><Relationship Id="rId4" Type="http://schemas.openxmlformats.org/officeDocument/2006/relationships/slideLayout" Target="../slideLayouts/slideLayout50.xml"/><Relationship Id="rId9" Type="http://schemas.openxmlformats.org/officeDocument/2006/relationships/slideLayout" Target="../slideLayouts/slideLayout55.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5.xml"/><Relationship Id="rId13" Type="http://schemas.openxmlformats.org/officeDocument/2006/relationships/theme" Target="../theme/theme6.xml"/><Relationship Id="rId3" Type="http://schemas.openxmlformats.org/officeDocument/2006/relationships/slideLayout" Target="../slideLayouts/slideLayout60.xml"/><Relationship Id="rId7" Type="http://schemas.openxmlformats.org/officeDocument/2006/relationships/slideLayout" Target="../slideLayouts/slideLayout64.xml"/><Relationship Id="rId12" Type="http://schemas.openxmlformats.org/officeDocument/2006/relationships/slideLayout" Target="../slideLayouts/slideLayout69.xml"/><Relationship Id="rId2" Type="http://schemas.openxmlformats.org/officeDocument/2006/relationships/slideLayout" Target="../slideLayouts/slideLayout59.xml"/><Relationship Id="rId1" Type="http://schemas.openxmlformats.org/officeDocument/2006/relationships/slideLayout" Target="../slideLayouts/slideLayout58.xml"/><Relationship Id="rId6" Type="http://schemas.openxmlformats.org/officeDocument/2006/relationships/slideLayout" Target="../slideLayouts/slideLayout63.xml"/><Relationship Id="rId11" Type="http://schemas.openxmlformats.org/officeDocument/2006/relationships/slideLayout" Target="../slideLayouts/slideLayout68.xml"/><Relationship Id="rId5" Type="http://schemas.openxmlformats.org/officeDocument/2006/relationships/slideLayout" Target="../slideLayouts/slideLayout62.xml"/><Relationship Id="rId10" Type="http://schemas.openxmlformats.org/officeDocument/2006/relationships/slideLayout" Target="../slideLayouts/slideLayout67.xml"/><Relationship Id="rId4" Type="http://schemas.openxmlformats.org/officeDocument/2006/relationships/slideLayout" Target="../slideLayouts/slideLayout61.xml"/><Relationship Id="rId9" Type="http://schemas.openxmlformats.org/officeDocument/2006/relationships/slideLayout" Target="../slideLayouts/slideLayout66.xml"/><Relationship Id="rId14" Type="http://schemas.openxmlformats.org/officeDocument/2006/relationships/image" Target="../media/image1.png"/></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7.xml"/><Relationship Id="rId3" Type="http://schemas.openxmlformats.org/officeDocument/2006/relationships/slideLayout" Target="../slideLayouts/slideLayout72.xml"/><Relationship Id="rId7" Type="http://schemas.openxmlformats.org/officeDocument/2006/relationships/slideLayout" Target="../slideLayouts/slideLayout76.xml"/><Relationship Id="rId12" Type="http://schemas.openxmlformats.org/officeDocument/2006/relationships/image" Target="../media/image1.png"/><Relationship Id="rId2" Type="http://schemas.openxmlformats.org/officeDocument/2006/relationships/slideLayout" Target="../slideLayouts/slideLayout71.xml"/><Relationship Id="rId1" Type="http://schemas.openxmlformats.org/officeDocument/2006/relationships/slideLayout" Target="../slideLayouts/slideLayout70.xml"/><Relationship Id="rId6" Type="http://schemas.openxmlformats.org/officeDocument/2006/relationships/slideLayout" Target="../slideLayouts/slideLayout75.xml"/><Relationship Id="rId11" Type="http://schemas.openxmlformats.org/officeDocument/2006/relationships/image" Target="../media/image2.jpg"/><Relationship Id="rId5" Type="http://schemas.openxmlformats.org/officeDocument/2006/relationships/slideLayout" Target="../slideLayouts/slideLayout74.xml"/><Relationship Id="rId10" Type="http://schemas.openxmlformats.org/officeDocument/2006/relationships/theme" Target="../theme/theme7.xml"/><Relationship Id="rId4" Type="http://schemas.openxmlformats.org/officeDocument/2006/relationships/slideLayout" Target="../slideLayouts/slideLayout73.xml"/><Relationship Id="rId9" Type="http://schemas.openxmlformats.org/officeDocument/2006/relationships/slideLayout" Target="../slideLayouts/slideLayout7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bwMode="auto">
          <a:xfrm>
            <a:off x="609600" y="274638"/>
            <a:ext cx="10972800" cy="1143000"/>
          </a:xfrm>
          <a:prstGeom prst="rect">
            <a:avLst/>
          </a:prstGeom>
          <a:noFill/>
          <a:ln w="9525">
            <a:noFill/>
            <a:miter lim="800000"/>
            <a:headEnd/>
            <a:tailEnd/>
          </a:ln>
        </p:spPr>
        <p:txBody>
          <a:bodyPr vert="horz" wrap="square" lIns="91146" tIns="45577" rIns="91146" bIns="45577" numCol="1" anchor="ctr" anchorCtr="0" compatLnSpc="1">
            <a:prstTxWarp prst="textNoShape">
              <a:avLst/>
            </a:prstTxWarp>
          </a:bodyPr>
          <a:lstStyle/>
          <a:p>
            <a:pPr lvl="0"/>
            <a:r>
              <a:rPr lang="ja-JP" altLang="en-US"/>
              <a:t>マスタ タイトルの書式設定</a:t>
            </a:r>
          </a:p>
        </p:txBody>
      </p:sp>
      <p:sp>
        <p:nvSpPr>
          <p:cNvPr id="13315" name="Rectangle 3"/>
          <p:cNvSpPr>
            <a:spLocks noGrp="1" noChangeArrowheads="1"/>
          </p:cNvSpPr>
          <p:nvPr>
            <p:ph type="body" idx="1"/>
          </p:nvPr>
        </p:nvSpPr>
        <p:spPr bwMode="auto">
          <a:xfrm>
            <a:off x="609600" y="1600216"/>
            <a:ext cx="10972800" cy="4525963"/>
          </a:xfrm>
          <a:prstGeom prst="rect">
            <a:avLst/>
          </a:prstGeom>
          <a:noFill/>
          <a:ln w="9525">
            <a:noFill/>
            <a:miter lim="800000"/>
            <a:headEnd/>
            <a:tailEnd/>
          </a:ln>
        </p:spPr>
        <p:txBody>
          <a:bodyPr vert="horz" wrap="square" lIns="91146" tIns="45577" rIns="91146" bIns="45577" numCol="1" anchor="t" anchorCtr="0" compatLnSpc="1">
            <a:prstTxWarp prst="textNoShape">
              <a:avLst/>
            </a:prstTxWarp>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384004" name="Rectangle 4"/>
          <p:cNvSpPr>
            <a:spLocks noGrp="1" noChangeArrowheads="1"/>
          </p:cNvSpPr>
          <p:nvPr>
            <p:ph type="dt" sz="half" idx="2"/>
          </p:nvPr>
        </p:nvSpPr>
        <p:spPr bwMode="auto">
          <a:xfrm>
            <a:off x="609600" y="6245225"/>
            <a:ext cx="2844800" cy="476250"/>
          </a:xfrm>
          <a:prstGeom prst="rect">
            <a:avLst/>
          </a:prstGeom>
          <a:noFill/>
          <a:ln w="9525">
            <a:noFill/>
            <a:miter lim="800000"/>
            <a:headEnd/>
            <a:tailEnd/>
          </a:ln>
          <a:effectLst/>
        </p:spPr>
        <p:txBody>
          <a:bodyPr vert="horz" wrap="square" lIns="91146" tIns="45577" rIns="91146" bIns="45577" numCol="1" anchor="t" anchorCtr="0" compatLnSpc="1">
            <a:prstTxWarp prst="textNoShape">
              <a:avLst/>
            </a:prstTxWarp>
          </a:bodyPr>
          <a:lstStyle>
            <a:lvl1pPr>
              <a:defRPr sz="1400">
                <a:latin typeface="Times New Roman" pitchFamily="18" charset="0"/>
                <a:ea typeface="ＭＳ Ｐゴシック" pitchFamily="50" charset="-128"/>
                <a:cs typeface="+mn-cs"/>
              </a:defRPr>
            </a:lvl1pPr>
          </a:lstStyle>
          <a:p>
            <a:pPr>
              <a:defRPr/>
            </a:pPr>
            <a:endParaRPr lang="en-US" altLang="ja-JP"/>
          </a:p>
        </p:txBody>
      </p:sp>
      <p:sp>
        <p:nvSpPr>
          <p:cNvPr id="384005" name="Rectangle 5"/>
          <p:cNvSpPr>
            <a:spLocks noGrp="1" noChangeArrowheads="1"/>
          </p:cNvSpPr>
          <p:nvPr>
            <p:ph type="ftr" sz="quarter" idx="3"/>
          </p:nvPr>
        </p:nvSpPr>
        <p:spPr bwMode="auto">
          <a:xfrm>
            <a:off x="4165600" y="6245225"/>
            <a:ext cx="3860800" cy="476250"/>
          </a:xfrm>
          <a:prstGeom prst="rect">
            <a:avLst/>
          </a:prstGeom>
          <a:noFill/>
          <a:ln w="9525">
            <a:noFill/>
            <a:miter lim="800000"/>
            <a:headEnd/>
            <a:tailEnd/>
          </a:ln>
          <a:effectLst/>
        </p:spPr>
        <p:txBody>
          <a:bodyPr vert="horz" wrap="square" lIns="91146" tIns="45577" rIns="91146" bIns="45577" numCol="1" anchor="t" anchorCtr="0" compatLnSpc="1">
            <a:prstTxWarp prst="textNoShape">
              <a:avLst/>
            </a:prstTxWarp>
          </a:bodyPr>
          <a:lstStyle>
            <a:lvl1pPr algn="ctr">
              <a:defRPr sz="1400">
                <a:latin typeface="Times New Roman" pitchFamily="18" charset="0"/>
                <a:ea typeface="ＭＳ Ｐゴシック" pitchFamily="50" charset="-128"/>
                <a:cs typeface="+mn-cs"/>
              </a:defRPr>
            </a:lvl1pPr>
          </a:lstStyle>
          <a:p>
            <a:pPr>
              <a:defRPr/>
            </a:pPr>
            <a:endParaRPr lang="en-US" altLang="ja-JP"/>
          </a:p>
        </p:txBody>
      </p:sp>
      <p:sp>
        <p:nvSpPr>
          <p:cNvPr id="384006" name="Rectangle 6"/>
          <p:cNvSpPr>
            <a:spLocks noGrp="1" noChangeArrowheads="1"/>
          </p:cNvSpPr>
          <p:nvPr>
            <p:ph type="sldNum" sz="quarter" idx="4"/>
          </p:nvPr>
        </p:nvSpPr>
        <p:spPr bwMode="auto">
          <a:xfrm>
            <a:off x="8737600" y="6245225"/>
            <a:ext cx="2844800" cy="476250"/>
          </a:xfrm>
          <a:prstGeom prst="rect">
            <a:avLst/>
          </a:prstGeom>
          <a:noFill/>
          <a:ln w="9525">
            <a:noFill/>
            <a:miter lim="800000"/>
            <a:headEnd/>
            <a:tailEnd/>
          </a:ln>
          <a:effectLst/>
        </p:spPr>
        <p:txBody>
          <a:bodyPr vert="horz" wrap="square" lIns="91146" tIns="45577" rIns="91146" bIns="45577" numCol="1" anchor="t" anchorCtr="0" compatLnSpc="1">
            <a:prstTxWarp prst="textNoShape">
              <a:avLst/>
            </a:prstTxWarp>
          </a:bodyPr>
          <a:lstStyle>
            <a:lvl1pPr algn="r">
              <a:defRPr sz="1400">
                <a:latin typeface="Times New Roman" pitchFamily="18" charset="0"/>
              </a:defRPr>
            </a:lvl1pPr>
          </a:lstStyle>
          <a:p>
            <a:fld id="{00322D1D-E568-4A45-80CF-28F2EC2B96C9}" type="slidenum">
              <a:rPr lang="en-US" altLang="ja-JP"/>
              <a:pPr/>
              <a:t>‹#›</a:t>
            </a:fld>
            <a:endParaRPr lang="en-US" altLang="ja-JP"/>
          </a:p>
        </p:txBody>
      </p:sp>
      <p:pic>
        <p:nvPicPr>
          <p:cNvPr id="8" name="Picture 7">
            <a:extLst>
              <a:ext uri="{FF2B5EF4-FFF2-40B4-BE49-F238E27FC236}">
                <a16:creationId xmlns:a16="http://schemas.microsoft.com/office/drawing/2014/main" id="{9A4C592E-1C89-4139-8510-860FCAFE2B2A}"/>
              </a:ext>
            </a:extLst>
          </p:cNvPr>
          <p:cNvPicPr>
            <a:picLocks noChangeAspect="1"/>
          </p:cNvPicPr>
          <p:nvPr userDrawn="1"/>
        </p:nvPicPr>
        <p:blipFill>
          <a:blip r:embed="rId13"/>
          <a:stretch>
            <a:fillRect/>
          </a:stretch>
        </p:blipFill>
        <p:spPr>
          <a:xfrm>
            <a:off x="11179397" y="199923"/>
            <a:ext cx="711397" cy="585056"/>
          </a:xfrm>
          <a:prstGeom prst="rect">
            <a:avLst/>
          </a:prstGeom>
        </p:spPr>
      </p:pic>
      <p:sp>
        <p:nvSpPr>
          <p:cNvPr id="2" name="hl" descr="llPROTECTED 関係者外秘">
            <a:extLst>
              <a:ext uri="{FF2B5EF4-FFF2-40B4-BE49-F238E27FC236}">
                <a16:creationId xmlns:a16="http://schemas.microsoft.com/office/drawing/2014/main" id="{C692E135-E261-4C28-8098-13B7F989FFB5}"/>
              </a:ext>
            </a:extLst>
          </p:cNvPr>
          <p:cNvSpPr txBox="1"/>
          <p:nvPr userDrawn="1"/>
        </p:nvSpPr>
        <p:spPr>
          <a:xfrm>
            <a:off x="0" y="0"/>
            <a:ext cx="12192000" cy="246221"/>
          </a:xfrm>
          <a:prstGeom prst="rect">
            <a:avLst/>
          </a:prstGeom>
          <a:noFill/>
        </p:spPr>
        <p:txBody>
          <a:bodyPr vert="horz" rtlCol="0">
            <a:spAutoFit/>
          </a:bodyPr>
          <a:lstStyle/>
          <a:p>
            <a:pPr algn="l"/>
            <a:r>
              <a:rPr lang="en-US" sz="1000" b="1" i="0" u="none" baseline="0">
                <a:solidFill>
                  <a:srgbClr val="FFFF00"/>
                </a:solidFill>
                <a:latin typeface="wingdings" panose="05000000000000000000" pitchFamily="2" charset="2"/>
              </a:rPr>
              <a:t>ll</a:t>
            </a:r>
            <a:r>
              <a:rPr lang="en-US" sz="1000" b="0" i="0" u="none" baseline="0">
                <a:solidFill>
                  <a:srgbClr val="000000"/>
                </a:solidFill>
                <a:latin typeface="Arial" panose="020B0604020202020204" pitchFamily="34" charset="0"/>
              </a:rPr>
              <a:t>PROTECTED </a:t>
            </a:r>
            <a:r>
              <a:rPr lang="ja-JP" altLang="en-US" sz="1000" b="0" i="0" u="none" baseline="0">
                <a:solidFill>
                  <a:srgbClr val="000000"/>
                </a:solidFill>
                <a:latin typeface="Arial" panose="020B0604020202020204" pitchFamily="34" charset="0"/>
              </a:rPr>
              <a:t>関係者外秘</a:t>
            </a:r>
            <a:endParaRPr lang="en-US" sz="1000" b="0" i="0" u="none" baseline="0">
              <a:solidFill>
                <a:srgbClr val="000000"/>
              </a:solidFill>
              <a:latin typeface="Arial" panose="020B0604020202020204" pitchFamily="34" charset="0"/>
            </a:endParaRPr>
          </a:p>
        </p:txBody>
      </p:sp>
    </p:spTree>
  </p:cSld>
  <p:clrMap bg1="lt1" tx1="dk1" bg2="lt2" tx2="dk2" accent1="accent1" accent2="accent2" accent3="accent3" accent4="accent4" accent5="accent5" accent6="accent6" hlink="hlink" folHlink="folHlink"/>
  <p:sldLayoutIdLst>
    <p:sldLayoutId id="2147486466" r:id="rId1"/>
    <p:sldLayoutId id="2147486467" r:id="rId2"/>
    <p:sldLayoutId id="2147486468" r:id="rId3"/>
    <p:sldLayoutId id="2147486469" r:id="rId4"/>
    <p:sldLayoutId id="2147486470" r:id="rId5"/>
    <p:sldLayoutId id="2147486471" r:id="rId6"/>
    <p:sldLayoutId id="2147486472" r:id="rId7"/>
    <p:sldLayoutId id="2147486473" r:id="rId8"/>
    <p:sldLayoutId id="2147486474" r:id="rId9"/>
    <p:sldLayoutId id="2147486475" r:id="rId10"/>
    <p:sldLayoutId id="2147486476" r:id="rId11"/>
  </p:sldLayoutIdLst>
  <p:hf hdr="0" ftr="0" dt="0"/>
  <p:txStyles>
    <p:titleStyle>
      <a:lvl1pPr algn="ctr" rtl="0" eaLnBrk="0" fontAlgn="base" hangingPunct="0">
        <a:spcBef>
          <a:spcPct val="0"/>
        </a:spcBef>
        <a:spcAft>
          <a:spcPct val="0"/>
        </a:spcAft>
        <a:defRPr kumimoji="1" sz="4400">
          <a:solidFill>
            <a:schemeClr val="tx2"/>
          </a:solidFill>
          <a:latin typeface="+mj-lt"/>
          <a:ea typeface="+mj-ea"/>
          <a:cs typeface="ＭＳ Ｐゴシック" charset="0"/>
        </a:defRPr>
      </a:lvl1pPr>
      <a:lvl2pPr algn="ctr" rtl="0" eaLnBrk="0" fontAlgn="base" hangingPunct="0">
        <a:spcBef>
          <a:spcPct val="0"/>
        </a:spcBef>
        <a:spcAft>
          <a:spcPct val="0"/>
        </a:spcAft>
        <a:defRPr kumimoji="1" sz="4400">
          <a:solidFill>
            <a:schemeClr val="tx2"/>
          </a:solidFill>
          <a:latin typeface="Arial" charset="0"/>
          <a:ea typeface="ＭＳ Ｐゴシック" pitchFamily="50" charset="-128"/>
          <a:cs typeface="ＭＳ Ｐゴシック" charset="0"/>
        </a:defRPr>
      </a:lvl2pPr>
      <a:lvl3pPr algn="ctr" rtl="0" eaLnBrk="0" fontAlgn="base" hangingPunct="0">
        <a:spcBef>
          <a:spcPct val="0"/>
        </a:spcBef>
        <a:spcAft>
          <a:spcPct val="0"/>
        </a:spcAft>
        <a:defRPr kumimoji="1" sz="4400">
          <a:solidFill>
            <a:schemeClr val="tx2"/>
          </a:solidFill>
          <a:latin typeface="Arial" charset="0"/>
          <a:ea typeface="ＭＳ Ｐゴシック" pitchFamily="50" charset="-128"/>
          <a:cs typeface="ＭＳ Ｐゴシック" charset="0"/>
        </a:defRPr>
      </a:lvl3pPr>
      <a:lvl4pPr algn="ctr" rtl="0" eaLnBrk="0" fontAlgn="base" hangingPunct="0">
        <a:spcBef>
          <a:spcPct val="0"/>
        </a:spcBef>
        <a:spcAft>
          <a:spcPct val="0"/>
        </a:spcAft>
        <a:defRPr kumimoji="1" sz="4400">
          <a:solidFill>
            <a:schemeClr val="tx2"/>
          </a:solidFill>
          <a:latin typeface="Arial" charset="0"/>
          <a:ea typeface="ＭＳ Ｐゴシック" pitchFamily="50" charset="-128"/>
          <a:cs typeface="ＭＳ Ｐゴシック" charset="0"/>
        </a:defRPr>
      </a:lvl4pPr>
      <a:lvl5pPr algn="ctr" rtl="0" eaLnBrk="0" fontAlgn="base" hangingPunct="0">
        <a:spcBef>
          <a:spcPct val="0"/>
        </a:spcBef>
        <a:spcAft>
          <a:spcPct val="0"/>
        </a:spcAft>
        <a:defRPr kumimoji="1" sz="4400">
          <a:solidFill>
            <a:schemeClr val="tx2"/>
          </a:solidFill>
          <a:latin typeface="Arial" charset="0"/>
          <a:ea typeface="ＭＳ Ｐゴシック" pitchFamily="50" charset="-128"/>
          <a:cs typeface="ＭＳ Ｐゴシック" charset="0"/>
        </a:defRPr>
      </a:lvl5pPr>
      <a:lvl6pPr marL="455734" algn="ctr" rtl="0" fontAlgn="base">
        <a:spcBef>
          <a:spcPct val="0"/>
        </a:spcBef>
        <a:spcAft>
          <a:spcPct val="0"/>
        </a:spcAft>
        <a:defRPr kumimoji="1" sz="4400">
          <a:solidFill>
            <a:schemeClr val="tx2"/>
          </a:solidFill>
          <a:latin typeface="Arial" charset="0"/>
          <a:ea typeface="ＭＳ Ｐゴシック" pitchFamily="50" charset="-128"/>
        </a:defRPr>
      </a:lvl6pPr>
      <a:lvl7pPr marL="911473" algn="ctr" rtl="0" fontAlgn="base">
        <a:spcBef>
          <a:spcPct val="0"/>
        </a:spcBef>
        <a:spcAft>
          <a:spcPct val="0"/>
        </a:spcAft>
        <a:defRPr kumimoji="1" sz="4400">
          <a:solidFill>
            <a:schemeClr val="tx2"/>
          </a:solidFill>
          <a:latin typeface="Arial" charset="0"/>
          <a:ea typeface="ＭＳ Ｐゴシック" pitchFamily="50" charset="-128"/>
        </a:defRPr>
      </a:lvl7pPr>
      <a:lvl8pPr marL="1367208" algn="ctr" rtl="0" fontAlgn="base">
        <a:spcBef>
          <a:spcPct val="0"/>
        </a:spcBef>
        <a:spcAft>
          <a:spcPct val="0"/>
        </a:spcAft>
        <a:defRPr kumimoji="1" sz="4400">
          <a:solidFill>
            <a:schemeClr val="tx2"/>
          </a:solidFill>
          <a:latin typeface="Arial" charset="0"/>
          <a:ea typeface="ＭＳ Ｐゴシック" pitchFamily="50" charset="-128"/>
        </a:defRPr>
      </a:lvl8pPr>
      <a:lvl9pPr marL="1822943" algn="ctr" rtl="0" fontAlgn="base">
        <a:spcBef>
          <a:spcPct val="0"/>
        </a:spcBef>
        <a:spcAft>
          <a:spcPct val="0"/>
        </a:spcAft>
        <a:defRPr kumimoji="1" sz="4400">
          <a:solidFill>
            <a:schemeClr val="tx2"/>
          </a:solidFill>
          <a:latin typeface="Arial" charset="0"/>
          <a:ea typeface="ＭＳ Ｐゴシック" pitchFamily="50" charset="-128"/>
        </a:defRPr>
      </a:lvl9pPr>
    </p:titleStyle>
    <p:bodyStyle>
      <a:lvl1pPr marL="341801" indent="-341801" algn="l" rtl="0" eaLnBrk="0" fontAlgn="base" hangingPunct="0">
        <a:spcBef>
          <a:spcPct val="20000"/>
        </a:spcBef>
        <a:spcAft>
          <a:spcPct val="0"/>
        </a:spcAft>
        <a:buChar char="•"/>
        <a:defRPr kumimoji="1" sz="3200">
          <a:solidFill>
            <a:schemeClr val="tx1"/>
          </a:solidFill>
          <a:latin typeface="+mn-lt"/>
          <a:ea typeface="+mn-ea"/>
          <a:cs typeface="ＭＳ Ｐゴシック" charset="0"/>
        </a:defRPr>
      </a:lvl1pPr>
      <a:lvl2pPr marL="740571" indent="-284834" algn="l" rtl="0" eaLnBrk="0" fontAlgn="base" hangingPunct="0">
        <a:spcBef>
          <a:spcPct val="20000"/>
        </a:spcBef>
        <a:spcAft>
          <a:spcPct val="0"/>
        </a:spcAft>
        <a:buChar char="–"/>
        <a:defRPr kumimoji="1" sz="2800">
          <a:solidFill>
            <a:schemeClr val="tx1"/>
          </a:solidFill>
          <a:latin typeface="+mn-lt"/>
          <a:ea typeface="+mn-ea"/>
        </a:defRPr>
      </a:lvl2pPr>
      <a:lvl3pPr marL="1139340" indent="-227871" algn="l" rtl="0" eaLnBrk="0" fontAlgn="base" hangingPunct="0">
        <a:spcBef>
          <a:spcPct val="20000"/>
        </a:spcBef>
        <a:spcAft>
          <a:spcPct val="0"/>
        </a:spcAft>
        <a:buChar char="•"/>
        <a:defRPr kumimoji="1" sz="2400">
          <a:solidFill>
            <a:schemeClr val="tx1"/>
          </a:solidFill>
          <a:latin typeface="+mn-lt"/>
          <a:ea typeface="+mn-ea"/>
        </a:defRPr>
      </a:lvl3pPr>
      <a:lvl4pPr marL="1595076" indent="-227871" algn="l" rtl="0" eaLnBrk="0" fontAlgn="base" hangingPunct="0">
        <a:spcBef>
          <a:spcPct val="20000"/>
        </a:spcBef>
        <a:spcAft>
          <a:spcPct val="0"/>
        </a:spcAft>
        <a:buChar char="–"/>
        <a:defRPr kumimoji="1" sz="2000">
          <a:solidFill>
            <a:schemeClr val="tx1"/>
          </a:solidFill>
          <a:latin typeface="+mn-lt"/>
          <a:ea typeface="+mn-ea"/>
        </a:defRPr>
      </a:lvl4pPr>
      <a:lvl5pPr marL="2050811" indent="-227871" algn="l" rtl="0" eaLnBrk="0" fontAlgn="base" hangingPunct="0">
        <a:spcBef>
          <a:spcPct val="20000"/>
        </a:spcBef>
        <a:spcAft>
          <a:spcPct val="0"/>
        </a:spcAft>
        <a:buChar char="»"/>
        <a:defRPr kumimoji="1" sz="2000">
          <a:solidFill>
            <a:schemeClr val="tx1"/>
          </a:solidFill>
          <a:latin typeface="+mn-lt"/>
          <a:ea typeface="+mn-ea"/>
        </a:defRPr>
      </a:lvl5pPr>
      <a:lvl6pPr marL="2506547" indent="-227871" algn="l" rtl="0" fontAlgn="base">
        <a:spcBef>
          <a:spcPct val="20000"/>
        </a:spcBef>
        <a:spcAft>
          <a:spcPct val="0"/>
        </a:spcAft>
        <a:buChar char="»"/>
        <a:defRPr kumimoji="1" sz="2000">
          <a:solidFill>
            <a:schemeClr val="tx1"/>
          </a:solidFill>
          <a:latin typeface="+mn-lt"/>
          <a:ea typeface="+mn-ea"/>
        </a:defRPr>
      </a:lvl6pPr>
      <a:lvl7pPr marL="2962284" indent="-227871" algn="l" rtl="0" fontAlgn="base">
        <a:spcBef>
          <a:spcPct val="20000"/>
        </a:spcBef>
        <a:spcAft>
          <a:spcPct val="0"/>
        </a:spcAft>
        <a:buChar char="»"/>
        <a:defRPr kumimoji="1" sz="2000">
          <a:solidFill>
            <a:schemeClr val="tx1"/>
          </a:solidFill>
          <a:latin typeface="+mn-lt"/>
          <a:ea typeface="+mn-ea"/>
        </a:defRPr>
      </a:lvl7pPr>
      <a:lvl8pPr marL="3418019" indent="-227871" algn="l" rtl="0" fontAlgn="base">
        <a:spcBef>
          <a:spcPct val="20000"/>
        </a:spcBef>
        <a:spcAft>
          <a:spcPct val="0"/>
        </a:spcAft>
        <a:buChar char="»"/>
        <a:defRPr kumimoji="1" sz="2000">
          <a:solidFill>
            <a:schemeClr val="tx1"/>
          </a:solidFill>
          <a:latin typeface="+mn-lt"/>
          <a:ea typeface="+mn-ea"/>
        </a:defRPr>
      </a:lvl8pPr>
      <a:lvl9pPr marL="3873754" indent="-227871" algn="l" rtl="0" fontAlgn="base">
        <a:spcBef>
          <a:spcPct val="20000"/>
        </a:spcBef>
        <a:spcAft>
          <a:spcPct val="0"/>
        </a:spcAft>
        <a:buChar char="»"/>
        <a:defRPr kumimoji="1" sz="2000">
          <a:solidFill>
            <a:schemeClr val="tx1"/>
          </a:solidFill>
          <a:latin typeface="+mn-lt"/>
          <a:ea typeface="+mn-ea"/>
        </a:defRPr>
      </a:lvl9pPr>
    </p:bodyStyle>
    <p:otherStyle>
      <a:defPPr>
        <a:defRPr lang="ja-JP"/>
      </a:defPPr>
      <a:lvl1pPr marL="0" algn="l" defTabSz="911473" rtl="0" eaLnBrk="1" latinLnBrk="0" hangingPunct="1">
        <a:defRPr kumimoji="1" sz="1800" kern="1200">
          <a:solidFill>
            <a:schemeClr val="tx1"/>
          </a:solidFill>
          <a:latin typeface="+mn-lt"/>
          <a:ea typeface="+mn-ea"/>
          <a:cs typeface="+mn-cs"/>
        </a:defRPr>
      </a:lvl1pPr>
      <a:lvl2pPr marL="455734" algn="l" defTabSz="911473" rtl="0" eaLnBrk="1" latinLnBrk="0" hangingPunct="1">
        <a:defRPr kumimoji="1" sz="1800" kern="1200">
          <a:solidFill>
            <a:schemeClr val="tx1"/>
          </a:solidFill>
          <a:latin typeface="+mn-lt"/>
          <a:ea typeface="+mn-ea"/>
          <a:cs typeface="+mn-cs"/>
        </a:defRPr>
      </a:lvl2pPr>
      <a:lvl3pPr marL="911473" algn="l" defTabSz="911473" rtl="0" eaLnBrk="1" latinLnBrk="0" hangingPunct="1">
        <a:defRPr kumimoji="1" sz="1800" kern="1200">
          <a:solidFill>
            <a:schemeClr val="tx1"/>
          </a:solidFill>
          <a:latin typeface="+mn-lt"/>
          <a:ea typeface="+mn-ea"/>
          <a:cs typeface="+mn-cs"/>
        </a:defRPr>
      </a:lvl3pPr>
      <a:lvl4pPr marL="1367208" algn="l" defTabSz="911473" rtl="0" eaLnBrk="1" latinLnBrk="0" hangingPunct="1">
        <a:defRPr kumimoji="1" sz="1800" kern="1200">
          <a:solidFill>
            <a:schemeClr val="tx1"/>
          </a:solidFill>
          <a:latin typeface="+mn-lt"/>
          <a:ea typeface="+mn-ea"/>
          <a:cs typeface="+mn-cs"/>
        </a:defRPr>
      </a:lvl4pPr>
      <a:lvl5pPr marL="1822943" algn="l" defTabSz="911473" rtl="0" eaLnBrk="1" latinLnBrk="0" hangingPunct="1">
        <a:defRPr kumimoji="1" sz="1800" kern="1200">
          <a:solidFill>
            <a:schemeClr val="tx1"/>
          </a:solidFill>
          <a:latin typeface="+mn-lt"/>
          <a:ea typeface="+mn-ea"/>
          <a:cs typeface="+mn-cs"/>
        </a:defRPr>
      </a:lvl5pPr>
      <a:lvl6pPr marL="2278680" algn="l" defTabSz="911473" rtl="0" eaLnBrk="1" latinLnBrk="0" hangingPunct="1">
        <a:defRPr kumimoji="1" sz="1800" kern="1200">
          <a:solidFill>
            <a:schemeClr val="tx1"/>
          </a:solidFill>
          <a:latin typeface="+mn-lt"/>
          <a:ea typeface="+mn-ea"/>
          <a:cs typeface="+mn-cs"/>
        </a:defRPr>
      </a:lvl6pPr>
      <a:lvl7pPr marL="2734415" algn="l" defTabSz="911473" rtl="0" eaLnBrk="1" latinLnBrk="0" hangingPunct="1">
        <a:defRPr kumimoji="1" sz="1800" kern="1200">
          <a:solidFill>
            <a:schemeClr val="tx1"/>
          </a:solidFill>
          <a:latin typeface="+mn-lt"/>
          <a:ea typeface="+mn-ea"/>
          <a:cs typeface="+mn-cs"/>
        </a:defRPr>
      </a:lvl7pPr>
      <a:lvl8pPr marL="3190153" algn="l" defTabSz="911473" rtl="0" eaLnBrk="1" latinLnBrk="0" hangingPunct="1">
        <a:defRPr kumimoji="1" sz="1800" kern="1200">
          <a:solidFill>
            <a:schemeClr val="tx1"/>
          </a:solidFill>
          <a:latin typeface="+mn-lt"/>
          <a:ea typeface="+mn-ea"/>
          <a:cs typeface="+mn-cs"/>
        </a:defRPr>
      </a:lvl8pPr>
      <a:lvl9pPr marL="3645886" algn="l" defTabSz="911473"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1041436" y="-26975"/>
            <a:ext cx="9351433" cy="11430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146" tIns="45577" rIns="91146" bIns="45577" numCol="1" anchor="ctr" anchorCtr="0" compatLnSpc="1">
            <a:prstTxWarp prst="textNoShape">
              <a:avLst/>
            </a:prstTxWarp>
          </a:bodyPr>
          <a:lstStyle/>
          <a:p>
            <a:pPr lvl="0"/>
            <a:r>
              <a:rPr lang="en-US" altLang="en-US"/>
              <a:t>Click to edit Master title style</a:t>
            </a:r>
          </a:p>
        </p:txBody>
      </p:sp>
      <p:sp>
        <p:nvSpPr>
          <p:cNvPr id="1027" name="Rectangle 3"/>
          <p:cNvSpPr>
            <a:spLocks noGrp="1" noChangeArrowheads="1"/>
          </p:cNvSpPr>
          <p:nvPr>
            <p:ph type="body" idx="1"/>
          </p:nvPr>
        </p:nvSpPr>
        <p:spPr bwMode="auto">
          <a:xfrm>
            <a:off x="1058333" y="1195388"/>
            <a:ext cx="10972800" cy="56626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146" tIns="45577" rIns="91146" bIns="45577"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28" name="Rectangle 7"/>
          <p:cNvSpPr>
            <a:spLocks noChangeArrowheads="1"/>
          </p:cNvSpPr>
          <p:nvPr/>
        </p:nvSpPr>
        <p:spPr bwMode="auto">
          <a:xfrm>
            <a:off x="11029952" y="6532603"/>
            <a:ext cx="931333" cy="1730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146" tIns="45577" rIns="91146" bIns="45577"/>
          <a:lstStyle>
            <a:lvl1pPr eaLnBrk="0" hangingPunct="0">
              <a:defRPr kumimoji="1" sz="1600" b="1">
                <a:solidFill>
                  <a:schemeClr val="tx1"/>
                </a:solidFill>
                <a:latin typeface="Arial" pitchFamily="34" charset="0"/>
                <a:ea typeface="MS PGothic" pitchFamily="34" charset="-128"/>
              </a:defRPr>
            </a:lvl1pPr>
            <a:lvl2pPr marL="742950" indent="-285750" eaLnBrk="0" hangingPunct="0">
              <a:defRPr kumimoji="1" sz="1600" b="1">
                <a:solidFill>
                  <a:schemeClr val="tx1"/>
                </a:solidFill>
                <a:latin typeface="Arial" pitchFamily="34" charset="0"/>
                <a:ea typeface="MS PGothic" pitchFamily="34" charset="-128"/>
              </a:defRPr>
            </a:lvl2pPr>
            <a:lvl3pPr marL="1143000" indent="-228600" eaLnBrk="0" hangingPunct="0">
              <a:defRPr kumimoji="1" sz="1600" b="1">
                <a:solidFill>
                  <a:schemeClr val="tx1"/>
                </a:solidFill>
                <a:latin typeface="Arial" pitchFamily="34" charset="0"/>
                <a:ea typeface="MS PGothic" pitchFamily="34" charset="-128"/>
              </a:defRPr>
            </a:lvl3pPr>
            <a:lvl4pPr marL="1600200" indent="-228600" eaLnBrk="0" hangingPunct="0">
              <a:defRPr kumimoji="1" sz="1600" b="1">
                <a:solidFill>
                  <a:schemeClr val="tx1"/>
                </a:solidFill>
                <a:latin typeface="Arial" pitchFamily="34" charset="0"/>
                <a:ea typeface="MS PGothic" pitchFamily="34" charset="-128"/>
              </a:defRPr>
            </a:lvl4pPr>
            <a:lvl5pPr marL="2057400" indent="-228600" eaLnBrk="0" hangingPunct="0">
              <a:defRPr kumimoji="1" sz="1600" b="1">
                <a:solidFill>
                  <a:schemeClr val="tx1"/>
                </a:solidFill>
                <a:latin typeface="Arial" pitchFamily="34" charset="0"/>
                <a:ea typeface="MS PGothic" pitchFamily="34" charset="-128"/>
              </a:defRPr>
            </a:lvl5pPr>
            <a:lvl6pPr marL="2514600" indent="-228600" algn="r" eaLnBrk="0" fontAlgn="base" hangingPunct="0">
              <a:spcBef>
                <a:spcPct val="0"/>
              </a:spcBef>
              <a:spcAft>
                <a:spcPct val="0"/>
              </a:spcAft>
              <a:defRPr kumimoji="1" sz="1600" b="1">
                <a:solidFill>
                  <a:schemeClr val="tx1"/>
                </a:solidFill>
                <a:latin typeface="Arial" pitchFamily="34" charset="0"/>
                <a:ea typeface="MS PGothic" pitchFamily="34" charset="-128"/>
              </a:defRPr>
            </a:lvl6pPr>
            <a:lvl7pPr marL="2971800" indent="-228600" algn="r" eaLnBrk="0" fontAlgn="base" hangingPunct="0">
              <a:spcBef>
                <a:spcPct val="0"/>
              </a:spcBef>
              <a:spcAft>
                <a:spcPct val="0"/>
              </a:spcAft>
              <a:defRPr kumimoji="1" sz="1600" b="1">
                <a:solidFill>
                  <a:schemeClr val="tx1"/>
                </a:solidFill>
                <a:latin typeface="Arial" pitchFamily="34" charset="0"/>
                <a:ea typeface="MS PGothic" pitchFamily="34" charset="-128"/>
              </a:defRPr>
            </a:lvl7pPr>
            <a:lvl8pPr marL="3429000" indent="-228600" algn="r" eaLnBrk="0" fontAlgn="base" hangingPunct="0">
              <a:spcBef>
                <a:spcPct val="0"/>
              </a:spcBef>
              <a:spcAft>
                <a:spcPct val="0"/>
              </a:spcAft>
              <a:defRPr kumimoji="1" sz="1600" b="1">
                <a:solidFill>
                  <a:schemeClr val="tx1"/>
                </a:solidFill>
                <a:latin typeface="Arial" pitchFamily="34" charset="0"/>
                <a:ea typeface="MS PGothic" pitchFamily="34" charset="-128"/>
              </a:defRPr>
            </a:lvl8pPr>
            <a:lvl9pPr marL="3886200" indent="-228600" algn="r" eaLnBrk="0" fontAlgn="base" hangingPunct="0">
              <a:spcBef>
                <a:spcPct val="0"/>
              </a:spcBef>
              <a:spcAft>
                <a:spcPct val="0"/>
              </a:spcAft>
              <a:defRPr kumimoji="1" sz="1600" b="1">
                <a:solidFill>
                  <a:schemeClr val="tx1"/>
                </a:solidFill>
                <a:latin typeface="Arial" pitchFamily="34" charset="0"/>
                <a:ea typeface="MS PGothic" pitchFamily="34" charset="-128"/>
              </a:defRPr>
            </a:lvl9pPr>
          </a:lstStyle>
          <a:p>
            <a:pPr algn="r" eaLnBrk="1" hangingPunct="1"/>
            <a:fld id="{B318DBB7-0554-4A84-9995-569A2BB390D4}" type="slidenum">
              <a:rPr lang="en-US" altLang="ja-JP" sz="1400" b="0">
                <a:solidFill>
                  <a:srgbClr val="000000"/>
                </a:solidFill>
                <a:latin typeface="Times New Roman" pitchFamily="18" charset="0"/>
              </a:rPr>
              <a:pPr algn="r" eaLnBrk="1" hangingPunct="1"/>
              <a:t>‹#›</a:t>
            </a:fld>
            <a:endParaRPr lang="en-US" altLang="ja-JP" sz="1400" b="0" dirty="0">
              <a:solidFill>
                <a:srgbClr val="000000"/>
              </a:solidFill>
              <a:latin typeface="Times New Roman" pitchFamily="18" charset="0"/>
            </a:endParaRPr>
          </a:p>
        </p:txBody>
      </p:sp>
      <p:sp>
        <p:nvSpPr>
          <p:cNvPr id="1029" name="Rectangle 9"/>
          <p:cNvSpPr>
            <a:spLocks noChangeArrowheads="1"/>
          </p:cNvSpPr>
          <p:nvPr/>
        </p:nvSpPr>
        <p:spPr bwMode="auto">
          <a:xfrm>
            <a:off x="0" y="27"/>
            <a:ext cx="914400" cy="5256213"/>
          </a:xfrm>
          <a:prstGeom prst="rect">
            <a:avLst/>
          </a:prstGeom>
          <a:gradFill rotWithShape="0">
            <a:gsLst>
              <a:gs pos="0">
                <a:srgbClr val="FF0000"/>
              </a:gs>
              <a:gs pos="100000">
                <a:srgbClr val="FFFFFF"/>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1146" tIns="45577" rIns="91146" bIns="45577" anchor="ctr"/>
          <a:lstStyle>
            <a:lvl1pPr eaLnBrk="0" hangingPunct="0">
              <a:defRPr kumimoji="1" sz="1600" b="1">
                <a:solidFill>
                  <a:schemeClr val="tx1"/>
                </a:solidFill>
                <a:latin typeface="Arial" pitchFamily="34" charset="0"/>
                <a:ea typeface="MS PGothic" pitchFamily="34" charset="-128"/>
              </a:defRPr>
            </a:lvl1pPr>
            <a:lvl2pPr marL="742950" indent="-285750" eaLnBrk="0" hangingPunct="0">
              <a:defRPr kumimoji="1" sz="1600" b="1">
                <a:solidFill>
                  <a:schemeClr val="tx1"/>
                </a:solidFill>
                <a:latin typeface="Arial" pitchFamily="34" charset="0"/>
                <a:ea typeface="MS PGothic" pitchFamily="34" charset="-128"/>
              </a:defRPr>
            </a:lvl2pPr>
            <a:lvl3pPr marL="1143000" indent="-228600" eaLnBrk="0" hangingPunct="0">
              <a:defRPr kumimoji="1" sz="1600" b="1">
                <a:solidFill>
                  <a:schemeClr val="tx1"/>
                </a:solidFill>
                <a:latin typeface="Arial" pitchFamily="34" charset="0"/>
                <a:ea typeface="MS PGothic" pitchFamily="34" charset="-128"/>
              </a:defRPr>
            </a:lvl3pPr>
            <a:lvl4pPr marL="1600200" indent="-228600" eaLnBrk="0" hangingPunct="0">
              <a:defRPr kumimoji="1" sz="1600" b="1">
                <a:solidFill>
                  <a:schemeClr val="tx1"/>
                </a:solidFill>
                <a:latin typeface="Arial" pitchFamily="34" charset="0"/>
                <a:ea typeface="MS PGothic" pitchFamily="34" charset="-128"/>
              </a:defRPr>
            </a:lvl4pPr>
            <a:lvl5pPr marL="2057400" indent="-228600" eaLnBrk="0" hangingPunct="0">
              <a:defRPr kumimoji="1" sz="1600" b="1">
                <a:solidFill>
                  <a:schemeClr val="tx1"/>
                </a:solidFill>
                <a:latin typeface="Arial" pitchFamily="34" charset="0"/>
                <a:ea typeface="MS PGothic" pitchFamily="34" charset="-128"/>
              </a:defRPr>
            </a:lvl5pPr>
            <a:lvl6pPr marL="2514600" indent="-228600" algn="r" eaLnBrk="0" fontAlgn="base" hangingPunct="0">
              <a:spcBef>
                <a:spcPct val="0"/>
              </a:spcBef>
              <a:spcAft>
                <a:spcPct val="0"/>
              </a:spcAft>
              <a:defRPr kumimoji="1" sz="1600" b="1">
                <a:solidFill>
                  <a:schemeClr val="tx1"/>
                </a:solidFill>
                <a:latin typeface="Arial" pitchFamily="34" charset="0"/>
                <a:ea typeface="MS PGothic" pitchFamily="34" charset="-128"/>
              </a:defRPr>
            </a:lvl6pPr>
            <a:lvl7pPr marL="2971800" indent="-228600" algn="r" eaLnBrk="0" fontAlgn="base" hangingPunct="0">
              <a:spcBef>
                <a:spcPct val="0"/>
              </a:spcBef>
              <a:spcAft>
                <a:spcPct val="0"/>
              </a:spcAft>
              <a:defRPr kumimoji="1" sz="1600" b="1">
                <a:solidFill>
                  <a:schemeClr val="tx1"/>
                </a:solidFill>
                <a:latin typeface="Arial" pitchFamily="34" charset="0"/>
                <a:ea typeface="MS PGothic" pitchFamily="34" charset="-128"/>
              </a:defRPr>
            </a:lvl7pPr>
            <a:lvl8pPr marL="3429000" indent="-228600" algn="r" eaLnBrk="0" fontAlgn="base" hangingPunct="0">
              <a:spcBef>
                <a:spcPct val="0"/>
              </a:spcBef>
              <a:spcAft>
                <a:spcPct val="0"/>
              </a:spcAft>
              <a:defRPr kumimoji="1" sz="1600" b="1">
                <a:solidFill>
                  <a:schemeClr val="tx1"/>
                </a:solidFill>
                <a:latin typeface="Arial" pitchFamily="34" charset="0"/>
                <a:ea typeface="MS PGothic" pitchFamily="34" charset="-128"/>
              </a:defRPr>
            </a:lvl8pPr>
            <a:lvl9pPr marL="3886200" indent="-228600" algn="r" eaLnBrk="0" fontAlgn="base" hangingPunct="0">
              <a:spcBef>
                <a:spcPct val="0"/>
              </a:spcBef>
              <a:spcAft>
                <a:spcPct val="0"/>
              </a:spcAft>
              <a:defRPr kumimoji="1" sz="1600" b="1">
                <a:solidFill>
                  <a:schemeClr val="tx1"/>
                </a:solidFill>
                <a:latin typeface="Arial" pitchFamily="34" charset="0"/>
                <a:ea typeface="MS PGothic" pitchFamily="34" charset="-128"/>
              </a:defRPr>
            </a:lvl9pPr>
          </a:lstStyle>
          <a:p>
            <a:pPr algn="r" eaLnBrk="1" hangingPunct="1"/>
            <a:endParaRPr lang="en-US" altLang="en-US" sz="1600" dirty="0">
              <a:solidFill>
                <a:srgbClr val="000000"/>
              </a:solidFill>
            </a:endParaRPr>
          </a:p>
        </p:txBody>
      </p:sp>
      <p:sp>
        <p:nvSpPr>
          <p:cNvPr id="1030" name="Line 10"/>
          <p:cNvSpPr>
            <a:spLocks noChangeShapeType="1"/>
          </p:cNvSpPr>
          <p:nvPr/>
        </p:nvSpPr>
        <p:spPr bwMode="auto">
          <a:xfrm>
            <a:off x="1016000" y="1095375"/>
            <a:ext cx="10871200" cy="0"/>
          </a:xfrm>
          <a:prstGeom prst="line">
            <a:avLst/>
          </a:prstGeom>
          <a:noFill/>
          <a:ln w="28575">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146" tIns="45577" rIns="91146" bIns="45577"/>
          <a:lstStyle/>
          <a:p>
            <a:pPr algn="r"/>
            <a:endParaRPr lang="en-US" sz="1600" b="1" dirty="0">
              <a:solidFill>
                <a:srgbClr val="000000"/>
              </a:solidFill>
              <a:ea typeface="MS PGothic" pitchFamily="34" charset="-128"/>
            </a:endParaRPr>
          </a:p>
        </p:txBody>
      </p:sp>
      <p:pic>
        <p:nvPicPr>
          <p:cNvPr id="9" name="Picture 8">
            <a:extLst>
              <a:ext uri="{FF2B5EF4-FFF2-40B4-BE49-F238E27FC236}">
                <a16:creationId xmlns:a16="http://schemas.microsoft.com/office/drawing/2014/main" id="{9A4C592E-1C89-4139-8510-860FCAFE2B2A}"/>
              </a:ext>
            </a:extLst>
          </p:cNvPr>
          <p:cNvPicPr>
            <a:picLocks noChangeAspect="1"/>
          </p:cNvPicPr>
          <p:nvPr userDrawn="1"/>
        </p:nvPicPr>
        <p:blipFill>
          <a:blip r:embed="rId15"/>
          <a:stretch>
            <a:fillRect/>
          </a:stretch>
        </p:blipFill>
        <p:spPr>
          <a:xfrm>
            <a:off x="11117943" y="199923"/>
            <a:ext cx="711397" cy="585056"/>
          </a:xfrm>
          <a:prstGeom prst="rect">
            <a:avLst/>
          </a:prstGeom>
        </p:spPr>
      </p:pic>
      <p:sp>
        <p:nvSpPr>
          <p:cNvPr id="2" name="hl" descr="llPROTECTED 関係者外秘">
            <a:extLst>
              <a:ext uri="{FF2B5EF4-FFF2-40B4-BE49-F238E27FC236}">
                <a16:creationId xmlns:a16="http://schemas.microsoft.com/office/drawing/2014/main" id="{EB12AA08-66C5-46BC-B0B5-BB4CB36DDDA1}"/>
              </a:ext>
            </a:extLst>
          </p:cNvPr>
          <p:cNvSpPr txBox="1"/>
          <p:nvPr userDrawn="1"/>
        </p:nvSpPr>
        <p:spPr>
          <a:xfrm>
            <a:off x="0" y="0"/>
            <a:ext cx="12192000" cy="246221"/>
          </a:xfrm>
          <a:prstGeom prst="rect">
            <a:avLst/>
          </a:prstGeom>
          <a:noFill/>
        </p:spPr>
        <p:txBody>
          <a:bodyPr vert="horz" rtlCol="0">
            <a:spAutoFit/>
          </a:bodyPr>
          <a:lstStyle/>
          <a:p>
            <a:pPr algn="l"/>
            <a:r>
              <a:rPr lang="en-US" sz="1000" b="1" i="0" u="none" baseline="0">
                <a:solidFill>
                  <a:srgbClr val="FFFF00"/>
                </a:solidFill>
                <a:latin typeface="wingdings" panose="05000000000000000000" pitchFamily="2" charset="2"/>
              </a:rPr>
              <a:t>ll</a:t>
            </a:r>
            <a:r>
              <a:rPr lang="en-US" sz="1000" b="0" i="0" u="none" baseline="0">
                <a:solidFill>
                  <a:srgbClr val="000000"/>
                </a:solidFill>
                <a:latin typeface="Arial" panose="020B0604020202020204" pitchFamily="34" charset="0"/>
              </a:rPr>
              <a:t>PROTECTED </a:t>
            </a:r>
            <a:r>
              <a:rPr lang="ja-JP" altLang="en-US" sz="1000" b="0" i="0" u="none" baseline="0">
                <a:solidFill>
                  <a:srgbClr val="000000"/>
                </a:solidFill>
                <a:latin typeface="Arial" panose="020B0604020202020204" pitchFamily="34" charset="0"/>
              </a:rPr>
              <a:t>関係者外秘</a:t>
            </a:r>
            <a:endParaRPr lang="en-US" sz="1000" b="0" i="0" u="none" baseline="0">
              <a:solidFill>
                <a:srgbClr val="000000"/>
              </a:solidFill>
              <a:latin typeface="Arial" panose="020B0604020202020204" pitchFamily="34" charset="0"/>
            </a:endParaRPr>
          </a:p>
        </p:txBody>
      </p:sp>
    </p:spTree>
    <p:extLst>
      <p:ext uri="{BB962C8B-B14F-4D97-AF65-F5344CB8AC3E}">
        <p14:creationId xmlns:p14="http://schemas.microsoft.com/office/powerpoint/2010/main" val="1590604680"/>
      </p:ext>
    </p:extLst>
  </p:cSld>
  <p:clrMap bg1="lt1" tx1="dk1" bg2="lt2" tx2="dk2" accent1="accent1" accent2="accent2" accent3="accent3" accent4="accent4" accent5="accent5" accent6="accent6" hlink="hlink" folHlink="folHlink"/>
  <p:sldLayoutIdLst>
    <p:sldLayoutId id="2147486491" r:id="rId1"/>
    <p:sldLayoutId id="2147486492" r:id="rId2"/>
    <p:sldLayoutId id="2147486493" r:id="rId3"/>
    <p:sldLayoutId id="2147486494" r:id="rId4"/>
    <p:sldLayoutId id="2147486495" r:id="rId5"/>
    <p:sldLayoutId id="2147486496" r:id="rId6"/>
    <p:sldLayoutId id="2147486497" r:id="rId7"/>
    <p:sldLayoutId id="2147486498" r:id="rId8"/>
    <p:sldLayoutId id="2147486499" r:id="rId9"/>
    <p:sldLayoutId id="2147486500" r:id="rId10"/>
    <p:sldLayoutId id="2147486501" r:id="rId11"/>
    <p:sldLayoutId id="2147486502" r:id="rId12"/>
    <p:sldLayoutId id="2147486503" r:id="rId13"/>
  </p:sldLayoutIdLst>
  <p:hf hdr="0" ftr="0" dt="0"/>
  <p:txStyles>
    <p:titleStyle>
      <a:lvl1pPr algn="ctr" rtl="0" eaLnBrk="0" fontAlgn="base" hangingPunct="0">
        <a:spcBef>
          <a:spcPct val="0"/>
        </a:spcBef>
        <a:spcAft>
          <a:spcPct val="0"/>
        </a:spcAft>
        <a:defRPr sz="3600">
          <a:solidFill>
            <a:schemeClr val="tx2"/>
          </a:solidFill>
          <a:latin typeface="+mj-lt"/>
          <a:ea typeface="+mj-ea"/>
          <a:cs typeface="+mj-cs"/>
        </a:defRPr>
      </a:lvl1pPr>
      <a:lvl2pPr algn="ctr" rtl="0" eaLnBrk="0" fontAlgn="base" hangingPunct="0">
        <a:spcBef>
          <a:spcPct val="0"/>
        </a:spcBef>
        <a:spcAft>
          <a:spcPct val="0"/>
        </a:spcAft>
        <a:defRPr sz="3600">
          <a:solidFill>
            <a:schemeClr val="tx2"/>
          </a:solidFill>
          <a:latin typeface="Arial" pitchFamily="34" charset="0"/>
        </a:defRPr>
      </a:lvl2pPr>
      <a:lvl3pPr algn="ctr" rtl="0" eaLnBrk="0" fontAlgn="base" hangingPunct="0">
        <a:spcBef>
          <a:spcPct val="0"/>
        </a:spcBef>
        <a:spcAft>
          <a:spcPct val="0"/>
        </a:spcAft>
        <a:defRPr sz="3600">
          <a:solidFill>
            <a:schemeClr val="tx2"/>
          </a:solidFill>
          <a:latin typeface="Arial" pitchFamily="34" charset="0"/>
        </a:defRPr>
      </a:lvl3pPr>
      <a:lvl4pPr algn="ctr" rtl="0" eaLnBrk="0" fontAlgn="base" hangingPunct="0">
        <a:spcBef>
          <a:spcPct val="0"/>
        </a:spcBef>
        <a:spcAft>
          <a:spcPct val="0"/>
        </a:spcAft>
        <a:defRPr sz="3600">
          <a:solidFill>
            <a:schemeClr val="tx2"/>
          </a:solidFill>
          <a:latin typeface="Arial" pitchFamily="34" charset="0"/>
        </a:defRPr>
      </a:lvl4pPr>
      <a:lvl5pPr algn="ctr" rtl="0" eaLnBrk="0" fontAlgn="base" hangingPunct="0">
        <a:spcBef>
          <a:spcPct val="0"/>
        </a:spcBef>
        <a:spcAft>
          <a:spcPct val="0"/>
        </a:spcAft>
        <a:defRPr sz="3600">
          <a:solidFill>
            <a:schemeClr val="tx2"/>
          </a:solidFill>
          <a:latin typeface="Arial" pitchFamily="34" charset="0"/>
        </a:defRPr>
      </a:lvl5pPr>
      <a:lvl6pPr marL="455734" algn="ctr" rtl="0" fontAlgn="base">
        <a:spcBef>
          <a:spcPct val="0"/>
        </a:spcBef>
        <a:spcAft>
          <a:spcPct val="0"/>
        </a:spcAft>
        <a:defRPr sz="3600">
          <a:solidFill>
            <a:schemeClr val="tx2"/>
          </a:solidFill>
          <a:latin typeface="Arial" pitchFamily="34" charset="0"/>
        </a:defRPr>
      </a:lvl6pPr>
      <a:lvl7pPr marL="911473" algn="ctr" rtl="0" fontAlgn="base">
        <a:spcBef>
          <a:spcPct val="0"/>
        </a:spcBef>
        <a:spcAft>
          <a:spcPct val="0"/>
        </a:spcAft>
        <a:defRPr sz="3600">
          <a:solidFill>
            <a:schemeClr val="tx2"/>
          </a:solidFill>
          <a:latin typeface="Arial" pitchFamily="34" charset="0"/>
        </a:defRPr>
      </a:lvl7pPr>
      <a:lvl8pPr marL="1367208" algn="ctr" rtl="0" fontAlgn="base">
        <a:spcBef>
          <a:spcPct val="0"/>
        </a:spcBef>
        <a:spcAft>
          <a:spcPct val="0"/>
        </a:spcAft>
        <a:defRPr sz="3600">
          <a:solidFill>
            <a:schemeClr val="tx2"/>
          </a:solidFill>
          <a:latin typeface="Arial" pitchFamily="34" charset="0"/>
        </a:defRPr>
      </a:lvl8pPr>
      <a:lvl9pPr marL="1822943" algn="ctr" rtl="0" fontAlgn="base">
        <a:spcBef>
          <a:spcPct val="0"/>
        </a:spcBef>
        <a:spcAft>
          <a:spcPct val="0"/>
        </a:spcAft>
        <a:defRPr sz="3600">
          <a:solidFill>
            <a:schemeClr val="tx2"/>
          </a:solidFill>
          <a:latin typeface="Arial" pitchFamily="34" charset="0"/>
        </a:defRPr>
      </a:lvl9pPr>
    </p:titleStyle>
    <p:bodyStyle>
      <a:lvl1pPr marL="341801" indent="-341801" algn="l" rtl="0" eaLnBrk="0" fontAlgn="base" hangingPunct="0">
        <a:spcBef>
          <a:spcPct val="20000"/>
        </a:spcBef>
        <a:spcAft>
          <a:spcPct val="0"/>
        </a:spcAft>
        <a:buChar char="•"/>
        <a:defRPr sz="3200">
          <a:solidFill>
            <a:schemeClr val="tx1"/>
          </a:solidFill>
          <a:latin typeface="+mn-lt"/>
          <a:ea typeface="+mn-ea"/>
          <a:cs typeface="+mn-cs"/>
        </a:defRPr>
      </a:lvl1pPr>
      <a:lvl2pPr marL="740571" indent="-284834" algn="l" rtl="0" eaLnBrk="0" fontAlgn="base" hangingPunct="0">
        <a:spcBef>
          <a:spcPct val="20000"/>
        </a:spcBef>
        <a:spcAft>
          <a:spcPct val="0"/>
        </a:spcAft>
        <a:buChar char="–"/>
        <a:defRPr sz="2800">
          <a:solidFill>
            <a:schemeClr val="tx1"/>
          </a:solidFill>
          <a:latin typeface="+mn-lt"/>
        </a:defRPr>
      </a:lvl2pPr>
      <a:lvl3pPr marL="1139340" indent="-227871" algn="l" rtl="0" eaLnBrk="0" fontAlgn="base" hangingPunct="0">
        <a:spcBef>
          <a:spcPct val="20000"/>
        </a:spcBef>
        <a:spcAft>
          <a:spcPct val="0"/>
        </a:spcAft>
        <a:buChar char="•"/>
        <a:defRPr sz="2400">
          <a:solidFill>
            <a:schemeClr val="tx1"/>
          </a:solidFill>
          <a:latin typeface="+mn-lt"/>
        </a:defRPr>
      </a:lvl3pPr>
      <a:lvl4pPr marL="1595076" indent="-227871" algn="l" rtl="0" eaLnBrk="0" fontAlgn="base" hangingPunct="0">
        <a:spcBef>
          <a:spcPct val="20000"/>
        </a:spcBef>
        <a:spcAft>
          <a:spcPct val="0"/>
        </a:spcAft>
        <a:buChar char="–"/>
        <a:defRPr sz="2000">
          <a:solidFill>
            <a:schemeClr val="tx1"/>
          </a:solidFill>
          <a:latin typeface="+mn-lt"/>
        </a:defRPr>
      </a:lvl4pPr>
      <a:lvl5pPr marL="2050811" indent="-227871" algn="l" rtl="0" eaLnBrk="0" fontAlgn="base" hangingPunct="0">
        <a:spcBef>
          <a:spcPct val="20000"/>
        </a:spcBef>
        <a:spcAft>
          <a:spcPct val="0"/>
        </a:spcAft>
        <a:buChar char="»"/>
        <a:defRPr sz="2000">
          <a:solidFill>
            <a:schemeClr val="tx1"/>
          </a:solidFill>
          <a:latin typeface="+mn-lt"/>
        </a:defRPr>
      </a:lvl5pPr>
      <a:lvl6pPr marL="2506547" indent="-227871" algn="l" rtl="0" fontAlgn="base">
        <a:spcBef>
          <a:spcPct val="20000"/>
        </a:spcBef>
        <a:spcAft>
          <a:spcPct val="0"/>
        </a:spcAft>
        <a:buChar char="»"/>
        <a:defRPr sz="2000">
          <a:solidFill>
            <a:schemeClr val="tx1"/>
          </a:solidFill>
          <a:latin typeface="+mn-lt"/>
        </a:defRPr>
      </a:lvl6pPr>
      <a:lvl7pPr marL="2962284" indent="-227871" algn="l" rtl="0" fontAlgn="base">
        <a:spcBef>
          <a:spcPct val="20000"/>
        </a:spcBef>
        <a:spcAft>
          <a:spcPct val="0"/>
        </a:spcAft>
        <a:buChar char="»"/>
        <a:defRPr sz="2000">
          <a:solidFill>
            <a:schemeClr val="tx1"/>
          </a:solidFill>
          <a:latin typeface="+mn-lt"/>
        </a:defRPr>
      </a:lvl7pPr>
      <a:lvl8pPr marL="3418019" indent="-227871" algn="l" rtl="0" fontAlgn="base">
        <a:spcBef>
          <a:spcPct val="20000"/>
        </a:spcBef>
        <a:spcAft>
          <a:spcPct val="0"/>
        </a:spcAft>
        <a:buChar char="»"/>
        <a:defRPr sz="2000">
          <a:solidFill>
            <a:schemeClr val="tx1"/>
          </a:solidFill>
          <a:latin typeface="+mn-lt"/>
        </a:defRPr>
      </a:lvl8pPr>
      <a:lvl9pPr marL="3873754" indent="-227871" algn="l" rtl="0" fontAlgn="base">
        <a:spcBef>
          <a:spcPct val="20000"/>
        </a:spcBef>
        <a:spcAft>
          <a:spcPct val="0"/>
        </a:spcAft>
        <a:buChar char="»"/>
        <a:defRPr sz="2000">
          <a:solidFill>
            <a:schemeClr val="tx1"/>
          </a:solidFill>
          <a:latin typeface="+mn-lt"/>
        </a:defRPr>
      </a:lvl9pPr>
    </p:bodyStyle>
    <p:otherStyle>
      <a:defPPr>
        <a:defRPr lang="en-US"/>
      </a:defPPr>
      <a:lvl1pPr marL="0" algn="l" defTabSz="911473" rtl="0" eaLnBrk="1" latinLnBrk="0" hangingPunct="1">
        <a:defRPr sz="1800" kern="1200">
          <a:solidFill>
            <a:schemeClr val="tx1"/>
          </a:solidFill>
          <a:latin typeface="+mn-lt"/>
          <a:ea typeface="+mn-ea"/>
          <a:cs typeface="+mn-cs"/>
        </a:defRPr>
      </a:lvl1pPr>
      <a:lvl2pPr marL="455734" algn="l" defTabSz="911473" rtl="0" eaLnBrk="1" latinLnBrk="0" hangingPunct="1">
        <a:defRPr sz="1800" kern="1200">
          <a:solidFill>
            <a:schemeClr val="tx1"/>
          </a:solidFill>
          <a:latin typeface="+mn-lt"/>
          <a:ea typeface="+mn-ea"/>
          <a:cs typeface="+mn-cs"/>
        </a:defRPr>
      </a:lvl2pPr>
      <a:lvl3pPr marL="911473" algn="l" defTabSz="911473" rtl="0" eaLnBrk="1" latinLnBrk="0" hangingPunct="1">
        <a:defRPr sz="1800" kern="1200">
          <a:solidFill>
            <a:schemeClr val="tx1"/>
          </a:solidFill>
          <a:latin typeface="+mn-lt"/>
          <a:ea typeface="+mn-ea"/>
          <a:cs typeface="+mn-cs"/>
        </a:defRPr>
      </a:lvl3pPr>
      <a:lvl4pPr marL="1367208" algn="l" defTabSz="911473" rtl="0" eaLnBrk="1" latinLnBrk="0" hangingPunct="1">
        <a:defRPr sz="1800" kern="1200">
          <a:solidFill>
            <a:schemeClr val="tx1"/>
          </a:solidFill>
          <a:latin typeface="+mn-lt"/>
          <a:ea typeface="+mn-ea"/>
          <a:cs typeface="+mn-cs"/>
        </a:defRPr>
      </a:lvl4pPr>
      <a:lvl5pPr marL="1822943" algn="l" defTabSz="911473" rtl="0" eaLnBrk="1" latinLnBrk="0" hangingPunct="1">
        <a:defRPr sz="1800" kern="1200">
          <a:solidFill>
            <a:schemeClr val="tx1"/>
          </a:solidFill>
          <a:latin typeface="+mn-lt"/>
          <a:ea typeface="+mn-ea"/>
          <a:cs typeface="+mn-cs"/>
        </a:defRPr>
      </a:lvl5pPr>
      <a:lvl6pPr marL="2278680" algn="l" defTabSz="911473" rtl="0" eaLnBrk="1" latinLnBrk="0" hangingPunct="1">
        <a:defRPr sz="1800" kern="1200">
          <a:solidFill>
            <a:schemeClr val="tx1"/>
          </a:solidFill>
          <a:latin typeface="+mn-lt"/>
          <a:ea typeface="+mn-ea"/>
          <a:cs typeface="+mn-cs"/>
        </a:defRPr>
      </a:lvl6pPr>
      <a:lvl7pPr marL="2734415" algn="l" defTabSz="911473" rtl="0" eaLnBrk="1" latinLnBrk="0" hangingPunct="1">
        <a:defRPr sz="1800" kern="1200">
          <a:solidFill>
            <a:schemeClr val="tx1"/>
          </a:solidFill>
          <a:latin typeface="+mn-lt"/>
          <a:ea typeface="+mn-ea"/>
          <a:cs typeface="+mn-cs"/>
        </a:defRPr>
      </a:lvl7pPr>
      <a:lvl8pPr marL="3190153" algn="l" defTabSz="911473" rtl="0" eaLnBrk="1" latinLnBrk="0" hangingPunct="1">
        <a:defRPr sz="1800" kern="1200">
          <a:solidFill>
            <a:schemeClr val="tx1"/>
          </a:solidFill>
          <a:latin typeface="+mn-lt"/>
          <a:ea typeface="+mn-ea"/>
          <a:cs typeface="+mn-cs"/>
        </a:defRPr>
      </a:lvl8pPr>
      <a:lvl9pPr marL="3645886" algn="l" defTabSz="911473"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39" name="Rectangle 160"/>
          <p:cNvSpPr>
            <a:spLocks noChangeArrowheads="1"/>
          </p:cNvSpPr>
          <p:nvPr userDrawn="1"/>
        </p:nvSpPr>
        <p:spPr bwMode="auto">
          <a:xfrm>
            <a:off x="250875" y="1474294"/>
            <a:ext cx="11560908" cy="5143500"/>
          </a:xfrm>
          <a:prstGeom prst="rect">
            <a:avLst/>
          </a:prstGeom>
          <a:noFill/>
          <a:ln w="2857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kumimoji="1" sz="900">
                <a:solidFill>
                  <a:srgbClr val="FF0000"/>
                </a:solidFill>
                <a:latin typeface="Times New Roman" pitchFamily="18" charset="0"/>
                <a:ea typeface="ＭＳ Ｐゴシック" charset="-128"/>
              </a:defRPr>
            </a:lvl1pPr>
            <a:lvl2pPr marL="742950" indent="-285750" eaLnBrk="0" hangingPunct="0">
              <a:defRPr kumimoji="1" sz="900">
                <a:solidFill>
                  <a:srgbClr val="FF0000"/>
                </a:solidFill>
                <a:latin typeface="Times New Roman" pitchFamily="18" charset="0"/>
                <a:ea typeface="ＭＳ Ｐゴシック" charset="-128"/>
              </a:defRPr>
            </a:lvl2pPr>
            <a:lvl3pPr marL="1143000" indent="-228600" eaLnBrk="0" hangingPunct="0">
              <a:defRPr kumimoji="1" sz="900">
                <a:solidFill>
                  <a:srgbClr val="FF0000"/>
                </a:solidFill>
                <a:latin typeface="Times New Roman" pitchFamily="18" charset="0"/>
                <a:ea typeface="ＭＳ Ｐゴシック" charset="-128"/>
              </a:defRPr>
            </a:lvl3pPr>
            <a:lvl4pPr marL="1600200" indent="-228600" eaLnBrk="0" hangingPunct="0">
              <a:defRPr kumimoji="1" sz="900">
                <a:solidFill>
                  <a:srgbClr val="FF0000"/>
                </a:solidFill>
                <a:latin typeface="Times New Roman" pitchFamily="18" charset="0"/>
                <a:ea typeface="ＭＳ Ｐゴシック" charset="-128"/>
              </a:defRPr>
            </a:lvl4pPr>
            <a:lvl5pPr marL="2057400" indent="-228600" eaLnBrk="0" hangingPunct="0">
              <a:defRPr kumimoji="1" sz="900">
                <a:solidFill>
                  <a:srgbClr val="FF0000"/>
                </a:solidFill>
                <a:latin typeface="Times New Roman" pitchFamily="18" charset="0"/>
                <a:ea typeface="ＭＳ Ｐゴシック" charset="-128"/>
              </a:defRPr>
            </a:lvl5pPr>
            <a:lvl6pPr marL="2514600" indent="-228600" algn="ctr" eaLnBrk="0" fontAlgn="base" hangingPunct="0">
              <a:spcBef>
                <a:spcPct val="50000"/>
              </a:spcBef>
              <a:spcAft>
                <a:spcPct val="0"/>
              </a:spcAft>
              <a:defRPr kumimoji="1" sz="900">
                <a:solidFill>
                  <a:srgbClr val="FF0000"/>
                </a:solidFill>
                <a:latin typeface="Times New Roman" pitchFamily="18" charset="0"/>
                <a:ea typeface="ＭＳ Ｐゴシック" charset="-128"/>
              </a:defRPr>
            </a:lvl6pPr>
            <a:lvl7pPr marL="2971800" indent="-228600" algn="ctr" eaLnBrk="0" fontAlgn="base" hangingPunct="0">
              <a:spcBef>
                <a:spcPct val="50000"/>
              </a:spcBef>
              <a:spcAft>
                <a:spcPct val="0"/>
              </a:spcAft>
              <a:defRPr kumimoji="1" sz="900">
                <a:solidFill>
                  <a:srgbClr val="FF0000"/>
                </a:solidFill>
                <a:latin typeface="Times New Roman" pitchFamily="18" charset="0"/>
                <a:ea typeface="ＭＳ Ｐゴシック" charset="-128"/>
              </a:defRPr>
            </a:lvl7pPr>
            <a:lvl8pPr marL="3429000" indent="-228600" algn="ctr" eaLnBrk="0" fontAlgn="base" hangingPunct="0">
              <a:spcBef>
                <a:spcPct val="50000"/>
              </a:spcBef>
              <a:spcAft>
                <a:spcPct val="0"/>
              </a:spcAft>
              <a:defRPr kumimoji="1" sz="900">
                <a:solidFill>
                  <a:srgbClr val="FF0000"/>
                </a:solidFill>
                <a:latin typeface="Times New Roman" pitchFamily="18" charset="0"/>
                <a:ea typeface="ＭＳ Ｐゴシック" charset="-128"/>
              </a:defRPr>
            </a:lvl8pPr>
            <a:lvl9pPr marL="3886200" indent="-228600" algn="ctr" eaLnBrk="0" fontAlgn="base" hangingPunct="0">
              <a:spcBef>
                <a:spcPct val="50000"/>
              </a:spcBef>
              <a:spcAft>
                <a:spcPct val="0"/>
              </a:spcAft>
              <a:defRPr kumimoji="1" sz="900">
                <a:solidFill>
                  <a:srgbClr val="FF0000"/>
                </a:solidFill>
                <a:latin typeface="Times New Roman" pitchFamily="18" charset="0"/>
                <a:ea typeface="ＭＳ Ｐゴシック" charset="-128"/>
              </a:defRPr>
            </a:lvl9pPr>
          </a:lstStyle>
          <a:p>
            <a:pPr algn="ctr" eaLnBrk="1" hangingPunct="1">
              <a:spcBef>
                <a:spcPct val="50000"/>
              </a:spcBef>
              <a:defRPr/>
            </a:pPr>
            <a:endParaRPr lang="ja-JP" altLang="en-US" sz="900">
              <a:latin typeface="Arial" panose="020B0604020202020204" pitchFamily="34" charset="0"/>
              <a:cs typeface="Arial" panose="020B0604020202020204" pitchFamily="34" charset="0"/>
            </a:endParaRPr>
          </a:p>
        </p:txBody>
      </p:sp>
      <p:sp>
        <p:nvSpPr>
          <p:cNvPr id="1042" name="Line 174"/>
          <p:cNvSpPr>
            <a:spLocks noChangeShapeType="1"/>
          </p:cNvSpPr>
          <p:nvPr userDrawn="1"/>
        </p:nvSpPr>
        <p:spPr bwMode="auto">
          <a:xfrm flipH="1">
            <a:off x="3892060" y="1472509"/>
            <a:ext cx="0" cy="1857987"/>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spcBef>
                <a:spcPct val="50000"/>
              </a:spcBef>
            </a:pPr>
            <a:endParaRPr lang="ja-JP" altLang="en-US" sz="900">
              <a:solidFill>
                <a:srgbClr val="FF0000"/>
              </a:solidFill>
              <a:cs typeface="Arial" panose="020B0604020202020204" pitchFamily="34" charset="0"/>
            </a:endParaRPr>
          </a:p>
        </p:txBody>
      </p:sp>
      <p:sp>
        <p:nvSpPr>
          <p:cNvPr id="1043" name="Line 175"/>
          <p:cNvSpPr>
            <a:spLocks noChangeShapeType="1"/>
          </p:cNvSpPr>
          <p:nvPr userDrawn="1"/>
        </p:nvSpPr>
        <p:spPr bwMode="auto">
          <a:xfrm flipH="1">
            <a:off x="645548" y="1482354"/>
            <a:ext cx="0" cy="159644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spcBef>
                <a:spcPct val="50000"/>
              </a:spcBef>
            </a:pPr>
            <a:endParaRPr lang="ja-JP" altLang="en-US" sz="900">
              <a:solidFill>
                <a:srgbClr val="FF0000"/>
              </a:solidFill>
              <a:cs typeface="Arial" panose="020B0604020202020204" pitchFamily="34" charset="0"/>
            </a:endParaRPr>
          </a:p>
        </p:txBody>
      </p:sp>
      <p:sp>
        <p:nvSpPr>
          <p:cNvPr id="1044" name="Line 176"/>
          <p:cNvSpPr>
            <a:spLocks noChangeShapeType="1"/>
          </p:cNvSpPr>
          <p:nvPr userDrawn="1"/>
        </p:nvSpPr>
        <p:spPr bwMode="auto">
          <a:xfrm>
            <a:off x="267686" y="3324387"/>
            <a:ext cx="11547231" cy="158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spcBef>
                <a:spcPct val="50000"/>
              </a:spcBef>
            </a:pPr>
            <a:endParaRPr lang="ja-JP" altLang="en-US" sz="900">
              <a:solidFill>
                <a:srgbClr val="FF0000"/>
              </a:solidFill>
              <a:cs typeface="Arial" panose="020B0604020202020204" pitchFamily="34" charset="0"/>
            </a:endParaRPr>
          </a:p>
        </p:txBody>
      </p:sp>
      <p:sp>
        <p:nvSpPr>
          <p:cNvPr id="1048" name="Line 185"/>
          <p:cNvSpPr>
            <a:spLocks noChangeShapeType="1"/>
          </p:cNvSpPr>
          <p:nvPr userDrawn="1"/>
        </p:nvSpPr>
        <p:spPr bwMode="auto">
          <a:xfrm>
            <a:off x="8309708" y="1489856"/>
            <a:ext cx="0" cy="51435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spcBef>
                <a:spcPct val="50000"/>
              </a:spcBef>
            </a:pPr>
            <a:endParaRPr lang="ja-JP" altLang="en-US" sz="900">
              <a:solidFill>
                <a:srgbClr val="FF0000"/>
              </a:solidFill>
              <a:cs typeface="Arial" panose="020B0604020202020204" pitchFamily="34" charset="0"/>
            </a:endParaRPr>
          </a:p>
        </p:txBody>
      </p:sp>
      <p:sp>
        <p:nvSpPr>
          <p:cNvPr id="1069" name="Rectangle 238"/>
          <p:cNvSpPr>
            <a:spLocks noChangeArrowheads="1"/>
          </p:cNvSpPr>
          <p:nvPr userDrawn="1"/>
        </p:nvSpPr>
        <p:spPr bwMode="auto">
          <a:xfrm>
            <a:off x="4269752" y="1412171"/>
            <a:ext cx="323165" cy="254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nchor="ctr">
            <a:spAutoFit/>
          </a:bodyPr>
          <a:lstStyle>
            <a:lvl1pPr eaLnBrk="0" hangingPunct="0">
              <a:defRPr kumimoji="1" sz="900">
                <a:solidFill>
                  <a:srgbClr val="FF0000"/>
                </a:solidFill>
                <a:latin typeface="Times New Roman" pitchFamily="18" charset="0"/>
                <a:ea typeface="ＭＳ Ｐゴシック" charset="-128"/>
              </a:defRPr>
            </a:lvl1pPr>
            <a:lvl2pPr marL="742950" indent="-285750" eaLnBrk="0" hangingPunct="0">
              <a:defRPr kumimoji="1" sz="900">
                <a:solidFill>
                  <a:srgbClr val="FF0000"/>
                </a:solidFill>
                <a:latin typeface="Times New Roman" pitchFamily="18" charset="0"/>
                <a:ea typeface="ＭＳ Ｐゴシック" charset="-128"/>
              </a:defRPr>
            </a:lvl2pPr>
            <a:lvl3pPr marL="1143000" indent="-228600" eaLnBrk="0" hangingPunct="0">
              <a:defRPr kumimoji="1" sz="900">
                <a:solidFill>
                  <a:srgbClr val="FF0000"/>
                </a:solidFill>
                <a:latin typeface="Times New Roman" pitchFamily="18" charset="0"/>
                <a:ea typeface="ＭＳ Ｐゴシック" charset="-128"/>
              </a:defRPr>
            </a:lvl3pPr>
            <a:lvl4pPr marL="1600200" indent="-228600" eaLnBrk="0" hangingPunct="0">
              <a:defRPr kumimoji="1" sz="900">
                <a:solidFill>
                  <a:srgbClr val="FF0000"/>
                </a:solidFill>
                <a:latin typeface="Times New Roman" pitchFamily="18" charset="0"/>
                <a:ea typeface="ＭＳ Ｐゴシック" charset="-128"/>
              </a:defRPr>
            </a:lvl4pPr>
            <a:lvl5pPr marL="2057400" indent="-228600" eaLnBrk="0" hangingPunct="0">
              <a:defRPr kumimoji="1" sz="900">
                <a:solidFill>
                  <a:srgbClr val="FF0000"/>
                </a:solidFill>
                <a:latin typeface="Times New Roman" pitchFamily="18" charset="0"/>
                <a:ea typeface="ＭＳ Ｐゴシック" charset="-128"/>
              </a:defRPr>
            </a:lvl5pPr>
            <a:lvl6pPr marL="2514600" indent="-228600" algn="ctr" eaLnBrk="0" fontAlgn="base" hangingPunct="0">
              <a:spcBef>
                <a:spcPct val="50000"/>
              </a:spcBef>
              <a:spcAft>
                <a:spcPct val="0"/>
              </a:spcAft>
              <a:defRPr kumimoji="1" sz="900">
                <a:solidFill>
                  <a:srgbClr val="FF0000"/>
                </a:solidFill>
                <a:latin typeface="Times New Roman" pitchFamily="18" charset="0"/>
                <a:ea typeface="ＭＳ Ｐゴシック" charset="-128"/>
              </a:defRPr>
            </a:lvl6pPr>
            <a:lvl7pPr marL="2971800" indent="-228600" algn="ctr" eaLnBrk="0" fontAlgn="base" hangingPunct="0">
              <a:spcBef>
                <a:spcPct val="50000"/>
              </a:spcBef>
              <a:spcAft>
                <a:spcPct val="0"/>
              </a:spcAft>
              <a:defRPr kumimoji="1" sz="900">
                <a:solidFill>
                  <a:srgbClr val="FF0000"/>
                </a:solidFill>
                <a:latin typeface="Times New Roman" pitchFamily="18" charset="0"/>
                <a:ea typeface="ＭＳ Ｐゴシック" charset="-128"/>
              </a:defRPr>
            </a:lvl7pPr>
            <a:lvl8pPr marL="3429000" indent="-228600" algn="ctr" eaLnBrk="0" fontAlgn="base" hangingPunct="0">
              <a:spcBef>
                <a:spcPct val="50000"/>
              </a:spcBef>
              <a:spcAft>
                <a:spcPct val="0"/>
              </a:spcAft>
              <a:defRPr kumimoji="1" sz="900">
                <a:solidFill>
                  <a:srgbClr val="FF0000"/>
                </a:solidFill>
                <a:latin typeface="Times New Roman" pitchFamily="18" charset="0"/>
                <a:ea typeface="ＭＳ Ｐゴシック" charset="-128"/>
              </a:defRPr>
            </a:lvl8pPr>
            <a:lvl9pPr marL="3886200" indent="-228600" algn="ctr" eaLnBrk="0" fontAlgn="base" hangingPunct="0">
              <a:spcBef>
                <a:spcPct val="50000"/>
              </a:spcBef>
              <a:spcAft>
                <a:spcPct val="0"/>
              </a:spcAft>
              <a:defRPr kumimoji="1" sz="900">
                <a:solidFill>
                  <a:srgbClr val="FF0000"/>
                </a:solidFill>
                <a:latin typeface="Times New Roman" pitchFamily="18" charset="0"/>
                <a:ea typeface="ＭＳ Ｐゴシック" charset="-128"/>
              </a:defRPr>
            </a:lvl9pPr>
          </a:lstStyle>
          <a:p>
            <a:pPr algn="ctr" eaLnBrk="1" hangingPunct="1">
              <a:spcBef>
                <a:spcPct val="50000"/>
              </a:spcBef>
              <a:defRPr/>
            </a:pPr>
            <a:endParaRPr lang="ja-JP" altLang="en-US" sz="900">
              <a:latin typeface="Arial" panose="020B0604020202020204" pitchFamily="34" charset="0"/>
              <a:cs typeface="Arial" panose="020B0604020202020204" pitchFamily="34" charset="0"/>
            </a:endParaRPr>
          </a:p>
        </p:txBody>
      </p:sp>
      <p:sp>
        <p:nvSpPr>
          <p:cNvPr id="1076" name="Line 269"/>
          <p:cNvSpPr>
            <a:spLocks noChangeShapeType="1"/>
          </p:cNvSpPr>
          <p:nvPr userDrawn="1"/>
        </p:nvSpPr>
        <p:spPr bwMode="auto">
          <a:xfrm>
            <a:off x="4234871" y="1472509"/>
            <a:ext cx="0" cy="1857987"/>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spcBef>
                <a:spcPct val="50000"/>
              </a:spcBef>
            </a:pPr>
            <a:endParaRPr lang="ja-JP" altLang="en-US" sz="900">
              <a:solidFill>
                <a:srgbClr val="FF0000"/>
              </a:solidFill>
              <a:cs typeface="Arial" panose="020B0604020202020204" pitchFamily="34" charset="0"/>
            </a:endParaRPr>
          </a:p>
        </p:txBody>
      </p:sp>
      <p:sp>
        <p:nvSpPr>
          <p:cNvPr id="1081" name="Line 299"/>
          <p:cNvSpPr>
            <a:spLocks noChangeShapeType="1"/>
          </p:cNvSpPr>
          <p:nvPr userDrawn="1"/>
        </p:nvSpPr>
        <p:spPr bwMode="auto">
          <a:xfrm flipH="1">
            <a:off x="643570" y="3086311"/>
            <a:ext cx="4945" cy="3520891"/>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spcBef>
                <a:spcPct val="50000"/>
              </a:spcBef>
            </a:pPr>
            <a:endParaRPr lang="ja-JP" altLang="en-US" sz="900">
              <a:solidFill>
                <a:srgbClr val="FF0000"/>
              </a:solidFill>
              <a:cs typeface="Arial" panose="020B0604020202020204" pitchFamily="34" charset="0"/>
            </a:endParaRPr>
          </a:p>
        </p:txBody>
      </p:sp>
      <p:sp>
        <p:nvSpPr>
          <p:cNvPr id="1084" name="Line 418"/>
          <p:cNvSpPr>
            <a:spLocks noChangeShapeType="1"/>
          </p:cNvSpPr>
          <p:nvPr userDrawn="1"/>
        </p:nvSpPr>
        <p:spPr bwMode="auto">
          <a:xfrm flipH="1">
            <a:off x="8661449" y="1496916"/>
            <a:ext cx="0" cy="512087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spcBef>
                <a:spcPct val="50000"/>
              </a:spcBef>
            </a:pPr>
            <a:endParaRPr lang="ja-JP" altLang="en-US" sz="900">
              <a:solidFill>
                <a:srgbClr val="FF0000"/>
              </a:solidFill>
              <a:cs typeface="Arial" panose="020B0604020202020204" pitchFamily="34" charset="0"/>
            </a:endParaRPr>
          </a:p>
        </p:txBody>
      </p:sp>
      <p:sp>
        <p:nvSpPr>
          <p:cNvPr id="1085" name="Line 306"/>
          <p:cNvSpPr>
            <a:spLocks noChangeShapeType="1"/>
          </p:cNvSpPr>
          <p:nvPr userDrawn="1"/>
        </p:nvSpPr>
        <p:spPr bwMode="auto">
          <a:xfrm>
            <a:off x="8305838" y="5707090"/>
            <a:ext cx="3520831"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spcBef>
                <a:spcPct val="50000"/>
              </a:spcBef>
            </a:pPr>
            <a:endParaRPr lang="ja-JP" altLang="en-US" sz="900">
              <a:solidFill>
                <a:srgbClr val="FF0000"/>
              </a:solidFill>
              <a:cs typeface="Arial" panose="020B0604020202020204" pitchFamily="34" charset="0"/>
            </a:endParaRPr>
          </a:p>
        </p:txBody>
      </p:sp>
      <p:sp>
        <p:nvSpPr>
          <p:cNvPr id="106" name="Text Box 142"/>
          <p:cNvSpPr txBox="1">
            <a:spLocks noChangeArrowheads="1"/>
          </p:cNvSpPr>
          <p:nvPr userDrawn="1"/>
        </p:nvSpPr>
        <p:spPr bwMode="auto">
          <a:xfrm>
            <a:off x="911340" y="196776"/>
            <a:ext cx="974969" cy="274637"/>
          </a:xfrm>
          <a:prstGeom prst="rect">
            <a:avLst/>
          </a:prstGeom>
          <a:noFill/>
          <a:ln w="9525">
            <a:noFill/>
            <a:miter lim="800000"/>
            <a:headEnd/>
            <a:tailEnd/>
          </a:ln>
          <a:effectLst/>
        </p:spPr>
        <p:txBody>
          <a:bodyPr>
            <a:spAutoFit/>
          </a:bodyPr>
          <a:lstStyle/>
          <a:p>
            <a:pPr algn="ctr">
              <a:spcBef>
                <a:spcPct val="50000"/>
              </a:spcBef>
              <a:defRPr/>
            </a:pPr>
            <a:r>
              <a:rPr lang="en-US" altLang="ja-JP" sz="1200" b="1" dirty="0">
                <a:solidFill>
                  <a:srgbClr val="000000"/>
                </a:solidFill>
                <a:ea typeface="ＭＳ Ｐゴシック" charset="-128"/>
                <a:cs typeface="Arial" panose="020B0604020202020204" pitchFamily="34" charset="0"/>
              </a:rPr>
              <a:t>FY2015</a:t>
            </a:r>
            <a:endParaRPr lang="ja-JP" altLang="en-US" sz="1200" b="1" dirty="0">
              <a:solidFill>
                <a:srgbClr val="000000"/>
              </a:solidFill>
              <a:ea typeface="ＭＳ Ｐゴシック" charset="-128"/>
              <a:cs typeface="Arial" panose="020B0604020202020204" pitchFamily="34" charset="0"/>
            </a:endParaRPr>
          </a:p>
        </p:txBody>
      </p:sp>
      <p:sp>
        <p:nvSpPr>
          <p:cNvPr id="107" name="Rectangle 162"/>
          <p:cNvSpPr>
            <a:spLocks noChangeArrowheads="1"/>
          </p:cNvSpPr>
          <p:nvPr userDrawn="1"/>
        </p:nvSpPr>
        <p:spPr bwMode="auto">
          <a:xfrm>
            <a:off x="9788771" y="342902"/>
            <a:ext cx="2039816" cy="176213"/>
          </a:xfrm>
          <a:prstGeom prst="rect">
            <a:avLst/>
          </a:prstGeom>
          <a:noFill/>
          <a:ln w="28575">
            <a:solidFill>
              <a:schemeClr val="tx1"/>
            </a:solidFill>
            <a:miter lim="800000"/>
            <a:headEnd/>
            <a:tailEnd/>
          </a:ln>
          <a:effectLst/>
        </p:spPr>
        <p:txBody>
          <a:bodyPr wrap="none" anchor="ctr"/>
          <a:lstStyle/>
          <a:p>
            <a:pPr algn="ctr">
              <a:spcBef>
                <a:spcPct val="50000"/>
              </a:spcBef>
              <a:defRPr/>
            </a:pPr>
            <a:endParaRPr lang="ja-JP" altLang="en-US" sz="900">
              <a:solidFill>
                <a:srgbClr val="FF0000"/>
              </a:solidFill>
              <a:ea typeface="ＭＳ Ｐゴシック" charset="-128"/>
              <a:cs typeface="Arial" panose="020B0604020202020204" pitchFamily="34" charset="0"/>
            </a:endParaRPr>
          </a:p>
        </p:txBody>
      </p:sp>
      <p:sp>
        <p:nvSpPr>
          <p:cNvPr id="108" name="Line 165"/>
          <p:cNvSpPr>
            <a:spLocks noChangeShapeType="1"/>
          </p:cNvSpPr>
          <p:nvPr userDrawn="1"/>
        </p:nvSpPr>
        <p:spPr bwMode="auto">
          <a:xfrm>
            <a:off x="10496061" y="355601"/>
            <a:ext cx="0" cy="163513"/>
          </a:xfrm>
          <a:prstGeom prst="line">
            <a:avLst/>
          </a:prstGeom>
          <a:noFill/>
          <a:ln w="9525">
            <a:solidFill>
              <a:schemeClr val="tx1"/>
            </a:solidFill>
            <a:round/>
            <a:headEnd/>
            <a:tailEnd/>
          </a:ln>
          <a:effectLst/>
        </p:spPr>
        <p:txBody>
          <a:bodyPr wrap="none" anchor="ctr"/>
          <a:lstStyle/>
          <a:p>
            <a:pPr algn="ctr">
              <a:spcBef>
                <a:spcPct val="50000"/>
              </a:spcBef>
              <a:defRPr/>
            </a:pPr>
            <a:endParaRPr lang="ja-JP" altLang="en-US" sz="900">
              <a:solidFill>
                <a:srgbClr val="FF0000"/>
              </a:solidFill>
              <a:ea typeface="ＭＳ Ｐゴシック" charset="-128"/>
              <a:cs typeface="Arial" panose="020B0604020202020204" pitchFamily="34" charset="0"/>
            </a:endParaRPr>
          </a:p>
        </p:txBody>
      </p:sp>
      <p:sp>
        <p:nvSpPr>
          <p:cNvPr id="109" name="Line 180"/>
          <p:cNvSpPr>
            <a:spLocks noChangeShapeType="1"/>
          </p:cNvSpPr>
          <p:nvPr userDrawn="1"/>
        </p:nvSpPr>
        <p:spPr bwMode="auto">
          <a:xfrm>
            <a:off x="765911" y="923705"/>
            <a:ext cx="7039708" cy="0"/>
          </a:xfrm>
          <a:prstGeom prst="line">
            <a:avLst/>
          </a:prstGeom>
          <a:noFill/>
          <a:ln w="28575">
            <a:solidFill>
              <a:schemeClr val="tx1"/>
            </a:solidFill>
            <a:round/>
            <a:headEnd/>
            <a:tailEnd/>
          </a:ln>
          <a:effectLst/>
        </p:spPr>
        <p:txBody>
          <a:bodyPr wrap="none" anchor="ctr"/>
          <a:lstStyle/>
          <a:p>
            <a:pPr algn="ctr">
              <a:spcBef>
                <a:spcPct val="50000"/>
              </a:spcBef>
              <a:defRPr/>
            </a:pPr>
            <a:endParaRPr lang="ja-JP" altLang="en-US" sz="900">
              <a:solidFill>
                <a:srgbClr val="FF0000"/>
              </a:solidFill>
              <a:ea typeface="ＭＳ Ｐゴシック" charset="-128"/>
              <a:cs typeface="Arial" panose="020B0604020202020204" pitchFamily="34" charset="0"/>
            </a:endParaRPr>
          </a:p>
        </p:txBody>
      </p:sp>
      <p:sp>
        <p:nvSpPr>
          <p:cNvPr id="110" name="Line 181"/>
          <p:cNvSpPr>
            <a:spLocks noChangeShapeType="1"/>
          </p:cNvSpPr>
          <p:nvPr userDrawn="1"/>
        </p:nvSpPr>
        <p:spPr bwMode="auto">
          <a:xfrm>
            <a:off x="818661" y="450764"/>
            <a:ext cx="1125416" cy="0"/>
          </a:xfrm>
          <a:prstGeom prst="line">
            <a:avLst/>
          </a:prstGeom>
          <a:noFill/>
          <a:ln w="9525">
            <a:solidFill>
              <a:schemeClr val="tx1"/>
            </a:solidFill>
            <a:round/>
            <a:headEnd/>
            <a:tailEnd/>
          </a:ln>
          <a:effectLst/>
        </p:spPr>
        <p:txBody>
          <a:bodyPr wrap="none" anchor="ctr"/>
          <a:lstStyle/>
          <a:p>
            <a:pPr algn="ctr">
              <a:spcBef>
                <a:spcPct val="50000"/>
              </a:spcBef>
              <a:defRPr/>
            </a:pPr>
            <a:endParaRPr lang="ja-JP" altLang="en-US" sz="900">
              <a:solidFill>
                <a:srgbClr val="FF0000"/>
              </a:solidFill>
              <a:ea typeface="ＭＳ Ｐゴシック" charset="-128"/>
              <a:cs typeface="Arial" panose="020B0604020202020204" pitchFamily="34" charset="0"/>
            </a:endParaRPr>
          </a:p>
        </p:txBody>
      </p:sp>
      <p:sp>
        <p:nvSpPr>
          <p:cNvPr id="111" name="Line 182"/>
          <p:cNvSpPr>
            <a:spLocks noChangeShapeType="1"/>
          </p:cNvSpPr>
          <p:nvPr userDrawn="1"/>
        </p:nvSpPr>
        <p:spPr bwMode="auto">
          <a:xfrm>
            <a:off x="2133601" y="455033"/>
            <a:ext cx="5291779" cy="10974"/>
          </a:xfrm>
          <a:prstGeom prst="line">
            <a:avLst/>
          </a:prstGeom>
          <a:noFill/>
          <a:ln w="9525">
            <a:solidFill>
              <a:schemeClr val="tx1"/>
            </a:solidFill>
            <a:round/>
            <a:headEnd/>
            <a:tailEnd/>
          </a:ln>
          <a:effectLst/>
        </p:spPr>
        <p:txBody>
          <a:bodyPr wrap="none" anchor="ctr"/>
          <a:lstStyle/>
          <a:p>
            <a:pPr algn="ctr">
              <a:spcBef>
                <a:spcPct val="50000"/>
              </a:spcBef>
              <a:defRPr/>
            </a:pPr>
            <a:endParaRPr lang="ja-JP" altLang="en-US" sz="900">
              <a:solidFill>
                <a:srgbClr val="FF0000"/>
              </a:solidFill>
              <a:ea typeface="ＭＳ Ｐゴシック" charset="-128"/>
              <a:cs typeface="Arial" panose="020B0604020202020204" pitchFamily="34" charset="0"/>
            </a:endParaRPr>
          </a:p>
        </p:txBody>
      </p:sp>
      <p:sp>
        <p:nvSpPr>
          <p:cNvPr id="113" name="Text Box 201"/>
          <p:cNvSpPr txBox="1">
            <a:spLocks noChangeArrowheads="1"/>
          </p:cNvSpPr>
          <p:nvPr userDrawn="1"/>
        </p:nvSpPr>
        <p:spPr bwMode="auto">
          <a:xfrm>
            <a:off x="10298727" y="320080"/>
            <a:ext cx="1469292" cy="228600"/>
          </a:xfrm>
          <a:prstGeom prst="rect">
            <a:avLst/>
          </a:prstGeom>
          <a:noFill/>
          <a:ln w="9525">
            <a:noFill/>
            <a:miter lim="800000"/>
            <a:headEnd/>
            <a:tailEnd/>
          </a:ln>
          <a:effectLst/>
        </p:spPr>
        <p:txBody>
          <a:bodyPr>
            <a:spAutoFit/>
          </a:bodyPr>
          <a:lstStyle/>
          <a:p>
            <a:pPr algn="ctr">
              <a:defRPr/>
            </a:pPr>
            <a:r>
              <a:rPr lang="en-US" altLang="ja-JP" sz="900" dirty="0">
                <a:solidFill>
                  <a:srgbClr val="000000"/>
                </a:solidFill>
                <a:ea typeface="ＭＳ Ｐゴシック" charset="-128"/>
                <a:cs typeface="Arial" panose="020B0604020202020204" pitchFamily="34" charset="0"/>
              </a:rPr>
              <a:t>2015/</a:t>
            </a:r>
            <a:r>
              <a:rPr lang="ja-JP" altLang="en-US" sz="900" dirty="0">
                <a:solidFill>
                  <a:srgbClr val="000000"/>
                </a:solidFill>
                <a:ea typeface="ＭＳ Ｐゴシック" charset="-128"/>
                <a:cs typeface="Arial" panose="020B0604020202020204" pitchFamily="34" charset="0"/>
              </a:rPr>
              <a:t> 　    </a:t>
            </a:r>
            <a:r>
              <a:rPr lang="en-US" altLang="ja-JP" sz="900" dirty="0">
                <a:solidFill>
                  <a:srgbClr val="000000"/>
                </a:solidFill>
                <a:ea typeface="ＭＳ Ｐゴシック" charset="-128"/>
                <a:cs typeface="Arial" panose="020B0604020202020204" pitchFamily="34" charset="0"/>
              </a:rPr>
              <a:t>/</a:t>
            </a:r>
            <a:r>
              <a:rPr lang="ja-JP" altLang="en-US" sz="900" dirty="0">
                <a:solidFill>
                  <a:srgbClr val="000000"/>
                </a:solidFill>
                <a:ea typeface="ＭＳ Ｐゴシック" charset="-128"/>
                <a:cs typeface="Arial" panose="020B0604020202020204" pitchFamily="34" charset="0"/>
              </a:rPr>
              <a:t>  </a:t>
            </a:r>
            <a:r>
              <a:rPr lang="en-US" altLang="ja-JP" sz="900" dirty="0">
                <a:solidFill>
                  <a:srgbClr val="000000"/>
                </a:solidFill>
                <a:ea typeface="ＭＳ Ｐゴシック" charset="-128"/>
                <a:cs typeface="Arial" panose="020B0604020202020204" pitchFamily="34" charset="0"/>
              </a:rPr>
              <a:t>   </a:t>
            </a:r>
            <a:endParaRPr lang="ja-JP" altLang="en-US" sz="900" dirty="0">
              <a:solidFill>
                <a:srgbClr val="000000"/>
              </a:solidFill>
              <a:ea typeface="ＭＳ Ｐゴシック" charset="-128"/>
              <a:cs typeface="Arial" panose="020B0604020202020204" pitchFamily="34" charset="0"/>
            </a:endParaRPr>
          </a:p>
        </p:txBody>
      </p:sp>
      <p:sp>
        <p:nvSpPr>
          <p:cNvPr id="126" name="Text Box 273"/>
          <p:cNvSpPr txBox="1">
            <a:spLocks noChangeArrowheads="1"/>
          </p:cNvSpPr>
          <p:nvPr userDrawn="1"/>
        </p:nvSpPr>
        <p:spPr bwMode="auto">
          <a:xfrm>
            <a:off x="9924772" y="569876"/>
            <a:ext cx="1736373" cy="230832"/>
          </a:xfrm>
          <a:prstGeom prst="rect">
            <a:avLst/>
          </a:prstGeom>
          <a:noFill/>
          <a:ln w="9525">
            <a:noFill/>
            <a:miter lim="800000"/>
            <a:headEnd/>
            <a:tailEnd/>
          </a:ln>
          <a:effectLst/>
        </p:spPr>
        <p:txBody>
          <a:bodyPr wrap="none">
            <a:spAutoFit/>
          </a:bodyPr>
          <a:lstStyle/>
          <a:p>
            <a:pPr algn="ctr">
              <a:spcBef>
                <a:spcPct val="50000"/>
              </a:spcBef>
              <a:defRPr/>
            </a:pPr>
            <a:r>
              <a:rPr lang="en-US" altLang="ja-JP" sz="900" dirty="0">
                <a:solidFill>
                  <a:srgbClr val="000000"/>
                </a:solidFill>
                <a:ea typeface="ＭＳ Ｐゴシック"/>
                <a:cs typeface="Arial" panose="020B0604020202020204" pitchFamily="34" charset="0"/>
              </a:rPr>
              <a:t>Toyota </a:t>
            </a:r>
            <a:r>
              <a:rPr lang="en-US" altLang="ja-JP" sz="900" dirty="0" err="1">
                <a:solidFill>
                  <a:srgbClr val="000000"/>
                </a:solidFill>
                <a:ea typeface="ＭＳ Ｐゴシック"/>
                <a:cs typeface="Arial" panose="020B0604020202020204" pitchFamily="34" charset="0"/>
              </a:rPr>
              <a:t>InfoTechnology</a:t>
            </a:r>
            <a:r>
              <a:rPr lang="en-US" altLang="ja-JP" sz="900" dirty="0">
                <a:solidFill>
                  <a:srgbClr val="000000"/>
                </a:solidFill>
                <a:ea typeface="ＭＳ Ｐゴシック"/>
                <a:cs typeface="Arial" panose="020B0604020202020204" pitchFamily="34" charset="0"/>
              </a:rPr>
              <a:t> Center</a:t>
            </a:r>
            <a:endParaRPr lang="ja-JP" altLang="en-US" sz="900" dirty="0">
              <a:solidFill>
                <a:srgbClr val="000000"/>
              </a:solidFill>
              <a:ea typeface="ＭＳ Ｐゴシック"/>
              <a:cs typeface="Arial" panose="020B0604020202020204" pitchFamily="34" charset="0"/>
            </a:endParaRPr>
          </a:p>
        </p:txBody>
      </p:sp>
      <p:sp>
        <p:nvSpPr>
          <p:cNvPr id="127" name="Line 180"/>
          <p:cNvSpPr>
            <a:spLocks noChangeShapeType="1"/>
          </p:cNvSpPr>
          <p:nvPr userDrawn="1"/>
        </p:nvSpPr>
        <p:spPr bwMode="auto">
          <a:xfrm>
            <a:off x="765911" y="923705"/>
            <a:ext cx="7039708" cy="0"/>
          </a:xfrm>
          <a:prstGeom prst="line">
            <a:avLst/>
          </a:prstGeom>
          <a:noFill/>
          <a:ln w="28575">
            <a:solidFill>
              <a:schemeClr val="tx1"/>
            </a:solidFill>
            <a:round/>
            <a:headEnd/>
            <a:tailEnd/>
          </a:ln>
          <a:effectLst/>
        </p:spPr>
        <p:txBody>
          <a:bodyPr wrap="none" anchor="ctr"/>
          <a:lstStyle/>
          <a:p>
            <a:pPr algn="ctr">
              <a:spcBef>
                <a:spcPct val="50000"/>
              </a:spcBef>
              <a:defRPr/>
            </a:pPr>
            <a:endParaRPr lang="ja-JP" altLang="en-US" sz="900">
              <a:solidFill>
                <a:srgbClr val="FF0000"/>
              </a:solidFill>
              <a:ea typeface="ＭＳ Ｐゴシック" charset="-128"/>
              <a:cs typeface="Arial" panose="020B0604020202020204" pitchFamily="34" charset="0"/>
            </a:endParaRPr>
          </a:p>
        </p:txBody>
      </p:sp>
      <p:sp>
        <p:nvSpPr>
          <p:cNvPr id="131" name="Line 171"/>
          <p:cNvSpPr>
            <a:spLocks noChangeShapeType="1"/>
          </p:cNvSpPr>
          <p:nvPr userDrawn="1"/>
        </p:nvSpPr>
        <p:spPr bwMode="auto">
          <a:xfrm>
            <a:off x="11014700" y="1482354"/>
            <a:ext cx="0" cy="755601"/>
          </a:xfrm>
          <a:prstGeom prst="line">
            <a:avLst/>
          </a:prstGeom>
          <a:noFill/>
          <a:ln w="9525">
            <a:solidFill>
              <a:schemeClr val="tx1"/>
            </a:solidFill>
            <a:round/>
            <a:headEnd/>
            <a:tailEnd/>
          </a:ln>
          <a:effectLst/>
        </p:spPr>
        <p:txBody>
          <a:bodyPr wrap="none" anchor="ctr"/>
          <a:lstStyle/>
          <a:p>
            <a:pPr algn="ctr">
              <a:spcBef>
                <a:spcPct val="50000"/>
              </a:spcBef>
              <a:defRPr/>
            </a:pPr>
            <a:endParaRPr lang="ja-JP" altLang="en-US" sz="900">
              <a:solidFill>
                <a:srgbClr val="000000"/>
              </a:solidFill>
              <a:ea typeface="ＭＳ Ｐゴシック" charset="-128"/>
              <a:cs typeface="Arial" panose="020B0604020202020204" pitchFamily="34" charset="0"/>
            </a:endParaRPr>
          </a:p>
        </p:txBody>
      </p:sp>
      <p:sp>
        <p:nvSpPr>
          <p:cNvPr id="133" name="Text Box 207"/>
          <p:cNvSpPr txBox="1">
            <a:spLocks noChangeArrowheads="1"/>
          </p:cNvSpPr>
          <p:nvPr userDrawn="1"/>
        </p:nvSpPr>
        <p:spPr bwMode="auto">
          <a:xfrm>
            <a:off x="10904492" y="1516142"/>
            <a:ext cx="686272" cy="184666"/>
          </a:xfrm>
          <a:prstGeom prst="rect">
            <a:avLst/>
          </a:prstGeom>
          <a:noFill/>
          <a:ln w="9525">
            <a:noFill/>
            <a:miter lim="800000"/>
            <a:headEnd/>
            <a:tailEnd/>
          </a:ln>
          <a:effectLst/>
        </p:spPr>
        <p:txBody>
          <a:bodyPr wrap="square" lIns="0" tIns="0" rIns="0" bIns="0" anchor="ctr" anchorCtr="1">
            <a:spAutoFit/>
          </a:bodyPr>
          <a:lstStyle/>
          <a:p>
            <a:pPr>
              <a:defRPr/>
            </a:pPr>
            <a:r>
              <a:rPr lang="en-US" altLang="ja-JP" sz="600" dirty="0">
                <a:solidFill>
                  <a:srgbClr val="000000"/>
                </a:solidFill>
                <a:ea typeface="ＭＳ Ｐゴシック" charset="-128"/>
                <a:cs typeface="Arial" panose="020B0604020202020204" pitchFamily="34" charset="0"/>
              </a:rPr>
              <a:t>Manager</a:t>
            </a:r>
          </a:p>
          <a:p>
            <a:pPr>
              <a:defRPr/>
            </a:pPr>
            <a:r>
              <a:rPr lang="ja-JP" altLang="en-US" sz="600" dirty="0">
                <a:solidFill>
                  <a:srgbClr val="000000"/>
                </a:solidFill>
                <a:ea typeface="ＭＳ Ｐゴシック" charset="-128"/>
                <a:cs typeface="Arial" panose="020B0604020202020204" pitchFamily="34" charset="0"/>
              </a:rPr>
              <a:t>責任者</a:t>
            </a:r>
            <a:endParaRPr lang="en-US" altLang="ja-JP" sz="600" dirty="0">
              <a:solidFill>
                <a:srgbClr val="000000"/>
              </a:solidFill>
              <a:ea typeface="ＭＳ Ｐゴシック" charset="-128"/>
              <a:cs typeface="Arial" panose="020B0604020202020204" pitchFamily="34" charset="0"/>
            </a:endParaRPr>
          </a:p>
        </p:txBody>
      </p:sp>
      <p:sp>
        <p:nvSpPr>
          <p:cNvPr id="136" name="Text Box 213"/>
          <p:cNvSpPr txBox="1">
            <a:spLocks noChangeArrowheads="1"/>
          </p:cNvSpPr>
          <p:nvPr userDrawn="1"/>
        </p:nvSpPr>
        <p:spPr bwMode="auto">
          <a:xfrm>
            <a:off x="8381083" y="3331483"/>
            <a:ext cx="215444" cy="997623"/>
          </a:xfrm>
          <a:prstGeom prst="rect">
            <a:avLst/>
          </a:prstGeom>
          <a:noFill/>
          <a:ln w="9525">
            <a:noFill/>
            <a:miter lim="800000"/>
            <a:headEnd/>
            <a:tailEnd/>
          </a:ln>
          <a:effectLst/>
        </p:spPr>
        <p:txBody>
          <a:bodyPr vert="eaVert" wrap="square" lIns="0" tIns="0" rIns="0" bIns="0" anchor="ctr" anchorCtr="1">
            <a:spAutoFit/>
          </a:bodyPr>
          <a:lstStyle/>
          <a:p>
            <a:pPr algn="ctr">
              <a:defRPr/>
            </a:pPr>
            <a:r>
              <a:rPr lang="en-US" altLang="ja-JP" sz="700" dirty="0">
                <a:solidFill>
                  <a:srgbClr val="000000"/>
                </a:solidFill>
                <a:ea typeface="ＭＳ Ｐゴシック" charset="-128"/>
                <a:cs typeface="Arial" panose="020B0604020202020204" pitchFamily="34" charset="0"/>
              </a:rPr>
              <a:t>Target Partners in TMC</a:t>
            </a:r>
          </a:p>
          <a:p>
            <a:pPr algn="ctr">
              <a:defRPr/>
            </a:pPr>
            <a:r>
              <a:rPr lang="ja-JP" altLang="en-US" sz="700" dirty="0">
                <a:solidFill>
                  <a:srgbClr val="000000"/>
                </a:solidFill>
                <a:ea typeface="ＭＳ Ｐゴシック" charset="-128"/>
                <a:cs typeface="Arial" panose="020B0604020202020204" pitchFamily="34" charset="0"/>
              </a:rPr>
              <a:t>（ </a:t>
            </a:r>
            <a:r>
              <a:rPr lang="en-US" altLang="ja-JP" sz="700" dirty="0">
                <a:solidFill>
                  <a:srgbClr val="000000"/>
                </a:solidFill>
                <a:ea typeface="ＭＳ Ｐゴシック" charset="-128"/>
                <a:cs typeface="Arial" panose="020B0604020202020204" pitchFamily="34" charset="0"/>
              </a:rPr>
              <a:t>TMC </a:t>
            </a:r>
            <a:r>
              <a:rPr lang="ja-JP" altLang="en-US" sz="700" dirty="0">
                <a:solidFill>
                  <a:srgbClr val="000000"/>
                </a:solidFill>
                <a:ea typeface="ＭＳ Ｐゴシック" charset="-128"/>
                <a:cs typeface="Arial" panose="020B0604020202020204" pitchFamily="34" charset="0"/>
              </a:rPr>
              <a:t>内情報発信先）</a:t>
            </a:r>
          </a:p>
        </p:txBody>
      </p:sp>
      <p:sp>
        <p:nvSpPr>
          <p:cNvPr id="145" name="Line 171"/>
          <p:cNvSpPr>
            <a:spLocks noChangeShapeType="1"/>
          </p:cNvSpPr>
          <p:nvPr userDrawn="1"/>
        </p:nvSpPr>
        <p:spPr bwMode="auto">
          <a:xfrm>
            <a:off x="9729635" y="2237967"/>
            <a:ext cx="0" cy="1"/>
          </a:xfrm>
          <a:prstGeom prst="line">
            <a:avLst/>
          </a:prstGeom>
          <a:noFill/>
          <a:ln w="9525">
            <a:solidFill>
              <a:schemeClr val="tx1"/>
            </a:solidFill>
            <a:round/>
            <a:headEnd/>
            <a:tailEnd/>
          </a:ln>
          <a:effectLst/>
        </p:spPr>
        <p:txBody>
          <a:bodyPr wrap="none" anchor="ctr"/>
          <a:lstStyle/>
          <a:p>
            <a:pPr algn="ctr">
              <a:spcBef>
                <a:spcPct val="50000"/>
              </a:spcBef>
              <a:defRPr/>
            </a:pPr>
            <a:endParaRPr lang="ja-JP" altLang="en-US" sz="900">
              <a:solidFill>
                <a:srgbClr val="000000"/>
              </a:solidFill>
              <a:ea typeface="ＭＳ Ｐゴシック" charset="-128"/>
              <a:cs typeface="Arial" panose="020B0604020202020204" pitchFamily="34" charset="0"/>
            </a:endParaRPr>
          </a:p>
        </p:txBody>
      </p:sp>
      <p:sp>
        <p:nvSpPr>
          <p:cNvPr id="171" name="Text Box 274"/>
          <p:cNvSpPr txBox="1">
            <a:spLocks noChangeArrowheads="1"/>
          </p:cNvSpPr>
          <p:nvPr userDrawn="1"/>
        </p:nvSpPr>
        <p:spPr bwMode="auto">
          <a:xfrm>
            <a:off x="9788775" y="30495"/>
            <a:ext cx="1996756" cy="169277"/>
          </a:xfrm>
          <a:prstGeom prst="rect">
            <a:avLst/>
          </a:prstGeom>
          <a:noFill/>
          <a:ln w="127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0000" tIns="0" rIns="90000" bIns="0" anchor="ctr" anchorCtr="1">
            <a:spAutoFit/>
          </a:bodyPr>
          <a:lstStyle>
            <a:lvl1pPr eaLnBrk="0" hangingPunct="0">
              <a:defRPr kumimoji="1" sz="900">
                <a:solidFill>
                  <a:srgbClr val="FF0000"/>
                </a:solidFill>
                <a:latin typeface="Times New Roman" pitchFamily="18" charset="0"/>
                <a:ea typeface="ＭＳ Ｐゴシック" charset="-128"/>
              </a:defRPr>
            </a:lvl1pPr>
            <a:lvl2pPr marL="742950" indent="-285750" eaLnBrk="0" hangingPunct="0">
              <a:defRPr kumimoji="1" sz="900">
                <a:solidFill>
                  <a:srgbClr val="FF0000"/>
                </a:solidFill>
                <a:latin typeface="Times New Roman" pitchFamily="18" charset="0"/>
                <a:ea typeface="ＭＳ Ｐゴシック" charset="-128"/>
              </a:defRPr>
            </a:lvl2pPr>
            <a:lvl3pPr marL="1143000" indent="-228600" eaLnBrk="0" hangingPunct="0">
              <a:defRPr kumimoji="1" sz="900">
                <a:solidFill>
                  <a:srgbClr val="FF0000"/>
                </a:solidFill>
                <a:latin typeface="Times New Roman" pitchFamily="18" charset="0"/>
                <a:ea typeface="ＭＳ Ｐゴシック" charset="-128"/>
              </a:defRPr>
            </a:lvl3pPr>
            <a:lvl4pPr marL="1600200" indent="-228600" eaLnBrk="0" hangingPunct="0">
              <a:defRPr kumimoji="1" sz="900">
                <a:solidFill>
                  <a:srgbClr val="FF0000"/>
                </a:solidFill>
                <a:latin typeface="Times New Roman" pitchFamily="18" charset="0"/>
                <a:ea typeface="ＭＳ Ｐゴシック" charset="-128"/>
              </a:defRPr>
            </a:lvl4pPr>
            <a:lvl5pPr marL="2057400" indent="-228600" eaLnBrk="0" hangingPunct="0">
              <a:defRPr kumimoji="1" sz="900">
                <a:solidFill>
                  <a:srgbClr val="FF0000"/>
                </a:solidFill>
                <a:latin typeface="Times New Roman" pitchFamily="18" charset="0"/>
                <a:ea typeface="ＭＳ Ｐゴシック" charset="-128"/>
              </a:defRPr>
            </a:lvl5pPr>
            <a:lvl6pPr marL="2514600" indent="-228600" algn="ctr" eaLnBrk="0" fontAlgn="base" hangingPunct="0">
              <a:spcBef>
                <a:spcPct val="50000"/>
              </a:spcBef>
              <a:spcAft>
                <a:spcPct val="0"/>
              </a:spcAft>
              <a:defRPr kumimoji="1" sz="900">
                <a:solidFill>
                  <a:srgbClr val="FF0000"/>
                </a:solidFill>
                <a:latin typeface="Times New Roman" pitchFamily="18" charset="0"/>
                <a:ea typeface="ＭＳ Ｐゴシック" charset="-128"/>
              </a:defRPr>
            </a:lvl6pPr>
            <a:lvl7pPr marL="2971800" indent="-228600" algn="ctr" eaLnBrk="0" fontAlgn="base" hangingPunct="0">
              <a:spcBef>
                <a:spcPct val="50000"/>
              </a:spcBef>
              <a:spcAft>
                <a:spcPct val="0"/>
              </a:spcAft>
              <a:defRPr kumimoji="1" sz="900">
                <a:solidFill>
                  <a:srgbClr val="FF0000"/>
                </a:solidFill>
                <a:latin typeface="Times New Roman" pitchFamily="18" charset="0"/>
                <a:ea typeface="ＭＳ Ｐゴシック" charset="-128"/>
              </a:defRPr>
            </a:lvl7pPr>
            <a:lvl8pPr marL="3429000" indent="-228600" algn="ctr" eaLnBrk="0" fontAlgn="base" hangingPunct="0">
              <a:spcBef>
                <a:spcPct val="50000"/>
              </a:spcBef>
              <a:spcAft>
                <a:spcPct val="0"/>
              </a:spcAft>
              <a:defRPr kumimoji="1" sz="900">
                <a:solidFill>
                  <a:srgbClr val="FF0000"/>
                </a:solidFill>
                <a:latin typeface="Times New Roman" pitchFamily="18" charset="0"/>
                <a:ea typeface="ＭＳ Ｐゴシック" charset="-128"/>
              </a:defRPr>
            </a:lvl8pPr>
            <a:lvl9pPr marL="3886200" indent="-228600" algn="ctr" eaLnBrk="0" fontAlgn="base" hangingPunct="0">
              <a:spcBef>
                <a:spcPct val="50000"/>
              </a:spcBef>
              <a:spcAft>
                <a:spcPct val="0"/>
              </a:spcAft>
              <a:defRPr kumimoji="1" sz="900">
                <a:solidFill>
                  <a:srgbClr val="FF0000"/>
                </a:solidFill>
                <a:latin typeface="Times New Roman" pitchFamily="18" charset="0"/>
                <a:ea typeface="ＭＳ Ｐゴシック" charset="-128"/>
              </a:defRPr>
            </a:lvl9pPr>
          </a:lstStyle>
          <a:p>
            <a:pPr eaLnBrk="1" hangingPunct="1">
              <a:defRPr/>
            </a:pPr>
            <a:r>
              <a:rPr lang="ja-JP" altLang="en-US" sz="1100" dirty="0">
                <a:solidFill>
                  <a:srgbClr val="000000"/>
                </a:solidFill>
                <a:latin typeface="Arial" panose="020B0604020202020204" pitchFamily="34" charset="0"/>
                <a:ea typeface="ＭＳ Ｐゴシック"/>
                <a:cs typeface="Arial" panose="020B0604020202020204" pitchFamily="34" charset="0"/>
              </a:rPr>
              <a:t>関係者外秘</a:t>
            </a:r>
            <a:r>
              <a:rPr lang="en-US" altLang="ja-JP" sz="1100" dirty="0">
                <a:solidFill>
                  <a:srgbClr val="000000"/>
                </a:solidFill>
                <a:latin typeface="Arial" panose="020B0604020202020204" pitchFamily="34" charset="0"/>
                <a:ea typeface="ＭＳ Ｐゴシック"/>
                <a:cs typeface="Arial" panose="020B0604020202020204" pitchFamily="34" charset="0"/>
              </a:rPr>
              <a:t>(Protected)</a:t>
            </a:r>
            <a:endParaRPr lang="ja-JP" altLang="en-US" sz="1100" dirty="0">
              <a:solidFill>
                <a:srgbClr val="000000"/>
              </a:solidFill>
              <a:latin typeface="Arial" panose="020B0604020202020204" pitchFamily="34" charset="0"/>
              <a:ea typeface="ＭＳ Ｐゴシック"/>
              <a:cs typeface="Arial" panose="020B0604020202020204" pitchFamily="34" charset="0"/>
            </a:endParaRPr>
          </a:p>
        </p:txBody>
      </p:sp>
      <p:sp>
        <p:nvSpPr>
          <p:cNvPr id="172" name="Line 230"/>
          <p:cNvSpPr>
            <a:spLocks noChangeShapeType="1"/>
          </p:cNvSpPr>
          <p:nvPr userDrawn="1"/>
        </p:nvSpPr>
        <p:spPr bwMode="auto">
          <a:xfrm>
            <a:off x="8655539" y="2237956"/>
            <a:ext cx="3172360" cy="0"/>
          </a:xfrm>
          <a:prstGeom prst="line">
            <a:avLst/>
          </a:prstGeom>
          <a:noFill/>
          <a:ln w="9525">
            <a:solidFill>
              <a:schemeClr val="tx1"/>
            </a:solidFill>
            <a:round/>
            <a:headEnd/>
            <a:tailEnd/>
          </a:ln>
          <a:effectLst/>
        </p:spPr>
        <p:txBody>
          <a:bodyPr wrap="none" anchor="ctr"/>
          <a:lstStyle/>
          <a:p>
            <a:pPr algn="ctr">
              <a:spcBef>
                <a:spcPct val="50000"/>
              </a:spcBef>
              <a:defRPr/>
            </a:pPr>
            <a:endParaRPr lang="ja-JP" altLang="en-US" sz="900">
              <a:solidFill>
                <a:srgbClr val="000000"/>
              </a:solidFill>
              <a:ea typeface="ＭＳ Ｐゴシック" charset="-128"/>
              <a:cs typeface="Arial" panose="020B0604020202020204" pitchFamily="34" charset="0"/>
            </a:endParaRPr>
          </a:p>
        </p:txBody>
      </p:sp>
      <p:sp>
        <p:nvSpPr>
          <p:cNvPr id="178" name="Text Box 414"/>
          <p:cNvSpPr txBox="1">
            <a:spLocks noChangeArrowheads="1"/>
          </p:cNvSpPr>
          <p:nvPr userDrawn="1"/>
        </p:nvSpPr>
        <p:spPr bwMode="auto">
          <a:xfrm>
            <a:off x="8666132" y="5713233"/>
            <a:ext cx="2146742" cy="200055"/>
          </a:xfrm>
          <a:prstGeom prst="rect">
            <a:avLst/>
          </a:prstGeom>
          <a:noFill/>
          <a:ln>
            <a:noFill/>
          </a:ln>
          <a:effectLst/>
          <a:extLst>
            <a:ext uri="{909E8E84-426E-40DD-AFC4-6F175D3DCCD1}">
              <a14:hiddenFill xmlns:a14="http://schemas.microsoft.com/office/drawing/2010/main">
                <a:solidFill>
                  <a:srgbClr val="99FFCC"/>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kumimoji="1" sz="900">
                <a:solidFill>
                  <a:srgbClr val="FF0000"/>
                </a:solidFill>
                <a:latin typeface="Times New Roman" pitchFamily="18" charset="0"/>
                <a:ea typeface="ＭＳ Ｐゴシック" charset="-128"/>
              </a:defRPr>
            </a:lvl1pPr>
            <a:lvl2pPr marL="742950" indent="-285750" eaLnBrk="0" hangingPunct="0">
              <a:defRPr kumimoji="1" sz="900">
                <a:solidFill>
                  <a:srgbClr val="FF0000"/>
                </a:solidFill>
                <a:latin typeface="Times New Roman" pitchFamily="18" charset="0"/>
                <a:ea typeface="ＭＳ Ｐゴシック" charset="-128"/>
              </a:defRPr>
            </a:lvl2pPr>
            <a:lvl3pPr marL="1143000" indent="-228600" eaLnBrk="0" hangingPunct="0">
              <a:defRPr kumimoji="1" sz="900">
                <a:solidFill>
                  <a:srgbClr val="FF0000"/>
                </a:solidFill>
                <a:latin typeface="Times New Roman" pitchFamily="18" charset="0"/>
                <a:ea typeface="ＭＳ Ｐゴシック" charset="-128"/>
              </a:defRPr>
            </a:lvl3pPr>
            <a:lvl4pPr marL="1600200" indent="-228600" eaLnBrk="0" hangingPunct="0">
              <a:defRPr kumimoji="1" sz="900">
                <a:solidFill>
                  <a:srgbClr val="FF0000"/>
                </a:solidFill>
                <a:latin typeface="Times New Roman" pitchFamily="18" charset="0"/>
                <a:ea typeface="ＭＳ Ｐゴシック" charset="-128"/>
              </a:defRPr>
            </a:lvl4pPr>
            <a:lvl5pPr marL="2057400" indent="-228600" eaLnBrk="0" hangingPunct="0">
              <a:defRPr kumimoji="1" sz="900">
                <a:solidFill>
                  <a:srgbClr val="FF0000"/>
                </a:solidFill>
                <a:latin typeface="Times New Roman" pitchFamily="18" charset="0"/>
                <a:ea typeface="ＭＳ Ｐゴシック" charset="-128"/>
              </a:defRPr>
            </a:lvl5pPr>
            <a:lvl6pPr marL="2514600" indent="-228600" algn="ctr" eaLnBrk="0" fontAlgn="base" hangingPunct="0">
              <a:spcBef>
                <a:spcPct val="50000"/>
              </a:spcBef>
              <a:spcAft>
                <a:spcPct val="0"/>
              </a:spcAft>
              <a:defRPr kumimoji="1" sz="900">
                <a:solidFill>
                  <a:srgbClr val="FF0000"/>
                </a:solidFill>
                <a:latin typeface="Times New Roman" pitchFamily="18" charset="0"/>
                <a:ea typeface="ＭＳ Ｐゴシック" charset="-128"/>
              </a:defRPr>
            </a:lvl6pPr>
            <a:lvl7pPr marL="2971800" indent="-228600" algn="ctr" eaLnBrk="0" fontAlgn="base" hangingPunct="0">
              <a:spcBef>
                <a:spcPct val="50000"/>
              </a:spcBef>
              <a:spcAft>
                <a:spcPct val="0"/>
              </a:spcAft>
              <a:defRPr kumimoji="1" sz="900">
                <a:solidFill>
                  <a:srgbClr val="FF0000"/>
                </a:solidFill>
                <a:latin typeface="Times New Roman" pitchFamily="18" charset="0"/>
                <a:ea typeface="ＭＳ Ｐゴシック" charset="-128"/>
              </a:defRPr>
            </a:lvl7pPr>
            <a:lvl8pPr marL="3429000" indent="-228600" algn="ctr" eaLnBrk="0" fontAlgn="base" hangingPunct="0">
              <a:spcBef>
                <a:spcPct val="50000"/>
              </a:spcBef>
              <a:spcAft>
                <a:spcPct val="0"/>
              </a:spcAft>
              <a:defRPr kumimoji="1" sz="900">
                <a:solidFill>
                  <a:srgbClr val="FF0000"/>
                </a:solidFill>
                <a:latin typeface="Times New Roman" pitchFamily="18" charset="0"/>
                <a:ea typeface="ＭＳ Ｐゴシック" charset="-128"/>
              </a:defRPr>
            </a:lvl8pPr>
            <a:lvl9pPr marL="3886200" indent="-228600" algn="ctr" eaLnBrk="0" fontAlgn="base" hangingPunct="0">
              <a:spcBef>
                <a:spcPct val="50000"/>
              </a:spcBef>
              <a:spcAft>
                <a:spcPct val="0"/>
              </a:spcAft>
              <a:defRPr kumimoji="1" sz="900">
                <a:solidFill>
                  <a:srgbClr val="FF0000"/>
                </a:solidFill>
                <a:latin typeface="Times New Roman" pitchFamily="18" charset="0"/>
                <a:ea typeface="ＭＳ Ｐゴシック" charset="-128"/>
              </a:defRPr>
            </a:lvl9pPr>
          </a:lstStyle>
          <a:p>
            <a:pPr eaLnBrk="1" hangingPunct="1">
              <a:spcBef>
                <a:spcPct val="50000"/>
              </a:spcBef>
              <a:defRPr/>
            </a:pPr>
            <a:r>
              <a:rPr lang="en-US" altLang="ja-JP" sz="700" dirty="0">
                <a:solidFill>
                  <a:srgbClr val="000000"/>
                </a:solidFill>
                <a:latin typeface="Arial" panose="020B0604020202020204" pitchFamily="34" charset="0"/>
                <a:cs typeface="Arial" panose="020B0604020202020204" pitchFamily="34" charset="0"/>
              </a:rPr>
              <a:t>Rough Estimate (Outsourcing Cost + Labor Cost)</a:t>
            </a:r>
            <a:endParaRPr lang="ja-JP" altLang="en-US" sz="700" dirty="0">
              <a:solidFill>
                <a:srgbClr val="000000"/>
              </a:solidFill>
              <a:latin typeface="Arial" panose="020B0604020202020204" pitchFamily="34" charset="0"/>
              <a:cs typeface="Arial" panose="020B0604020202020204" pitchFamily="34" charset="0"/>
            </a:endParaRPr>
          </a:p>
        </p:txBody>
      </p:sp>
      <p:sp>
        <p:nvSpPr>
          <p:cNvPr id="179" name="Text Box 414"/>
          <p:cNvSpPr txBox="1">
            <a:spLocks noChangeArrowheads="1"/>
          </p:cNvSpPr>
          <p:nvPr userDrawn="1"/>
        </p:nvSpPr>
        <p:spPr bwMode="auto">
          <a:xfrm>
            <a:off x="4271481" y="1538968"/>
            <a:ext cx="2550698" cy="200055"/>
          </a:xfrm>
          <a:prstGeom prst="rect">
            <a:avLst/>
          </a:prstGeom>
          <a:noFill/>
          <a:ln>
            <a:noFill/>
          </a:ln>
          <a:effectLst/>
          <a:extLst>
            <a:ext uri="{909E8E84-426E-40DD-AFC4-6F175D3DCCD1}">
              <a14:hiddenFill xmlns:a14="http://schemas.microsoft.com/office/drawing/2010/main">
                <a:solidFill>
                  <a:srgbClr val="99FFCC"/>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kumimoji="1" sz="900">
                <a:solidFill>
                  <a:srgbClr val="FF0000"/>
                </a:solidFill>
                <a:latin typeface="Times New Roman" pitchFamily="18" charset="0"/>
                <a:ea typeface="ＭＳ Ｐゴシック" charset="-128"/>
              </a:defRPr>
            </a:lvl1pPr>
            <a:lvl2pPr marL="742950" indent="-285750" eaLnBrk="0" hangingPunct="0">
              <a:defRPr kumimoji="1" sz="900">
                <a:solidFill>
                  <a:srgbClr val="FF0000"/>
                </a:solidFill>
                <a:latin typeface="Times New Roman" pitchFamily="18" charset="0"/>
                <a:ea typeface="ＭＳ Ｐゴシック" charset="-128"/>
              </a:defRPr>
            </a:lvl2pPr>
            <a:lvl3pPr marL="1143000" indent="-228600" eaLnBrk="0" hangingPunct="0">
              <a:defRPr kumimoji="1" sz="900">
                <a:solidFill>
                  <a:srgbClr val="FF0000"/>
                </a:solidFill>
                <a:latin typeface="Times New Roman" pitchFamily="18" charset="0"/>
                <a:ea typeface="ＭＳ Ｐゴシック" charset="-128"/>
              </a:defRPr>
            </a:lvl3pPr>
            <a:lvl4pPr marL="1600200" indent="-228600" eaLnBrk="0" hangingPunct="0">
              <a:defRPr kumimoji="1" sz="900">
                <a:solidFill>
                  <a:srgbClr val="FF0000"/>
                </a:solidFill>
                <a:latin typeface="Times New Roman" pitchFamily="18" charset="0"/>
                <a:ea typeface="ＭＳ Ｐゴシック" charset="-128"/>
              </a:defRPr>
            </a:lvl4pPr>
            <a:lvl5pPr marL="2057400" indent="-228600" eaLnBrk="0" hangingPunct="0">
              <a:defRPr kumimoji="1" sz="900">
                <a:solidFill>
                  <a:srgbClr val="FF0000"/>
                </a:solidFill>
                <a:latin typeface="Times New Roman" pitchFamily="18" charset="0"/>
                <a:ea typeface="ＭＳ Ｐゴシック" charset="-128"/>
              </a:defRPr>
            </a:lvl5pPr>
            <a:lvl6pPr marL="2514600" indent="-228600" algn="ctr" eaLnBrk="0" fontAlgn="base" hangingPunct="0">
              <a:spcBef>
                <a:spcPct val="50000"/>
              </a:spcBef>
              <a:spcAft>
                <a:spcPct val="0"/>
              </a:spcAft>
              <a:defRPr kumimoji="1" sz="900">
                <a:solidFill>
                  <a:srgbClr val="FF0000"/>
                </a:solidFill>
                <a:latin typeface="Times New Roman" pitchFamily="18" charset="0"/>
                <a:ea typeface="ＭＳ Ｐゴシック" charset="-128"/>
              </a:defRPr>
            </a:lvl6pPr>
            <a:lvl7pPr marL="2971800" indent="-228600" algn="ctr" eaLnBrk="0" fontAlgn="base" hangingPunct="0">
              <a:spcBef>
                <a:spcPct val="50000"/>
              </a:spcBef>
              <a:spcAft>
                <a:spcPct val="0"/>
              </a:spcAft>
              <a:defRPr kumimoji="1" sz="900">
                <a:solidFill>
                  <a:srgbClr val="FF0000"/>
                </a:solidFill>
                <a:latin typeface="Times New Roman" pitchFamily="18" charset="0"/>
                <a:ea typeface="ＭＳ Ｐゴシック" charset="-128"/>
              </a:defRPr>
            </a:lvl7pPr>
            <a:lvl8pPr marL="3429000" indent="-228600" algn="ctr" eaLnBrk="0" fontAlgn="base" hangingPunct="0">
              <a:spcBef>
                <a:spcPct val="50000"/>
              </a:spcBef>
              <a:spcAft>
                <a:spcPct val="0"/>
              </a:spcAft>
              <a:defRPr kumimoji="1" sz="900">
                <a:solidFill>
                  <a:srgbClr val="FF0000"/>
                </a:solidFill>
                <a:latin typeface="Times New Roman" pitchFamily="18" charset="0"/>
                <a:ea typeface="ＭＳ Ｐゴシック" charset="-128"/>
              </a:defRPr>
            </a:lvl8pPr>
            <a:lvl9pPr marL="3886200" indent="-228600" algn="ctr" eaLnBrk="0" fontAlgn="base" hangingPunct="0">
              <a:spcBef>
                <a:spcPct val="50000"/>
              </a:spcBef>
              <a:spcAft>
                <a:spcPct val="0"/>
              </a:spcAft>
              <a:defRPr kumimoji="1" sz="900">
                <a:solidFill>
                  <a:srgbClr val="FF0000"/>
                </a:solidFill>
                <a:latin typeface="Times New Roman" pitchFamily="18" charset="0"/>
                <a:ea typeface="ＭＳ Ｐゴシック" charset="-128"/>
              </a:defRPr>
            </a:lvl9pPr>
          </a:lstStyle>
          <a:p>
            <a:pPr eaLnBrk="1" hangingPunct="1">
              <a:spcBef>
                <a:spcPct val="50000"/>
              </a:spcBef>
              <a:defRPr/>
            </a:pPr>
            <a:r>
              <a:rPr lang="en-US" altLang="ja-JP" sz="700" dirty="0">
                <a:solidFill>
                  <a:srgbClr val="000000"/>
                </a:solidFill>
                <a:latin typeface="Arial" panose="020B0604020202020204" pitchFamily="34" charset="0"/>
                <a:ea typeface="ＭＳ Ｐゴシック"/>
                <a:cs typeface="Arial" panose="020B0604020202020204" pitchFamily="34" charset="0"/>
              </a:rPr>
              <a:t>Deliverable (Paper and/or Patent and/or Handover to TMC</a:t>
            </a:r>
            <a:r>
              <a:rPr lang="ja-JP" altLang="en-US" sz="700" dirty="0">
                <a:solidFill>
                  <a:srgbClr val="000000"/>
                </a:solidFill>
                <a:latin typeface="Arial" panose="020B0604020202020204" pitchFamily="34" charset="0"/>
                <a:ea typeface="ＭＳ Ｐゴシック"/>
                <a:cs typeface="Arial" panose="020B0604020202020204" pitchFamily="34" charset="0"/>
              </a:rPr>
              <a:t>）</a:t>
            </a:r>
          </a:p>
        </p:txBody>
      </p:sp>
      <p:sp>
        <p:nvSpPr>
          <p:cNvPr id="95" name="Text Box 207"/>
          <p:cNvSpPr txBox="1">
            <a:spLocks noChangeArrowheads="1"/>
          </p:cNvSpPr>
          <p:nvPr userDrawn="1"/>
        </p:nvSpPr>
        <p:spPr bwMode="auto">
          <a:xfrm>
            <a:off x="8577511" y="2272226"/>
            <a:ext cx="886252" cy="184666"/>
          </a:xfrm>
          <a:prstGeom prst="rect">
            <a:avLst/>
          </a:prstGeom>
          <a:noFill/>
          <a:ln w="9525">
            <a:noFill/>
            <a:miter lim="800000"/>
            <a:headEnd/>
            <a:tailEnd/>
          </a:ln>
          <a:effectLst/>
        </p:spPr>
        <p:txBody>
          <a:bodyPr wrap="square" lIns="0" tIns="0" rIns="0" bIns="0" anchor="ctr" anchorCtr="1">
            <a:spAutoFit/>
          </a:bodyPr>
          <a:lstStyle/>
          <a:p>
            <a:pPr>
              <a:defRPr/>
            </a:pPr>
            <a:r>
              <a:rPr lang="en-US" altLang="ja-JP" sz="600" dirty="0">
                <a:solidFill>
                  <a:srgbClr val="000000"/>
                </a:solidFill>
                <a:ea typeface="ＭＳ Ｐゴシック" charset="-128"/>
                <a:cs typeface="Arial" panose="020B0604020202020204" pitchFamily="34" charset="0"/>
              </a:rPr>
              <a:t>Project Leader</a:t>
            </a:r>
          </a:p>
          <a:p>
            <a:pPr>
              <a:defRPr/>
            </a:pPr>
            <a:r>
              <a:rPr lang="ja-JP" altLang="en-US" sz="600" dirty="0">
                <a:solidFill>
                  <a:srgbClr val="000000"/>
                </a:solidFill>
                <a:ea typeface="ＭＳ Ｐゴシック" charset="-128"/>
                <a:cs typeface="Arial" panose="020B0604020202020204" pitchFamily="34" charset="0"/>
              </a:rPr>
              <a:t>ﾌﾟﾛｼﾞｪｸﾄ ﾘｰﾀﾞ</a:t>
            </a:r>
            <a:endParaRPr lang="en-US" altLang="ja-JP" sz="600" dirty="0">
              <a:solidFill>
                <a:srgbClr val="000000"/>
              </a:solidFill>
              <a:ea typeface="ＭＳ Ｐゴシック" charset="-128"/>
              <a:cs typeface="Arial" panose="020B0604020202020204" pitchFamily="34" charset="0"/>
            </a:endParaRPr>
          </a:p>
        </p:txBody>
      </p:sp>
      <p:sp>
        <p:nvSpPr>
          <p:cNvPr id="117" name="Text Box 414"/>
          <p:cNvSpPr txBox="1">
            <a:spLocks noChangeArrowheads="1"/>
          </p:cNvSpPr>
          <p:nvPr userDrawn="1"/>
        </p:nvSpPr>
        <p:spPr bwMode="auto">
          <a:xfrm>
            <a:off x="8655539" y="3363305"/>
            <a:ext cx="1718740" cy="200055"/>
          </a:xfrm>
          <a:prstGeom prst="rect">
            <a:avLst/>
          </a:prstGeom>
          <a:noFill/>
          <a:ln>
            <a:noFill/>
          </a:ln>
          <a:effectLst/>
          <a:extLst>
            <a:ext uri="{909E8E84-426E-40DD-AFC4-6F175D3DCCD1}">
              <a14:hiddenFill xmlns:a14="http://schemas.microsoft.com/office/drawing/2010/main">
                <a:solidFill>
                  <a:srgbClr val="99FFCC"/>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kumimoji="1" sz="900">
                <a:solidFill>
                  <a:srgbClr val="FF0000"/>
                </a:solidFill>
                <a:latin typeface="Times New Roman" pitchFamily="18" charset="0"/>
                <a:ea typeface="ＭＳ Ｐゴシック" charset="-128"/>
              </a:defRPr>
            </a:lvl1pPr>
            <a:lvl2pPr marL="742950" indent="-285750" eaLnBrk="0" hangingPunct="0">
              <a:defRPr kumimoji="1" sz="900">
                <a:solidFill>
                  <a:srgbClr val="FF0000"/>
                </a:solidFill>
                <a:latin typeface="Times New Roman" pitchFamily="18" charset="0"/>
                <a:ea typeface="ＭＳ Ｐゴシック" charset="-128"/>
              </a:defRPr>
            </a:lvl2pPr>
            <a:lvl3pPr marL="1143000" indent="-228600" eaLnBrk="0" hangingPunct="0">
              <a:defRPr kumimoji="1" sz="900">
                <a:solidFill>
                  <a:srgbClr val="FF0000"/>
                </a:solidFill>
                <a:latin typeface="Times New Roman" pitchFamily="18" charset="0"/>
                <a:ea typeface="ＭＳ Ｐゴシック" charset="-128"/>
              </a:defRPr>
            </a:lvl3pPr>
            <a:lvl4pPr marL="1600200" indent="-228600" eaLnBrk="0" hangingPunct="0">
              <a:defRPr kumimoji="1" sz="900">
                <a:solidFill>
                  <a:srgbClr val="FF0000"/>
                </a:solidFill>
                <a:latin typeface="Times New Roman" pitchFamily="18" charset="0"/>
                <a:ea typeface="ＭＳ Ｐゴシック" charset="-128"/>
              </a:defRPr>
            </a:lvl4pPr>
            <a:lvl5pPr marL="2057400" indent="-228600" eaLnBrk="0" hangingPunct="0">
              <a:defRPr kumimoji="1" sz="900">
                <a:solidFill>
                  <a:srgbClr val="FF0000"/>
                </a:solidFill>
                <a:latin typeface="Times New Roman" pitchFamily="18" charset="0"/>
                <a:ea typeface="ＭＳ Ｐゴシック" charset="-128"/>
              </a:defRPr>
            </a:lvl5pPr>
            <a:lvl6pPr marL="2514600" indent="-228600" algn="ctr" eaLnBrk="0" fontAlgn="base" hangingPunct="0">
              <a:spcBef>
                <a:spcPct val="50000"/>
              </a:spcBef>
              <a:spcAft>
                <a:spcPct val="0"/>
              </a:spcAft>
              <a:defRPr kumimoji="1" sz="900">
                <a:solidFill>
                  <a:srgbClr val="FF0000"/>
                </a:solidFill>
                <a:latin typeface="Times New Roman" pitchFamily="18" charset="0"/>
                <a:ea typeface="ＭＳ Ｐゴシック" charset="-128"/>
              </a:defRPr>
            </a:lvl6pPr>
            <a:lvl7pPr marL="2971800" indent="-228600" algn="ctr" eaLnBrk="0" fontAlgn="base" hangingPunct="0">
              <a:spcBef>
                <a:spcPct val="50000"/>
              </a:spcBef>
              <a:spcAft>
                <a:spcPct val="0"/>
              </a:spcAft>
              <a:defRPr kumimoji="1" sz="900">
                <a:solidFill>
                  <a:srgbClr val="FF0000"/>
                </a:solidFill>
                <a:latin typeface="Times New Roman" pitchFamily="18" charset="0"/>
                <a:ea typeface="ＭＳ Ｐゴシック" charset="-128"/>
              </a:defRPr>
            </a:lvl7pPr>
            <a:lvl8pPr marL="3429000" indent="-228600" algn="ctr" eaLnBrk="0" fontAlgn="base" hangingPunct="0">
              <a:spcBef>
                <a:spcPct val="50000"/>
              </a:spcBef>
              <a:spcAft>
                <a:spcPct val="0"/>
              </a:spcAft>
              <a:defRPr kumimoji="1" sz="900">
                <a:solidFill>
                  <a:srgbClr val="FF0000"/>
                </a:solidFill>
                <a:latin typeface="Times New Roman" pitchFamily="18" charset="0"/>
                <a:ea typeface="ＭＳ Ｐゴシック" charset="-128"/>
              </a:defRPr>
            </a:lvl8pPr>
            <a:lvl9pPr marL="3886200" indent="-228600" algn="ctr" eaLnBrk="0" fontAlgn="base" hangingPunct="0">
              <a:spcBef>
                <a:spcPct val="50000"/>
              </a:spcBef>
              <a:spcAft>
                <a:spcPct val="0"/>
              </a:spcAft>
              <a:defRPr kumimoji="1" sz="900">
                <a:solidFill>
                  <a:srgbClr val="FF0000"/>
                </a:solidFill>
                <a:latin typeface="Times New Roman" pitchFamily="18" charset="0"/>
                <a:ea typeface="ＭＳ Ｐゴシック" charset="-128"/>
              </a:defRPr>
            </a:lvl9pPr>
          </a:lstStyle>
          <a:p>
            <a:pPr>
              <a:defRPr/>
            </a:pPr>
            <a:r>
              <a:rPr lang="en-US" altLang="ja-JP" sz="700" dirty="0">
                <a:solidFill>
                  <a:srgbClr val="000000"/>
                </a:solidFill>
                <a:latin typeface="Arial" panose="020B0604020202020204" pitchFamily="34" charset="0"/>
                <a:cs typeface="Arial" panose="020B0604020202020204" pitchFamily="34" charset="0"/>
              </a:rPr>
              <a:t>Potential Collaboration Partner in TMC</a:t>
            </a:r>
          </a:p>
        </p:txBody>
      </p:sp>
      <p:sp>
        <p:nvSpPr>
          <p:cNvPr id="76" name="Text Box 220"/>
          <p:cNvSpPr txBox="1">
            <a:spLocks noChangeArrowheads="1"/>
          </p:cNvSpPr>
          <p:nvPr userDrawn="1"/>
        </p:nvSpPr>
        <p:spPr bwMode="auto">
          <a:xfrm>
            <a:off x="2053307" y="176165"/>
            <a:ext cx="542471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kumimoji="1" sz="900">
                <a:solidFill>
                  <a:srgbClr val="FF0000"/>
                </a:solidFill>
                <a:latin typeface="Times New Roman" pitchFamily="18" charset="0"/>
                <a:ea typeface="ＭＳ Ｐゴシック" pitchFamily="50" charset="-128"/>
              </a:defRPr>
            </a:lvl1pPr>
            <a:lvl2pPr marL="742950" indent="-285750" eaLnBrk="0" hangingPunct="0">
              <a:defRPr kumimoji="1" sz="900">
                <a:solidFill>
                  <a:srgbClr val="FF0000"/>
                </a:solidFill>
                <a:latin typeface="Times New Roman" pitchFamily="18" charset="0"/>
                <a:ea typeface="ＭＳ Ｐゴシック" pitchFamily="50" charset="-128"/>
              </a:defRPr>
            </a:lvl2pPr>
            <a:lvl3pPr marL="1143000" indent="-228600" eaLnBrk="0" hangingPunct="0">
              <a:defRPr kumimoji="1" sz="900">
                <a:solidFill>
                  <a:srgbClr val="FF0000"/>
                </a:solidFill>
                <a:latin typeface="Times New Roman" pitchFamily="18" charset="0"/>
                <a:ea typeface="ＭＳ Ｐゴシック" pitchFamily="50" charset="-128"/>
              </a:defRPr>
            </a:lvl3pPr>
            <a:lvl4pPr marL="1600200" indent="-228600" eaLnBrk="0" hangingPunct="0">
              <a:defRPr kumimoji="1" sz="900">
                <a:solidFill>
                  <a:srgbClr val="FF0000"/>
                </a:solidFill>
                <a:latin typeface="Times New Roman" pitchFamily="18" charset="0"/>
                <a:ea typeface="ＭＳ Ｐゴシック" pitchFamily="50" charset="-128"/>
              </a:defRPr>
            </a:lvl4pPr>
            <a:lvl5pPr marL="2057400" indent="-228600" eaLnBrk="0" hangingPunct="0">
              <a:defRPr kumimoji="1" sz="900">
                <a:solidFill>
                  <a:srgbClr val="FF0000"/>
                </a:solidFill>
                <a:latin typeface="Times New Roman" pitchFamily="18" charset="0"/>
                <a:ea typeface="ＭＳ Ｐゴシック" pitchFamily="50" charset="-128"/>
              </a:defRPr>
            </a:lvl5pPr>
            <a:lvl6pPr marL="2514600" indent="-228600" eaLnBrk="0" fontAlgn="base" hangingPunct="0">
              <a:spcBef>
                <a:spcPct val="0"/>
              </a:spcBef>
              <a:spcAft>
                <a:spcPct val="0"/>
              </a:spcAft>
              <a:defRPr kumimoji="1" sz="900">
                <a:solidFill>
                  <a:srgbClr val="FF0000"/>
                </a:solidFill>
                <a:latin typeface="Times New Roman" pitchFamily="18" charset="0"/>
                <a:ea typeface="ＭＳ Ｐゴシック" pitchFamily="50" charset="-128"/>
              </a:defRPr>
            </a:lvl6pPr>
            <a:lvl7pPr marL="2971800" indent="-228600" eaLnBrk="0" fontAlgn="base" hangingPunct="0">
              <a:spcBef>
                <a:spcPct val="0"/>
              </a:spcBef>
              <a:spcAft>
                <a:spcPct val="0"/>
              </a:spcAft>
              <a:defRPr kumimoji="1" sz="900">
                <a:solidFill>
                  <a:srgbClr val="FF0000"/>
                </a:solidFill>
                <a:latin typeface="Times New Roman" pitchFamily="18" charset="0"/>
                <a:ea typeface="ＭＳ Ｐゴシック" pitchFamily="50" charset="-128"/>
              </a:defRPr>
            </a:lvl7pPr>
            <a:lvl8pPr marL="3429000" indent="-228600" eaLnBrk="0" fontAlgn="base" hangingPunct="0">
              <a:spcBef>
                <a:spcPct val="0"/>
              </a:spcBef>
              <a:spcAft>
                <a:spcPct val="0"/>
              </a:spcAft>
              <a:defRPr kumimoji="1" sz="900">
                <a:solidFill>
                  <a:srgbClr val="FF0000"/>
                </a:solidFill>
                <a:latin typeface="Times New Roman" pitchFamily="18" charset="0"/>
                <a:ea typeface="ＭＳ Ｐゴシック" pitchFamily="50" charset="-128"/>
              </a:defRPr>
            </a:lvl8pPr>
            <a:lvl9pPr marL="3886200" indent="-228600" eaLnBrk="0" fontAlgn="base" hangingPunct="0">
              <a:spcBef>
                <a:spcPct val="0"/>
              </a:spcBef>
              <a:spcAft>
                <a:spcPct val="0"/>
              </a:spcAft>
              <a:defRPr kumimoji="1" sz="900">
                <a:solidFill>
                  <a:srgbClr val="FF0000"/>
                </a:solidFill>
                <a:latin typeface="Times New Roman" pitchFamily="18" charset="0"/>
                <a:ea typeface="ＭＳ Ｐゴシック" pitchFamily="50" charset="-128"/>
              </a:defRPr>
            </a:lvl9pPr>
          </a:lstStyle>
          <a:p>
            <a:pPr algn="ctr" eaLnBrk="1" hangingPunct="1">
              <a:defRPr/>
            </a:pPr>
            <a:r>
              <a:rPr lang="en-US" altLang="ja-JP" sz="1200" dirty="0">
                <a:solidFill>
                  <a:srgbClr val="000000"/>
                </a:solidFill>
                <a:latin typeface="Arial" pitchFamily="34" charset="0"/>
                <a:cs typeface="Arial" pitchFamily="34" charset="0"/>
              </a:rPr>
              <a:t>Innovation Theme Project Plan </a:t>
            </a:r>
            <a:r>
              <a:rPr lang="en-US" altLang="ja-JP" sz="1000" dirty="0">
                <a:solidFill>
                  <a:srgbClr val="000000"/>
                </a:solidFill>
                <a:latin typeface="Arial" pitchFamily="34" charset="0"/>
                <a:cs typeface="Arial" pitchFamily="34" charset="0"/>
              </a:rPr>
              <a:t>(</a:t>
            </a:r>
            <a:r>
              <a:rPr lang="ja-JP" altLang="en-US" sz="1000" dirty="0">
                <a:solidFill>
                  <a:srgbClr val="000000"/>
                </a:solidFill>
                <a:latin typeface="Arial" pitchFamily="34" charset="0"/>
                <a:cs typeface="Arial" pitchFamily="34" charset="0"/>
              </a:rPr>
              <a:t>イノベーションテーマ実施計画書</a:t>
            </a:r>
            <a:r>
              <a:rPr lang="en-US" altLang="ja-JP" sz="1000" dirty="0">
                <a:solidFill>
                  <a:srgbClr val="000000"/>
                </a:solidFill>
                <a:latin typeface="Arial" pitchFamily="34" charset="0"/>
                <a:cs typeface="Arial" pitchFamily="34" charset="0"/>
              </a:rPr>
              <a:t>)</a:t>
            </a:r>
            <a:endParaRPr lang="ja-JP" altLang="en-US" sz="1000" dirty="0">
              <a:solidFill>
                <a:srgbClr val="000000"/>
              </a:solidFill>
              <a:latin typeface="Arial" pitchFamily="34" charset="0"/>
              <a:cs typeface="Arial" pitchFamily="34" charset="0"/>
            </a:endParaRPr>
          </a:p>
        </p:txBody>
      </p:sp>
      <p:sp>
        <p:nvSpPr>
          <p:cNvPr id="77" name="Text Box 221"/>
          <p:cNvSpPr txBox="1">
            <a:spLocks noChangeArrowheads="1"/>
          </p:cNvSpPr>
          <p:nvPr userDrawn="1"/>
        </p:nvSpPr>
        <p:spPr bwMode="auto">
          <a:xfrm>
            <a:off x="887712" y="630538"/>
            <a:ext cx="98732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sz="900">
                <a:solidFill>
                  <a:srgbClr val="FF0000"/>
                </a:solidFill>
                <a:latin typeface="Times New Roman" pitchFamily="18" charset="0"/>
                <a:ea typeface="ＭＳ Ｐゴシック" pitchFamily="50" charset="-128"/>
              </a:defRPr>
            </a:lvl1pPr>
            <a:lvl2pPr marL="742950" indent="-285750" eaLnBrk="0" hangingPunct="0">
              <a:defRPr kumimoji="1" sz="900">
                <a:solidFill>
                  <a:srgbClr val="FF0000"/>
                </a:solidFill>
                <a:latin typeface="Times New Roman" pitchFamily="18" charset="0"/>
                <a:ea typeface="ＭＳ Ｐゴシック" pitchFamily="50" charset="-128"/>
              </a:defRPr>
            </a:lvl2pPr>
            <a:lvl3pPr marL="1143000" indent="-228600" eaLnBrk="0" hangingPunct="0">
              <a:defRPr kumimoji="1" sz="900">
                <a:solidFill>
                  <a:srgbClr val="FF0000"/>
                </a:solidFill>
                <a:latin typeface="Times New Roman" pitchFamily="18" charset="0"/>
                <a:ea typeface="ＭＳ Ｐゴシック" pitchFamily="50" charset="-128"/>
              </a:defRPr>
            </a:lvl3pPr>
            <a:lvl4pPr marL="1600200" indent="-228600" eaLnBrk="0" hangingPunct="0">
              <a:defRPr kumimoji="1" sz="900">
                <a:solidFill>
                  <a:srgbClr val="FF0000"/>
                </a:solidFill>
                <a:latin typeface="Times New Roman" pitchFamily="18" charset="0"/>
                <a:ea typeface="ＭＳ Ｐゴシック" pitchFamily="50" charset="-128"/>
              </a:defRPr>
            </a:lvl4pPr>
            <a:lvl5pPr marL="2057400" indent="-228600" eaLnBrk="0" hangingPunct="0">
              <a:defRPr kumimoji="1" sz="900">
                <a:solidFill>
                  <a:srgbClr val="FF0000"/>
                </a:solidFill>
                <a:latin typeface="Times New Roman" pitchFamily="18" charset="0"/>
                <a:ea typeface="ＭＳ Ｐゴシック" pitchFamily="50" charset="-128"/>
              </a:defRPr>
            </a:lvl5pPr>
            <a:lvl6pPr marL="2514600" indent="-228600" eaLnBrk="0" fontAlgn="base" hangingPunct="0">
              <a:spcBef>
                <a:spcPct val="0"/>
              </a:spcBef>
              <a:spcAft>
                <a:spcPct val="0"/>
              </a:spcAft>
              <a:defRPr kumimoji="1" sz="900">
                <a:solidFill>
                  <a:srgbClr val="FF0000"/>
                </a:solidFill>
                <a:latin typeface="Times New Roman" pitchFamily="18" charset="0"/>
                <a:ea typeface="ＭＳ Ｐゴシック" pitchFamily="50" charset="-128"/>
              </a:defRPr>
            </a:lvl6pPr>
            <a:lvl7pPr marL="2971800" indent="-228600" eaLnBrk="0" fontAlgn="base" hangingPunct="0">
              <a:spcBef>
                <a:spcPct val="0"/>
              </a:spcBef>
              <a:spcAft>
                <a:spcPct val="0"/>
              </a:spcAft>
              <a:defRPr kumimoji="1" sz="900">
                <a:solidFill>
                  <a:srgbClr val="FF0000"/>
                </a:solidFill>
                <a:latin typeface="Times New Roman" pitchFamily="18" charset="0"/>
                <a:ea typeface="ＭＳ Ｐゴシック" pitchFamily="50" charset="-128"/>
              </a:defRPr>
            </a:lvl7pPr>
            <a:lvl8pPr marL="3429000" indent="-228600" eaLnBrk="0" fontAlgn="base" hangingPunct="0">
              <a:spcBef>
                <a:spcPct val="0"/>
              </a:spcBef>
              <a:spcAft>
                <a:spcPct val="0"/>
              </a:spcAft>
              <a:defRPr kumimoji="1" sz="900">
                <a:solidFill>
                  <a:srgbClr val="FF0000"/>
                </a:solidFill>
                <a:latin typeface="Times New Roman" pitchFamily="18" charset="0"/>
                <a:ea typeface="ＭＳ Ｐゴシック" pitchFamily="50" charset="-128"/>
              </a:defRPr>
            </a:lvl8pPr>
            <a:lvl9pPr marL="3886200" indent="-228600" eaLnBrk="0" fontAlgn="base" hangingPunct="0">
              <a:spcBef>
                <a:spcPct val="0"/>
              </a:spcBef>
              <a:spcAft>
                <a:spcPct val="0"/>
              </a:spcAft>
              <a:defRPr kumimoji="1" sz="900">
                <a:solidFill>
                  <a:srgbClr val="FF0000"/>
                </a:solidFill>
                <a:latin typeface="Times New Roman" pitchFamily="18" charset="0"/>
                <a:ea typeface="ＭＳ Ｐゴシック" pitchFamily="50" charset="-128"/>
              </a:defRPr>
            </a:lvl9pPr>
          </a:lstStyle>
          <a:p>
            <a:pPr algn="ctr" eaLnBrk="1" hangingPunct="1">
              <a:defRPr/>
            </a:pPr>
            <a:r>
              <a:rPr lang="en-US" altLang="ja-JP" sz="1200" dirty="0">
                <a:solidFill>
                  <a:srgbClr val="000000"/>
                </a:solidFill>
                <a:latin typeface="Arial" pitchFamily="34" charset="0"/>
                <a:cs typeface="Arial" pitchFamily="34" charset="0"/>
              </a:rPr>
              <a:t>Project Title</a:t>
            </a:r>
          </a:p>
        </p:txBody>
      </p:sp>
      <p:sp>
        <p:nvSpPr>
          <p:cNvPr id="78" name="Rectangle 143"/>
          <p:cNvSpPr>
            <a:spLocks noChangeArrowheads="1"/>
          </p:cNvSpPr>
          <p:nvPr userDrawn="1"/>
        </p:nvSpPr>
        <p:spPr bwMode="auto">
          <a:xfrm>
            <a:off x="761847" y="992022"/>
            <a:ext cx="8480349" cy="430592"/>
          </a:xfrm>
          <a:prstGeom prst="rect">
            <a:avLst/>
          </a:prstGeom>
          <a:noFill/>
          <a:ln w="25400">
            <a:noFill/>
            <a:miter lim="800000"/>
            <a:headEnd/>
            <a:tailEnd/>
          </a:ln>
          <a:effectLst/>
        </p:spPr>
        <p:txBody>
          <a:bodyPr lIns="12700" tIns="12700" rIns="12700" bIns="12700"/>
          <a:lstStyle/>
          <a:p>
            <a:pPr algn="just" eaLnBrk="0" hangingPunct="0"/>
            <a:r>
              <a:rPr lang="en-US" altLang="ja-JP" sz="800" dirty="0">
                <a:solidFill>
                  <a:srgbClr val="000000"/>
                </a:solidFill>
                <a:latin typeface="Arial Narrow" panose="020B0606020202030204" pitchFamily="34" charset="0"/>
                <a:ea typeface="ＭＳ Ｐゴシック" charset="-128"/>
                <a:cs typeface="Arial" panose="020B0604020202020204" pitchFamily="34" charset="0"/>
              </a:rPr>
              <a:t>Category</a:t>
            </a:r>
            <a:r>
              <a:rPr lang="ja-JP" altLang="en-US" sz="800" dirty="0">
                <a:solidFill>
                  <a:srgbClr val="000000"/>
                </a:solidFill>
                <a:latin typeface="Arial Narrow" panose="020B0606020202030204" pitchFamily="34" charset="0"/>
                <a:ea typeface="ＭＳ Ｐゴシック" charset="-128"/>
                <a:cs typeface="Arial" panose="020B0604020202020204" pitchFamily="34" charset="0"/>
              </a:rPr>
              <a:t>  </a:t>
            </a:r>
            <a:r>
              <a:rPr lang="en-US" altLang="ja-JP" sz="800" dirty="0">
                <a:solidFill>
                  <a:srgbClr val="000000"/>
                </a:solidFill>
                <a:latin typeface="Arial Narrow" panose="020B0606020202030204" pitchFamily="34" charset="0"/>
                <a:ea typeface="ＭＳ Ｐゴシック" charset="-128"/>
                <a:cs typeface="Arial" panose="020B0604020202020204" pitchFamily="34" charset="0"/>
              </a:rPr>
              <a:t>/</a:t>
            </a:r>
            <a:r>
              <a:rPr lang="ja-JP" altLang="en-US" sz="800" dirty="0">
                <a:solidFill>
                  <a:srgbClr val="000000"/>
                </a:solidFill>
                <a:latin typeface="Arial Narrow" panose="020B0606020202030204" pitchFamily="34" charset="0"/>
                <a:ea typeface="ＭＳ Ｐゴシック" charset="-128"/>
                <a:cs typeface="Arial" panose="020B0604020202020204" pitchFamily="34" charset="0"/>
              </a:rPr>
              <a:t>    </a:t>
            </a:r>
            <a:r>
              <a:rPr lang="en-US" altLang="ja-JP" sz="800" dirty="0">
                <a:solidFill>
                  <a:srgbClr val="000000"/>
                </a:solidFill>
                <a:latin typeface="Arial Narrow" panose="020B0606020202030204" pitchFamily="34" charset="0"/>
                <a:ea typeface="ＭＳ Ｐゴシック" charset="-128"/>
                <a:cs typeface="Arial" panose="020B0604020202020204" pitchFamily="34" charset="0"/>
              </a:rPr>
              <a:t>1.</a:t>
            </a:r>
            <a:r>
              <a:rPr lang="ja-JP" altLang="en-US" sz="800" dirty="0">
                <a:solidFill>
                  <a:srgbClr val="000000"/>
                </a:solidFill>
                <a:latin typeface="Arial Narrow" panose="020B0606020202030204" pitchFamily="34" charset="0"/>
                <a:ea typeface="ＭＳ Ｐゴシック" charset="-128"/>
                <a:cs typeface="Arial" panose="020B0604020202020204" pitchFamily="34" charset="0"/>
              </a:rPr>
              <a:t> </a:t>
            </a:r>
            <a:r>
              <a:rPr lang="en-US" altLang="ja-JP" sz="800" dirty="0">
                <a:solidFill>
                  <a:srgbClr val="000000"/>
                </a:solidFill>
                <a:latin typeface="Arial Narrow" panose="020B0606020202030204" pitchFamily="34" charset="0"/>
                <a:ea typeface="ＭＳ Ｐゴシック" charset="-128"/>
                <a:cs typeface="Arial" panose="020B0604020202020204" pitchFamily="34" charset="0"/>
              </a:rPr>
              <a:t>IT-Centered Perspective Proposal that Toyota can’t think of      2. Vehicle-Centered perspective Proposal that Toyota has not yet worked on</a:t>
            </a:r>
          </a:p>
          <a:p>
            <a:pPr algn="just" eaLnBrk="0" hangingPunct="0"/>
            <a:r>
              <a:rPr lang="en-US" altLang="ja-JP" sz="800" dirty="0">
                <a:solidFill>
                  <a:srgbClr val="000000"/>
                </a:solidFill>
                <a:latin typeface="Arial Narrow" panose="020B0606020202030204" pitchFamily="34" charset="0"/>
                <a:ea typeface="ＭＳ Ｐゴシック" charset="-128"/>
                <a:cs typeface="Arial" panose="020B0604020202020204" pitchFamily="34" charset="0"/>
              </a:rPr>
              <a:t>Phase /</a:t>
            </a:r>
            <a:r>
              <a:rPr lang="ja-JP" altLang="en-US" sz="800" dirty="0">
                <a:solidFill>
                  <a:srgbClr val="000000"/>
                </a:solidFill>
                <a:latin typeface="Arial Narrow" panose="020B0606020202030204" pitchFamily="34" charset="0"/>
                <a:ea typeface="ＭＳ Ｐゴシック" charset="-128"/>
                <a:cs typeface="Arial" panose="020B0604020202020204" pitchFamily="34" charset="0"/>
              </a:rPr>
              <a:t> </a:t>
            </a:r>
            <a:r>
              <a:rPr lang="en-US" altLang="ja-JP" sz="700" dirty="0">
                <a:solidFill>
                  <a:srgbClr val="000000"/>
                </a:solidFill>
                <a:latin typeface="Arial Narrow" panose="020B0606020202030204" pitchFamily="34" charset="0"/>
                <a:ea typeface="ＭＳ Ｐゴシック" charset="-128"/>
                <a:cs typeface="Arial" panose="020B0604020202020204" pitchFamily="34" charset="0"/>
              </a:rPr>
              <a:t>I.</a:t>
            </a:r>
            <a:r>
              <a:rPr lang="ja-JP" altLang="en-US" sz="700" dirty="0">
                <a:solidFill>
                  <a:srgbClr val="000000"/>
                </a:solidFill>
                <a:latin typeface="Arial Narrow" panose="020B0606020202030204" pitchFamily="34" charset="0"/>
                <a:ea typeface="ＭＳ Ｐゴシック" charset="-128"/>
                <a:cs typeface="Arial" panose="020B0604020202020204" pitchFamily="34" charset="0"/>
              </a:rPr>
              <a:t> </a:t>
            </a:r>
            <a:r>
              <a:rPr lang="en-US" altLang="ja-JP" sz="700" dirty="0" err="1">
                <a:solidFill>
                  <a:srgbClr val="000000"/>
                </a:solidFill>
                <a:latin typeface="Arial Narrow" panose="020B0606020202030204" pitchFamily="34" charset="0"/>
                <a:ea typeface="ＭＳ Ｐゴシック" charset="-128"/>
                <a:cs typeface="Arial" panose="020B0604020202020204" pitchFamily="34" charset="0"/>
              </a:rPr>
              <a:t>Mekiki</a:t>
            </a:r>
            <a:r>
              <a:rPr lang="en-US" altLang="ja-JP" sz="700" dirty="0">
                <a:solidFill>
                  <a:srgbClr val="000000"/>
                </a:solidFill>
                <a:latin typeface="Arial Narrow" panose="020B0606020202030204" pitchFamily="34" charset="0"/>
                <a:ea typeface="ＭＳ Ｐゴシック" charset="-128"/>
                <a:cs typeface="Arial" panose="020B0604020202020204" pitchFamily="34" charset="0"/>
              </a:rPr>
              <a:t>/Advanced Tech Search, II. Technology Verification, III. Application Research, Demonstration Experiment/Standardization, IV. Advanced Development, V. Service planning concept supporting</a:t>
            </a:r>
            <a:endParaRPr lang="en-US" altLang="ja-JP" sz="800" dirty="0">
              <a:solidFill>
                <a:srgbClr val="000000"/>
              </a:solidFill>
              <a:latin typeface="Arial Narrow" panose="020B0606020202030204" pitchFamily="34" charset="0"/>
              <a:ea typeface="ＭＳ Ｐゴシック" charset="-128"/>
              <a:cs typeface="Arial" panose="020B0604020202020204" pitchFamily="34" charset="0"/>
            </a:endParaRPr>
          </a:p>
          <a:p>
            <a:pPr algn="just" eaLnBrk="0" hangingPunct="0"/>
            <a:r>
              <a:rPr lang="en-US" altLang="ja-JP" sz="800" dirty="0">
                <a:solidFill>
                  <a:srgbClr val="000000"/>
                </a:solidFill>
                <a:latin typeface="Arial Narrow" panose="020B0606020202030204" pitchFamily="34" charset="0"/>
                <a:ea typeface="ＭＳ Ｐゴシック" charset="-128"/>
                <a:cs typeface="Arial" panose="020B0604020202020204" pitchFamily="34" charset="0"/>
              </a:rPr>
              <a:t>Research Challenge </a:t>
            </a:r>
            <a:r>
              <a:rPr lang="en-US" altLang="ja-JP" sz="700" dirty="0">
                <a:solidFill>
                  <a:srgbClr val="000000"/>
                </a:solidFill>
                <a:latin typeface="Arial Narrow" panose="020B0606020202030204" pitchFamily="34" charset="0"/>
                <a:ea typeface="ＭＳ Ｐゴシック" charset="-128"/>
                <a:cs typeface="Arial" panose="020B0604020202020204" pitchFamily="34" charset="0"/>
              </a:rPr>
              <a:t>/   ①Novelty (World first?),  ②Quality (Innovation, Reliability, etc.), ③Contribution (Advanced Development /Mass Production Proposal, etc.) ④ Cost Performance</a:t>
            </a:r>
          </a:p>
        </p:txBody>
      </p:sp>
      <p:sp>
        <p:nvSpPr>
          <p:cNvPr id="79" name="Text Box 200"/>
          <p:cNvSpPr txBox="1">
            <a:spLocks noChangeArrowheads="1"/>
          </p:cNvSpPr>
          <p:nvPr userDrawn="1"/>
        </p:nvSpPr>
        <p:spPr bwMode="auto">
          <a:xfrm>
            <a:off x="9822929" y="319835"/>
            <a:ext cx="671979"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sz="900">
                <a:solidFill>
                  <a:srgbClr val="FF0000"/>
                </a:solidFill>
                <a:latin typeface="Times New Roman" pitchFamily="18" charset="0"/>
                <a:ea typeface="ＭＳ Ｐゴシック" pitchFamily="50" charset="-128"/>
              </a:defRPr>
            </a:lvl1pPr>
            <a:lvl2pPr marL="742950" indent="-285750" eaLnBrk="0" hangingPunct="0">
              <a:defRPr kumimoji="1" sz="900">
                <a:solidFill>
                  <a:srgbClr val="FF0000"/>
                </a:solidFill>
                <a:latin typeface="Times New Roman" pitchFamily="18" charset="0"/>
                <a:ea typeface="ＭＳ Ｐゴシック" pitchFamily="50" charset="-128"/>
              </a:defRPr>
            </a:lvl2pPr>
            <a:lvl3pPr marL="1143000" indent="-228600" eaLnBrk="0" hangingPunct="0">
              <a:defRPr kumimoji="1" sz="900">
                <a:solidFill>
                  <a:srgbClr val="FF0000"/>
                </a:solidFill>
                <a:latin typeface="Times New Roman" pitchFamily="18" charset="0"/>
                <a:ea typeface="ＭＳ Ｐゴシック" pitchFamily="50" charset="-128"/>
              </a:defRPr>
            </a:lvl3pPr>
            <a:lvl4pPr marL="1600200" indent="-228600" eaLnBrk="0" hangingPunct="0">
              <a:defRPr kumimoji="1" sz="900">
                <a:solidFill>
                  <a:srgbClr val="FF0000"/>
                </a:solidFill>
                <a:latin typeface="Times New Roman" pitchFamily="18" charset="0"/>
                <a:ea typeface="ＭＳ Ｐゴシック" pitchFamily="50" charset="-128"/>
              </a:defRPr>
            </a:lvl4pPr>
            <a:lvl5pPr marL="2057400" indent="-228600" eaLnBrk="0" hangingPunct="0">
              <a:defRPr kumimoji="1" sz="900">
                <a:solidFill>
                  <a:srgbClr val="FF0000"/>
                </a:solidFill>
                <a:latin typeface="Times New Roman" pitchFamily="18" charset="0"/>
                <a:ea typeface="ＭＳ Ｐゴシック" pitchFamily="50" charset="-128"/>
              </a:defRPr>
            </a:lvl5pPr>
            <a:lvl6pPr marL="2514600" indent="-228600" eaLnBrk="0" fontAlgn="base" hangingPunct="0">
              <a:spcBef>
                <a:spcPct val="0"/>
              </a:spcBef>
              <a:spcAft>
                <a:spcPct val="0"/>
              </a:spcAft>
              <a:defRPr kumimoji="1" sz="900">
                <a:solidFill>
                  <a:srgbClr val="FF0000"/>
                </a:solidFill>
                <a:latin typeface="Times New Roman" pitchFamily="18" charset="0"/>
                <a:ea typeface="ＭＳ Ｐゴシック" pitchFamily="50" charset="-128"/>
              </a:defRPr>
            </a:lvl6pPr>
            <a:lvl7pPr marL="2971800" indent="-228600" eaLnBrk="0" fontAlgn="base" hangingPunct="0">
              <a:spcBef>
                <a:spcPct val="0"/>
              </a:spcBef>
              <a:spcAft>
                <a:spcPct val="0"/>
              </a:spcAft>
              <a:defRPr kumimoji="1" sz="900">
                <a:solidFill>
                  <a:srgbClr val="FF0000"/>
                </a:solidFill>
                <a:latin typeface="Times New Roman" pitchFamily="18" charset="0"/>
                <a:ea typeface="ＭＳ Ｐゴシック" pitchFamily="50" charset="-128"/>
              </a:defRPr>
            </a:lvl7pPr>
            <a:lvl8pPr marL="3429000" indent="-228600" eaLnBrk="0" fontAlgn="base" hangingPunct="0">
              <a:spcBef>
                <a:spcPct val="0"/>
              </a:spcBef>
              <a:spcAft>
                <a:spcPct val="0"/>
              </a:spcAft>
              <a:defRPr kumimoji="1" sz="900">
                <a:solidFill>
                  <a:srgbClr val="FF0000"/>
                </a:solidFill>
                <a:latin typeface="Times New Roman" pitchFamily="18" charset="0"/>
                <a:ea typeface="ＭＳ Ｐゴシック" pitchFamily="50" charset="-128"/>
              </a:defRPr>
            </a:lvl8pPr>
            <a:lvl9pPr marL="3886200" indent="-228600" eaLnBrk="0" fontAlgn="base" hangingPunct="0">
              <a:spcBef>
                <a:spcPct val="0"/>
              </a:spcBef>
              <a:spcAft>
                <a:spcPct val="0"/>
              </a:spcAft>
              <a:defRPr kumimoji="1" sz="900">
                <a:solidFill>
                  <a:srgbClr val="FF0000"/>
                </a:solidFill>
                <a:latin typeface="Times New Roman" pitchFamily="18" charset="0"/>
                <a:ea typeface="ＭＳ Ｐゴシック" pitchFamily="50" charset="-128"/>
              </a:defRPr>
            </a:lvl9pPr>
          </a:lstStyle>
          <a:p>
            <a:pPr algn="ctr" eaLnBrk="1" hangingPunct="1">
              <a:defRPr/>
            </a:pPr>
            <a:r>
              <a:rPr lang="en-US" altLang="ja-JP" sz="800" dirty="0">
                <a:solidFill>
                  <a:srgbClr val="000000"/>
                </a:solidFill>
                <a:latin typeface="Arial" pitchFamily="34" charset="0"/>
                <a:cs typeface="Arial" pitchFamily="34" charset="0"/>
              </a:rPr>
              <a:t>Entry</a:t>
            </a:r>
            <a:r>
              <a:rPr lang="ja-JP" altLang="en-US" sz="800" dirty="0">
                <a:solidFill>
                  <a:srgbClr val="000000"/>
                </a:solidFill>
                <a:latin typeface="Arial" pitchFamily="34" charset="0"/>
                <a:cs typeface="Arial" pitchFamily="34" charset="0"/>
              </a:rPr>
              <a:t> </a:t>
            </a:r>
            <a:r>
              <a:rPr lang="en-US" altLang="ja-JP" sz="800" dirty="0">
                <a:solidFill>
                  <a:srgbClr val="000000"/>
                </a:solidFill>
                <a:latin typeface="Arial" pitchFamily="34" charset="0"/>
                <a:cs typeface="Arial" pitchFamily="34" charset="0"/>
              </a:rPr>
              <a:t>Date</a:t>
            </a:r>
            <a:endParaRPr lang="ja-JP" altLang="en-US" sz="800" dirty="0">
              <a:solidFill>
                <a:srgbClr val="000000"/>
              </a:solidFill>
              <a:latin typeface="Arial" pitchFamily="34" charset="0"/>
              <a:cs typeface="Arial" pitchFamily="34" charset="0"/>
            </a:endParaRPr>
          </a:p>
        </p:txBody>
      </p:sp>
      <p:sp>
        <p:nvSpPr>
          <p:cNvPr id="80" name="Text Box 216"/>
          <p:cNvSpPr txBox="1">
            <a:spLocks noChangeArrowheads="1"/>
          </p:cNvSpPr>
          <p:nvPr userDrawn="1"/>
        </p:nvSpPr>
        <p:spPr bwMode="auto">
          <a:xfrm>
            <a:off x="335360" y="1835041"/>
            <a:ext cx="242277" cy="847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none" anchor="ctr" anchorCtr="0"/>
          <a:lstStyle>
            <a:lvl1pPr eaLnBrk="0" hangingPunct="0">
              <a:defRPr kumimoji="1" sz="900">
                <a:solidFill>
                  <a:srgbClr val="FF0000"/>
                </a:solidFill>
                <a:latin typeface="Times New Roman" pitchFamily="18" charset="0"/>
                <a:ea typeface="ＭＳ Ｐゴシック" pitchFamily="50" charset="-128"/>
              </a:defRPr>
            </a:lvl1pPr>
            <a:lvl2pPr marL="742950" indent="-285750" eaLnBrk="0" hangingPunct="0">
              <a:defRPr kumimoji="1" sz="900">
                <a:solidFill>
                  <a:srgbClr val="FF0000"/>
                </a:solidFill>
                <a:latin typeface="Times New Roman" pitchFamily="18" charset="0"/>
                <a:ea typeface="ＭＳ Ｐゴシック" pitchFamily="50" charset="-128"/>
              </a:defRPr>
            </a:lvl2pPr>
            <a:lvl3pPr marL="1143000" indent="-228600" eaLnBrk="0" hangingPunct="0">
              <a:defRPr kumimoji="1" sz="900">
                <a:solidFill>
                  <a:srgbClr val="FF0000"/>
                </a:solidFill>
                <a:latin typeface="Times New Roman" pitchFamily="18" charset="0"/>
                <a:ea typeface="ＭＳ Ｐゴシック" pitchFamily="50" charset="-128"/>
              </a:defRPr>
            </a:lvl3pPr>
            <a:lvl4pPr marL="1600200" indent="-228600" eaLnBrk="0" hangingPunct="0">
              <a:defRPr kumimoji="1" sz="900">
                <a:solidFill>
                  <a:srgbClr val="FF0000"/>
                </a:solidFill>
                <a:latin typeface="Times New Roman" pitchFamily="18" charset="0"/>
                <a:ea typeface="ＭＳ Ｐゴシック" pitchFamily="50" charset="-128"/>
              </a:defRPr>
            </a:lvl4pPr>
            <a:lvl5pPr marL="2057400" indent="-228600" eaLnBrk="0" hangingPunct="0">
              <a:defRPr kumimoji="1" sz="900">
                <a:solidFill>
                  <a:srgbClr val="FF0000"/>
                </a:solidFill>
                <a:latin typeface="Times New Roman" pitchFamily="18" charset="0"/>
                <a:ea typeface="ＭＳ Ｐゴシック" pitchFamily="50" charset="-128"/>
              </a:defRPr>
            </a:lvl5pPr>
            <a:lvl6pPr marL="2514600" indent="-228600" eaLnBrk="0" fontAlgn="base" hangingPunct="0">
              <a:spcBef>
                <a:spcPct val="0"/>
              </a:spcBef>
              <a:spcAft>
                <a:spcPct val="0"/>
              </a:spcAft>
              <a:defRPr kumimoji="1" sz="900">
                <a:solidFill>
                  <a:srgbClr val="FF0000"/>
                </a:solidFill>
                <a:latin typeface="Times New Roman" pitchFamily="18" charset="0"/>
                <a:ea typeface="ＭＳ Ｐゴシック" pitchFamily="50" charset="-128"/>
              </a:defRPr>
            </a:lvl6pPr>
            <a:lvl7pPr marL="2971800" indent="-228600" eaLnBrk="0" fontAlgn="base" hangingPunct="0">
              <a:spcBef>
                <a:spcPct val="0"/>
              </a:spcBef>
              <a:spcAft>
                <a:spcPct val="0"/>
              </a:spcAft>
              <a:defRPr kumimoji="1" sz="900">
                <a:solidFill>
                  <a:srgbClr val="FF0000"/>
                </a:solidFill>
                <a:latin typeface="Times New Roman" pitchFamily="18" charset="0"/>
                <a:ea typeface="ＭＳ Ｐゴシック" pitchFamily="50" charset="-128"/>
              </a:defRPr>
            </a:lvl7pPr>
            <a:lvl8pPr marL="3429000" indent="-228600" eaLnBrk="0" fontAlgn="base" hangingPunct="0">
              <a:spcBef>
                <a:spcPct val="0"/>
              </a:spcBef>
              <a:spcAft>
                <a:spcPct val="0"/>
              </a:spcAft>
              <a:defRPr kumimoji="1" sz="900">
                <a:solidFill>
                  <a:srgbClr val="FF0000"/>
                </a:solidFill>
                <a:latin typeface="Times New Roman" pitchFamily="18" charset="0"/>
                <a:ea typeface="ＭＳ Ｐゴシック" pitchFamily="50" charset="-128"/>
              </a:defRPr>
            </a:lvl8pPr>
            <a:lvl9pPr marL="3886200" indent="-228600" eaLnBrk="0" fontAlgn="base" hangingPunct="0">
              <a:spcBef>
                <a:spcPct val="0"/>
              </a:spcBef>
              <a:spcAft>
                <a:spcPct val="0"/>
              </a:spcAft>
              <a:defRPr kumimoji="1" sz="900">
                <a:solidFill>
                  <a:srgbClr val="FF0000"/>
                </a:solidFill>
                <a:latin typeface="Times New Roman" pitchFamily="18" charset="0"/>
                <a:ea typeface="ＭＳ Ｐゴシック" pitchFamily="50" charset="-128"/>
              </a:defRPr>
            </a:lvl9pPr>
          </a:lstStyle>
          <a:p>
            <a:pPr algn="ctr" eaLnBrk="1" hangingPunct="1">
              <a:defRPr/>
            </a:pPr>
            <a:r>
              <a:rPr lang="en-US" altLang="ja-JP" sz="800" dirty="0">
                <a:solidFill>
                  <a:srgbClr val="000000"/>
                </a:solidFill>
                <a:latin typeface="Arial" pitchFamily="34" charset="0"/>
                <a:cs typeface="Arial" pitchFamily="34" charset="0"/>
              </a:rPr>
              <a:t>Purpose (</a:t>
            </a:r>
            <a:r>
              <a:rPr lang="ja-JP" altLang="en-US" sz="800" dirty="0">
                <a:solidFill>
                  <a:srgbClr val="000000"/>
                </a:solidFill>
                <a:latin typeface="Arial" pitchFamily="34" charset="0"/>
                <a:cs typeface="Arial" pitchFamily="34" charset="0"/>
              </a:rPr>
              <a:t>目   的</a:t>
            </a:r>
            <a:r>
              <a:rPr lang="en-US" altLang="ja-JP" sz="800" dirty="0">
                <a:solidFill>
                  <a:srgbClr val="000000"/>
                </a:solidFill>
                <a:latin typeface="Arial" pitchFamily="34" charset="0"/>
                <a:cs typeface="Arial" pitchFamily="34" charset="0"/>
              </a:rPr>
              <a:t>)</a:t>
            </a:r>
          </a:p>
        </p:txBody>
      </p:sp>
      <p:sp>
        <p:nvSpPr>
          <p:cNvPr id="81" name="Text Box 206"/>
          <p:cNvSpPr txBox="1">
            <a:spLocks noChangeArrowheads="1"/>
          </p:cNvSpPr>
          <p:nvPr userDrawn="1"/>
        </p:nvSpPr>
        <p:spPr bwMode="auto">
          <a:xfrm>
            <a:off x="3887872" y="1494622"/>
            <a:ext cx="371512" cy="1832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square" anchor="ctr" anchorCtr="0">
            <a:noAutofit/>
          </a:bodyPr>
          <a:lstStyle>
            <a:lvl1pPr eaLnBrk="0" hangingPunct="0">
              <a:defRPr kumimoji="1" sz="900">
                <a:solidFill>
                  <a:srgbClr val="FF0000"/>
                </a:solidFill>
                <a:latin typeface="Times New Roman" pitchFamily="18" charset="0"/>
                <a:ea typeface="ＭＳ Ｐゴシック" pitchFamily="50" charset="-128"/>
              </a:defRPr>
            </a:lvl1pPr>
            <a:lvl2pPr marL="742950" indent="-285750" eaLnBrk="0" hangingPunct="0">
              <a:defRPr kumimoji="1" sz="900">
                <a:solidFill>
                  <a:srgbClr val="FF0000"/>
                </a:solidFill>
                <a:latin typeface="Times New Roman" pitchFamily="18" charset="0"/>
                <a:ea typeface="ＭＳ Ｐゴシック" pitchFamily="50" charset="-128"/>
              </a:defRPr>
            </a:lvl2pPr>
            <a:lvl3pPr marL="1143000" indent="-228600" eaLnBrk="0" hangingPunct="0">
              <a:defRPr kumimoji="1" sz="900">
                <a:solidFill>
                  <a:srgbClr val="FF0000"/>
                </a:solidFill>
                <a:latin typeface="Times New Roman" pitchFamily="18" charset="0"/>
                <a:ea typeface="ＭＳ Ｐゴシック" pitchFamily="50" charset="-128"/>
              </a:defRPr>
            </a:lvl3pPr>
            <a:lvl4pPr marL="1600200" indent="-228600" eaLnBrk="0" hangingPunct="0">
              <a:defRPr kumimoji="1" sz="900">
                <a:solidFill>
                  <a:srgbClr val="FF0000"/>
                </a:solidFill>
                <a:latin typeface="Times New Roman" pitchFamily="18" charset="0"/>
                <a:ea typeface="ＭＳ Ｐゴシック" pitchFamily="50" charset="-128"/>
              </a:defRPr>
            </a:lvl4pPr>
            <a:lvl5pPr marL="2057400" indent="-228600" eaLnBrk="0" hangingPunct="0">
              <a:defRPr kumimoji="1" sz="900">
                <a:solidFill>
                  <a:srgbClr val="FF0000"/>
                </a:solidFill>
                <a:latin typeface="Times New Roman" pitchFamily="18" charset="0"/>
                <a:ea typeface="ＭＳ Ｐゴシック" pitchFamily="50" charset="-128"/>
              </a:defRPr>
            </a:lvl5pPr>
            <a:lvl6pPr marL="2514600" indent="-228600" eaLnBrk="0" fontAlgn="base" hangingPunct="0">
              <a:spcBef>
                <a:spcPct val="0"/>
              </a:spcBef>
              <a:spcAft>
                <a:spcPct val="0"/>
              </a:spcAft>
              <a:defRPr kumimoji="1" sz="900">
                <a:solidFill>
                  <a:srgbClr val="FF0000"/>
                </a:solidFill>
                <a:latin typeface="Times New Roman" pitchFamily="18" charset="0"/>
                <a:ea typeface="ＭＳ Ｐゴシック" pitchFamily="50" charset="-128"/>
              </a:defRPr>
            </a:lvl6pPr>
            <a:lvl7pPr marL="2971800" indent="-228600" eaLnBrk="0" fontAlgn="base" hangingPunct="0">
              <a:spcBef>
                <a:spcPct val="0"/>
              </a:spcBef>
              <a:spcAft>
                <a:spcPct val="0"/>
              </a:spcAft>
              <a:defRPr kumimoji="1" sz="900">
                <a:solidFill>
                  <a:srgbClr val="FF0000"/>
                </a:solidFill>
                <a:latin typeface="Times New Roman" pitchFamily="18" charset="0"/>
                <a:ea typeface="ＭＳ Ｐゴシック" pitchFamily="50" charset="-128"/>
              </a:defRPr>
            </a:lvl7pPr>
            <a:lvl8pPr marL="3429000" indent="-228600" eaLnBrk="0" fontAlgn="base" hangingPunct="0">
              <a:spcBef>
                <a:spcPct val="0"/>
              </a:spcBef>
              <a:spcAft>
                <a:spcPct val="0"/>
              </a:spcAft>
              <a:defRPr kumimoji="1" sz="900">
                <a:solidFill>
                  <a:srgbClr val="FF0000"/>
                </a:solidFill>
                <a:latin typeface="Times New Roman" pitchFamily="18" charset="0"/>
                <a:ea typeface="ＭＳ Ｐゴシック" pitchFamily="50" charset="-128"/>
              </a:defRPr>
            </a:lvl8pPr>
            <a:lvl9pPr marL="3886200" indent="-228600" eaLnBrk="0" fontAlgn="base" hangingPunct="0">
              <a:spcBef>
                <a:spcPct val="0"/>
              </a:spcBef>
              <a:spcAft>
                <a:spcPct val="0"/>
              </a:spcAft>
              <a:defRPr kumimoji="1" sz="900">
                <a:solidFill>
                  <a:srgbClr val="FF0000"/>
                </a:solidFill>
                <a:latin typeface="Times New Roman" pitchFamily="18" charset="0"/>
                <a:ea typeface="ＭＳ Ｐゴシック" pitchFamily="50" charset="-128"/>
              </a:defRPr>
            </a:lvl9pPr>
          </a:lstStyle>
          <a:p>
            <a:pPr algn="ctr" eaLnBrk="1" hangingPunct="1">
              <a:defRPr/>
            </a:pPr>
            <a:r>
              <a:rPr lang="en-US" altLang="ja-JP" sz="700" dirty="0">
                <a:solidFill>
                  <a:srgbClr val="000000"/>
                </a:solidFill>
                <a:latin typeface="Arial" pitchFamily="34" charset="0"/>
                <a:cs typeface="Arial" pitchFamily="34" charset="0"/>
              </a:rPr>
              <a:t>Target to be Achieved</a:t>
            </a:r>
          </a:p>
          <a:p>
            <a:pPr algn="ctr" eaLnBrk="1" hangingPunct="1">
              <a:defRPr/>
            </a:pPr>
            <a:r>
              <a:rPr lang="en-US" altLang="ja-JP" sz="700" dirty="0">
                <a:solidFill>
                  <a:srgbClr val="000000"/>
                </a:solidFill>
                <a:latin typeface="Arial" pitchFamily="34" charset="0"/>
                <a:cs typeface="Arial" pitchFamily="34" charset="0"/>
              </a:rPr>
              <a:t>(</a:t>
            </a:r>
            <a:r>
              <a:rPr lang="ja-JP" altLang="en-US" sz="600" dirty="0">
                <a:solidFill>
                  <a:srgbClr val="000000"/>
                </a:solidFill>
                <a:latin typeface="Arial" pitchFamily="34" charset="0"/>
                <a:cs typeface="Arial" pitchFamily="34" charset="0"/>
              </a:rPr>
              <a:t>達成目標</a:t>
            </a:r>
            <a:r>
              <a:rPr lang="en-US" altLang="ja-JP" sz="600" dirty="0">
                <a:solidFill>
                  <a:srgbClr val="000000"/>
                </a:solidFill>
                <a:latin typeface="Arial" pitchFamily="34" charset="0"/>
                <a:cs typeface="Arial" pitchFamily="34" charset="0"/>
              </a:rPr>
              <a:t>)</a:t>
            </a:r>
            <a:endParaRPr lang="ja-JP" altLang="en-US" sz="600" dirty="0">
              <a:solidFill>
                <a:srgbClr val="000000"/>
              </a:solidFill>
              <a:latin typeface="Arial" pitchFamily="34" charset="0"/>
              <a:cs typeface="Arial" pitchFamily="34" charset="0"/>
            </a:endParaRPr>
          </a:p>
        </p:txBody>
      </p:sp>
      <p:sp>
        <p:nvSpPr>
          <p:cNvPr id="82" name="Text Box 467"/>
          <p:cNvSpPr txBox="1">
            <a:spLocks noChangeArrowheads="1"/>
          </p:cNvSpPr>
          <p:nvPr userDrawn="1"/>
        </p:nvSpPr>
        <p:spPr bwMode="auto">
          <a:xfrm>
            <a:off x="338017" y="4188483"/>
            <a:ext cx="265723" cy="1706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none" anchor="ctr" anchorCtr="1"/>
          <a:lstStyle>
            <a:lvl1pPr eaLnBrk="0" hangingPunct="0">
              <a:defRPr kumimoji="1" sz="900">
                <a:solidFill>
                  <a:srgbClr val="FF0000"/>
                </a:solidFill>
                <a:latin typeface="Times New Roman" pitchFamily="18" charset="0"/>
                <a:ea typeface="ＭＳ Ｐゴシック" pitchFamily="50" charset="-128"/>
              </a:defRPr>
            </a:lvl1pPr>
            <a:lvl2pPr marL="742950" indent="-285750" eaLnBrk="0" hangingPunct="0">
              <a:defRPr kumimoji="1" sz="900">
                <a:solidFill>
                  <a:srgbClr val="FF0000"/>
                </a:solidFill>
                <a:latin typeface="Times New Roman" pitchFamily="18" charset="0"/>
                <a:ea typeface="ＭＳ Ｐゴシック" pitchFamily="50" charset="-128"/>
              </a:defRPr>
            </a:lvl2pPr>
            <a:lvl3pPr marL="1143000" indent="-228600" eaLnBrk="0" hangingPunct="0">
              <a:defRPr kumimoji="1" sz="900">
                <a:solidFill>
                  <a:srgbClr val="FF0000"/>
                </a:solidFill>
                <a:latin typeface="Times New Roman" pitchFamily="18" charset="0"/>
                <a:ea typeface="ＭＳ Ｐゴシック" pitchFamily="50" charset="-128"/>
              </a:defRPr>
            </a:lvl3pPr>
            <a:lvl4pPr marL="1600200" indent="-228600" eaLnBrk="0" hangingPunct="0">
              <a:defRPr kumimoji="1" sz="900">
                <a:solidFill>
                  <a:srgbClr val="FF0000"/>
                </a:solidFill>
                <a:latin typeface="Times New Roman" pitchFamily="18" charset="0"/>
                <a:ea typeface="ＭＳ Ｐゴシック" pitchFamily="50" charset="-128"/>
              </a:defRPr>
            </a:lvl4pPr>
            <a:lvl5pPr marL="2057400" indent="-228600" eaLnBrk="0" hangingPunct="0">
              <a:defRPr kumimoji="1" sz="900">
                <a:solidFill>
                  <a:srgbClr val="FF0000"/>
                </a:solidFill>
                <a:latin typeface="Times New Roman" pitchFamily="18" charset="0"/>
                <a:ea typeface="ＭＳ Ｐゴシック" pitchFamily="50" charset="-128"/>
              </a:defRPr>
            </a:lvl5pPr>
            <a:lvl6pPr marL="2514600" indent="-228600" eaLnBrk="0" fontAlgn="base" hangingPunct="0">
              <a:spcBef>
                <a:spcPct val="0"/>
              </a:spcBef>
              <a:spcAft>
                <a:spcPct val="0"/>
              </a:spcAft>
              <a:defRPr kumimoji="1" sz="900">
                <a:solidFill>
                  <a:srgbClr val="FF0000"/>
                </a:solidFill>
                <a:latin typeface="Times New Roman" pitchFamily="18" charset="0"/>
                <a:ea typeface="ＭＳ Ｐゴシック" pitchFamily="50" charset="-128"/>
              </a:defRPr>
            </a:lvl6pPr>
            <a:lvl7pPr marL="2971800" indent="-228600" eaLnBrk="0" fontAlgn="base" hangingPunct="0">
              <a:spcBef>
                <a:spcPct val="0"/>
              </a:spcBef>
              <a:spcAft>
                <a:spcPct val="0"/>
              </a:spcAft>
              <a:defRPr kumimoji="1" sz="900">
                <a:solidFill>
                  <a:srgbClr val="FF0000"/>
                </a:solidFill>
                <a:latin typeface="Times New Roman" pitchFamily="18" charset="0"/>
                <a:ea typeface="ＭＳ Ｐゴシック" pitchFamily="50" charset="-128"/>
              </a:defRPr>
            </a:lvl7pPr>
            <a:lvl8pPr marL="3429000" indent="-228600" eaLnBrk="0" fontAlgn="base" hangingPunct="0">
              <a:spcBef>
                <a:spcPct val="0"/>
              </a:spcBef>
              <a:spcAft>
                <a:spcPct val="0"/>
              </a:spcAft>
              <a:defRPr kumimoji="1" sz="900">
                <a:solidFill>
                  <a:srgbClr val="FF0000"/>
                </a:solidFill>
                <a:latin typeface="Times New Roman" pitchFamily="18" charset="0"/>
                <a:ea typeface="ＭＳ Ｐゴシック" pitchFamily="50" charset="-128"/>
              </a:defRPr>
            </a:lvl8pPr>
            <a:lvl9pPr marL="3886200" indent="-228600" eaLnBrk="0" fontAlgn="base" hangingPunct="0">
              <a:spcBef>
                <a:spcPct val="0"/>
              </a:spcBef>
              <a:spcAft>
                <a:spcPct val="0"/>
              </a:spcAft>
              <a:defRPr kumimoji="1" sz="900">
                <a:solidFill>
                  <a:srgbClr val="FF0000"/>
                </a:solidFill>
                <a:latin typeface="Times New Roman" pitchFamily="18" charset="0"/>
                <a:ea typeface="ＭＳ Ｐゴシック" pitchFamily="50" charset="-128"/>
              </a:defRPr>
            </a:lvl9pPr>
          </a:lstStyle>
          <a:p>
            <a:pPr algn="ctr" eaLnBrk="1" hangingPunct="1">
              <a:defRPr/>
            </a:pPr>
            <a:r>
              <a:rPr lang="en-US" altLang="ja-JP" sz="800" dirty="0">
                <a:solidFill>
                  <a:srgbClr val="000000"/>
                </a:solidFill>
                <a:latin typeface="Arial" pitchFamily="34" charset="0"/>
                <a:cs typeface="Arial" pitchFamily="34" charset="0"/>
              </a:rPr>
              <a:t>Matters to be Implemented</a:t>
            </a:r>
            <a:r>
              <a:rPr lang="ja-JP" altLang="en-US" sz="800" dirty="0">
                <a:solidFill>
                  <a:srgbClr val="000000"/>
                </a:solidFill>
                <a:latin typeface="Arial" pitchFamily="34" charset="0"/>
                <a:cs typeface="Arial" pitchFamily="34" charset="0"/>
              </a:rPr>
              <a:t>・</a:t>
            </a:r>
            <a:r>
              <a:rPr lang="en-US" altLang="ja-JP" sz="800" dirty="0">
                <a:solidFill>
                  <a:srgbClr val="000000"/>
                </a:solidFill>
                <a:latin typeface="Arial" pitchFamily="34" charset="0"/>
                <a:cs typeface="Arial" pitchFamily="34" charset="0"/>
              </a:rPr>
              <a:t>Schedule</a:t>
            </a:r>
          </a:p>
          <a:p>
            <a:pPr algn="ctr" eaLnBrk="1" hangingPunct="1">
              <a:defRPr/>
            </a:pPr>
            <a:r>
              <a:rPr lang="en-US" altLang="ja-JP" sz="800" dirty="0">
                <a:solidFill>
                  <a:srgbClr val="000000"/>
                </a:solidFill>
                <a:latin typeface="Arial" pitchFamily="34" charset="0"/>
                <a:cs typeface="Arial" pitchFamily="34" charset="0"/>
              </a:rPr>
              <a:t>(</a:t>
            </a:r>
            <a:r>
              <a:rPr lang="ja-JP" altLang="en-US" sz="800" dirty="0">
                <a:solidFill>
                  <a:srgbClr val="000000"/>
                </a:solidFill>
                <a:latin typeface="Arial" pitchFamily="34" charset="0"/>
                <a:cs typeface="Arial" pitchFamily="34" charset="0"/>
              </a:rPr>
              <a:t>実 施 内 容 ・ ス ケ ジ ュ ー ル</a:t>
            </a:r>
            <a:r>
              <a:rPr lang="en-US" altLang="ja-JP" sz="800" dirty="0">
                <a:solidFill>
                  <a:srgbClr val="000000"/>
                </a:solidFill>
                <a:latin typeface="Arial" pitchFamily="34" charset="0"/>
                <a:cs typeface="Arial" pitchFamily="34" charset="0"/>
              </a:rPr>
              <a:t>)</a:t>
            </a:r>
          </a:p>
        </p:txBody>
      </p:sp>
      <p:sp>
        <p:nvSpPr>
          <p:cNvPr id="88" name="Text Box 213"/>
          <p:cNvSpPr txBox="1">
            <a:spLocks noChangeArrowheads="1"/>
          </p:cNvSpPr>
          <p:nvPr userDrawn="1"/>
        </p:nvSpPr>
        <p:spPr bwMode="auto">
          <a:xfrm>
            <a:off x="8400376" y="2042715"/>
            <a:ext cx="143629" cy="717550"/>
          </a:xfrm>
          <a:prstGeom prst="rect">
            <a:avLst/>
          </a:prstGeom>
          <a:noFill/>
          <a:ln w="9525">
            <a:noFill/>
            <a:miter lim="800000"/>
            <a:headEnd/>
            <a:tailEnd/>
          </a:ln>
          <a:effectLst/>
        </p:spPr>
        <p:txBody>
          <a:bodyPr vert="eaVert" lIns="0" tIns="0" rIns="0" bIns="0" anchor="ctr" anchorCtr="1">
            <a:spAutoFit/>
          </a:bodyPr>
          <a:lstStyle/>
          <a:p>
            <a:pPr algn="ctr">
              <a:defRPr/>
            </a:pPr>
            <a:r>
              <a:rPr lang="en-US" altLang="ja-JP" sz="700" dirty="0">
                <a:solidFill>
                  <a:srgbClr val="000000"/>
                </a:solidFill>
                <a:ea typeface="ＭＳ Ｐゴシック" charset="-128"/>
                <a:cs typeface="Arial" panose="020B0604020202020204" pitchFamily="34" charset="0"/>
              </a:rPr>
              <a:t>ITC</a:t>
            </a:r>
            <a:endParaRPr lang="ja-JP" altLang="en-US" sz="700" dirty="0">
              <a:solidFill>
                <a:srgbClr val="000000"/>
              </a:solidFill>
              <a:ea typeface="ＭＳ Ｐゴシック" charset="-128"/>
              <a:cs typeface="Arial" panose="020B0604020202020204" pitchFamily="34" charset="0"/>
            </a:endParaRPr>
          </a:p>
        </p:txBody>
      </p:sp>
      <p:sp>
        <p:nvSpPr>
          <p:cNvPr id="89" name="Text Box 467"/>
          <p:cNvSpPr txBox="1">
            <a:spLocks noChangeArrowheads="1"/>
          </p:cNvSpPr>
          <p:nvPr userDrawn="1"/>
        </p:nvSpPr>
        <p:spPr bwMode="auto">
          <a:xfrm>
            <a:off x="8376137" y="4338938"/>
            <a:ext cx="289995" cy="1368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none" anchor="ctr" anchorCtr="1"/>
          <a:lstStyle>
            <a:lvl1pPr eaLnBrk="0" hangingPunct="0">
              <a:defRPr kumimoji="1" sz="900">
                <a:solidFill>
                  <a:srgbClr val="FF0000"/>
                </a:solidFill>
                <a:latin typeface="Times New Roman" pitchFamily="18" charset="0"/>
                <a:ea typeface="ＭＳ Ｐゴシック" pitchFamily="50" charset="-128"/>
              </a:defRPr>
            </a:lvl1pPr>
            <a:lvl2pPr marL="742950" indent="-285750" eaLnBrk="0" hangingPunct="0">
              <a:defRPr kumimoji="1" sz="900">
                <a:solidFill>
                  <a:srgbClr val="FF0000"/>
                </a:solidFill>
                <a:latin typeface="Times New Roman" pitchFamily="18" charset="0"/>
                <a:ea typeface="ＭＳ Ｐゴシック" pitchFamily="50" charset="-128"/>
              </a:defRPr>
            </a:lvl2pPr>
            <a:lvl3pPr marL="1143000" indent="-228600" eaLnBrk="0" hangingPunct="0">
              <a:defRPr kumimoji="1" sz="900">
                <a:solidFill>
                  <a:srgbClr val="FF0000"/>
                </a:solidFill>
                <a:latin typeface="Times New Roman" pitchFamily="18" charset="0"/>
                <a:ea typeface="ＭＳ Ｐゴシック" pitchFamily="50" charset="-128"/>
              </a:defRPr>
            </a:lvl3pPr>
            <a:lvl4pPr marL="1600200" indent="-228600" eaLnBrk="0" hangingPunct="0">
              <a:defRPr kumimoji="1" sz="900">
                <a:solidFill>
                  <a:srgbClr val="FF0000"/>
                </a:solidFill>
                <a:latin typeface="Times New Roman" pitchFamily="18" charset="0"/>
                <a:ea typeface="ＭＳ Ｐゴシック" pitchFamily="50" charset="-128"/>
              </a:defRPr>
            </a:lvl4pPr>
            <a:lvl5pPr marL="2057400" indent="-228600" eaLnBrk="0" hangingPunct="0">
              <a:defRPr kumimoji="1" sz="900">
                <a:solidFill>
                  <a:srgbClr val="FF0000"/>
                </a:solidFill>
                <a:latin typeface="Times New Roman" pitchFamily="18" charset="0"/>
                <a:ea typeface="ＭＳ Ｐゴシック" pitchFamily="50" charset="-128"/>
              </a:defRPr>
            </a:lvl5pPr>
            <a:lvl6pPr marL="2514600" indent="-228600" eaLnBrk="0" fontAlgn="base" hangingPunct="0">
              <a:spcBef>
                <a:spcPct val="0"/>
              </a:spcBef>
              <a:spcAft>
                <a:spcPct val="0"/>
              </a:spcAft>
              <a:defRPr kumimoji="1" sz="900">
                <a:solidFill>
                  <a:srgbClr val="FF0000"/>
                </a:solidFill>
                <a:latin typeface="Times New Roman" pitchFamily="18" charset="0"/>
                <a:ea typeface="ＭＳ Ｐゴシック" pitchFamily="50" charset="-128"/>
              </a:defRPr>
            </a:lvl6pPr>
            <a:lvl7pPr marL="2971800" indent="-228600" eaLnBrk="0" fontAlgn="base" hangingPunct="0">
              <a:spcBef>
                <a:spcPct val="0"/>
              </a:spcBef>
              <a:spcAft>
                <a:spcPct val="0"/>
              </a:spcAft>
              <a:defRPr kumimoji="1" sz="900">
                <a:solidFill>
                  <a:srgbClr val="FF0000"/>
                </a:solidFill>
                <a:latin typeface="Times New Roman" pitchFamily="18" charset="0"/>
                <a:ea typeface="ＭＳ Ｐゴシック" pitchFamily="50" charset="-128"/>
              </a:defRPr>
            </a:lvl7pPr>
            <a:lvl8pPr marL="3429000" indent="-228600" eaLnBrk="0" fontAlgn="base" hangingPunct="0">
              <a:spcBef>
                <a:spcPct val="0"/>
              </a:spcBef>
              <a:spcAft>
                <a:spcPct val="0"/>
              </a:spcAft>
              <a:defRPr kumimoji="1" sz="900">
                <a:solidFill>
                  <a:srgbClr val="FF0000"/>
                </a:solidFill>
                <a:latin typeface="Times New Roman" pitchFamily="18" charset="0"/>
                <a:ea typeface="ＭＳ Ｐゴシック" pitchFamily="50" charset="-128"/>
              </a:defRPr>
            </a:lvl8pPr>
            <a:lvl9pPr marL="3886200" indent="-228600" eaLnBrk="0" fontAlgn="base" hangingPunct="0">
              <a:spcBef>
                <a:spcPct val="0"/>
              </a:spcBef>
              <a:spcAft>
                <a:spcPct val="0"/>
              </a:spcAft>
              <a:defRPr kumimoji="1" sz="900">
                <a:solidFill>
                  <a:srgbClr val="FF0000"/>
                </a:solidFill>
                <a:latin typeface="Times New Roman" pitchFamily="18" charset="0"/>
                <a:ea typeface="ＭＳ Ｐゴシック" pitchFamily="50" charset="-128"/>
              </a:defRPr>
            </a:lvl9pPr>
          </a:lstStyle>
          <a:p>
            <a:pPr algn="ctr" eaLnBrk="1" hangingPunct="1">
              <a:defRPr/>
            </a:pPr>
            <a:r>
              <a:rPr lang="en-US" altLang="ja-JP" sz="800" dirty="0">
                <a:solidFill>
                  <a:srgbClr val="000000"/>
                </a:solidFill>
                <a:latin typeface="Arial" pitchFamily="34" charset="0"/>
                <a:cs typeface="Arial" pitchFamily="34" charset="0"/>
              </a:rPr>
              <a:t>Collaboration Partners</a:t>
            </a:r>
          </a:p>
          <a:p>
            <a:pPr algn="ctr" eaLnBrk="1" hangingPunct="1">
              <a:defRPr/>
            </a:pPr>
            <a:r>
              <a:rPr lang="en-US" altLang="ja-JP" sz="800" dirty="0">
                <a:solidFill>
                  <a:srgbClr val="000000"/>
                </a:solidFill>
                <a:latin typeface="Arial" pitchFamily="34" charset="0"/>
                <a:cs typeface="Arial" pitchFamily="34" charset="0"/>
              </a:rPr>
              <a:t>(</a:t>
            </a:r>
            <a:r>
              <a:rPr lang="ja-JP" altLang="en-US" sz="800" dirty="0">
                <a:solidFill>
                  <a:srgbClr val="000000"/>
                </a:solidFill>
                <a:latin typeface="Arial" pitchFamily="34" charset="0"/>
                <a:cs typeface="Arial" pitchFamily="34" charset="0"/>
              </a:rPr>
              <a:t>外部連携先</a:t>
            </a:r>
            <a:r>
              <a:rPr lang="en-US" altLang="ja-JP" sz="800" dirty="0">
                <a:solidFill>
                  <a:srgbClr val="000000"/>
                </a:solidFill>
                <a:latin typeface="Arial" pitchFamily="34" charset="0"/>
                <a:cs typeface="Arial" pitchFamily="34" charset="0"/>
              </a:rPr>
              <a:t>)</a:t>
            </a:r>
          </a:p>
        </p:txBody>
      </p:sp>
      <p:sp>
        <p:nvSpPr>
          <p:cNvPr id="90" name="Text Box 467"/>
          <p:cNvSpPr txBox="1">
            <a:spLocks noChangeArrowheads="1"/>
          </p:cNvSpPr>
          <p:nvPr userDrawn="1"/>
        </p:nvSpPr>
        <p:spPr bwMode="auto">
          <a:xfrm>
            <a:off x="8355945" y="5773918"/>
            <a:ext cx="265723" cy="698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none" anchor="ctr" anchorCtr="1"/>
          <a:lstStyle>
            <a:lvl1pPr eaLnBrk="0" hangingPunct="0">
              <a:defRPr kumimoji="1" sz="900">
                <a:solidFill>
                  <a:srgbClr val="FF0000"/>
                </a:solidFill>
                <a:latin typeface="Times New Roman" pitchFamily="18" charset="0"/>
                <a:ea typeface="ＭＳ Ｐゴシック" pitchFamily="50" charset="-128"/>
              </a:defRPr>
            </a:lvl1pPr>
            <a:lvl2pPr marL="742950" indent="-285750" eaLnBrk="0" hangingPunct="0">
              <a:defRPr kumimoji="1" sz="900">
                <a:solidFill>
                  <a:srgbClr val="FF0000"/>
                </a:solidFill>
                <a:latin typeface="Times New Roman" pitchFamily="18" charset="0"/>
                <a:ea typeface="ＭＳ Ｐゴシック" pitchFamily="50" charset="-128"/>
              </a:defRPr>
            </a:lvl2pPr>
            <a:lvl3pPr marL="1143000" indent="-228600" eaLnBrk="0" hangingPunct="0">
              <a:defRPr kumimoji="1" sz="900">
                <a:solidFill>
                  <a:srgbClr val="FF0000"/>
                </a:solidFill>
                <a:latin typeface="Times New Roman" pitchFamily="18" charset="0"/>
                <a:ea typeface="ＭＳ Ｐゴシック" pitchFamily="50" charset="-128"/>
              </a:defRPr>
            </a:lvl3pPr>
            <a:lvl4pPr marL="1600200" indent="-228600" eaLnBrk="0" hangingPunct="0">
              <a:defRPr kumimoji="1" sz="900">
                <a:solidFill>
                  <a:srgbClr val="FF0000"/>
                </a:solidFill>
                <a:latin typeface="Times New Roman" pitchFamily="18" charset="0"/>
                <a:ea typeface="ＭＳ Ｐゴシック" pitchFamily="50" charset="-128"/>
              </a:defRPr>
            </a:lvl4pPr>
            <a:lvl5pPr marL="2057400" indent="-228600" eaLnBrk="0" hangingPunct="0">
              <a:defRPr kumimoji="1" sz="900">
                <a:solidFill>
                  <a:srgbClr val="FF0000"/>
                </a:solidFill>
                <a:latin typeface="Times New Roman" pitchFamily="18" charset="0"/>
                <a:ea typeface="ＭＳ Ｐゴシック" pitchFamily="50" charset="-128"/>
              </a:defRPr>
            </a:lvl5pPr>
            <a:lvl6pPr marL="2514600" indent="-228600" eaLnBrk="0" fontAlgn="base" hangingPunct="0">
              <a:spcBef>
                <a:spcPct val="0"/>
              </a:spcBef>
              <a:spcAft>
                <a:spcPct val="0"/>
              </a:spcAft>
              <a:defRPr kumimoji="1" sz="900">
                <a:solidFill>
                  <a:srgbClr val="FF0000"/>
                </a:solidFill>
                <a:latin typeface="Times New Roman" pitchFamily="18" charset="0"/>
                <a:ea typeface="ＭＳ Ｐゴシック" pitchFamily="50" charset="-128"/>
              </a:defRPr>
            </a:lvl6pPr>
            <a:lvl7pPr marL="2971800" indent="-228600" eaLnBrk="0" fontAlgn="base" hangingPunct="0">
              <a:spcBef>
                <a:spcPct val="0"/>
              </a:spcBef>
              <a:spcAft>
                <a:spcPct val="0"/>
              </a:spcAft>
              <a:defRPr kumimoji="1" sz="900">
                <a:solidFill>
                  <a:srgbClr val="FF0000"/>
                </a:solidFill>
                <a:latin typeface="Times New Roman" pitchFamily="18" charset="0"/>
                <a:ea typeface="ＭＳ Ｐゴシック" pitchFamily="50" charset="-128"/>
              </a:defRPr>
            </a:lvl7pPr>
            <a:lvl8pPr marL="3429000" indent="-228600" eaLnBrk="0" fontAlgn="base" hangingPunct="0">
              <a:spcBef>
                <a:spcPct val="0"/>
              </a:spcBef>
              <a:spcAft>
                <a:spcPct val="0"/>
              </a:spcAft>
              <a:defRPr kumimoji="1" sz="900">
                <a:solidFill>
                  <a:srgbClr val="FF0000"/>
                </a:solidFill>
                <a:latin typeface="Times New Roman" pitchFamily="18" charset="0"/>
                <a:ea typeface="ＭＳ Ｐゴシック" pitchFamily="50" charset="-128"/>
              </a:defRPr>
            </a:lvl8pPr>
            <a:lvl9pPr marL="3886200" indent="-228600" eaLnBrk="0" fontAlgn="base" hangingPunct="0">
              <a:spcBef>
                <a:spcPct val="0"/>
              </a:spcBef>
              <a:spcAft>
                <a:spcPct val="0"/>
              </a:spcAft>
              <a:defRPr kumimoji="1" sz="900">
                <a:solidFill>
                  <a:srgbClr val="FF0000"/>
                </a:solidFill>
                <a:latin typeface="Times New Roman" pitchFamily="18" charset="0"/>
                <a:ea typeface="ＭＳ Ｐゴシック" pitchFamily="50" charset="-128"/>
              </a:defRPr>
            </a:lvl9pPr>
          </a:lstStyle>
          <a:p>
            <a:pPr algn="ctr" eaLnBrk="1" hangingPunct="1">
              <a:defRPr/>
            </a:pPr>
            <a:r>
              <a:rPr lang="en-US" altLang="ja-JP" sz="800" dirty="0">
                <a:solidFill>
                  <a:srgbClr val="000000"/>
                </a:solidFill>
                <a:latin typeface="Arial" pitchFamily="34" charset="0"/>
                <a:cs typeface="Arial" pitchFamily="34" charset="0"/>
              </a:rPr>
              <a:t>Budget</a:t>
            </a:r>
          </a:p>
          <a:p>
            <a:pPr algn="ctr" eaLnBrk="1" hangingPunct="1">
              <a:defRPr/>
            </a:pPr>
            <a:r>
              <a:rPr lang="en-US" altLang="ja-JP" sz="800" dirty="0">
                <a:solidFill>
                  <a:srgbClr val="000000"/>
                </a:solidFill>
                <a:latin typeface="Arial" pitchFamily="34" charset="0"/>
                <a:cs typeface="Arial" pitchFamily="34" charset="0"/>
              </a:rPr>
              <a:t>(</a:t>
            </a:r>
            <a:r>
              <a:rPr lang="ja-JP" altLang="en-US" sz="800" dirty="0">
                <a:solidFill>
                  <a:srgbClr val="000000"/>
                </a:solidFill>
                <a:latin typeface="Arial" pitchFamily="34" charset="0"/>
                <a:cs typeface="Arial" pitchFamily="34" charset="0"/>
              </a:rPr>
              <a:t>予算</a:t>
            </a:r>
            <a:r>
              <a:rPr lang="en-US" altLang="ja-JP" sz="800" dirty="0">
                <a:solidFill>
                  <a:srgbClr val="000000"/>
                </a:solidFill>
                <a:latin typeface="Arial" pitchFamily="34" charset="0"/>
                <a:cs typeface="Arial" pitchFamily="34" charset="0"/>
              </a:rPr>
              <a:t>)</a:t>
            </a:r>
          </a:p>
        </p:txBody>
      </p:sp>
      <p:sp>
        <p:nvSpPr>
          <p:cNvPr id="92" name="Rectangle 271"/>
          <p:cNvSpPr>
            <a:spLocks noChangeArrowheads="1"/>
          </p:cNvSpPr>
          <p:nvPr userDrawn="1"/>
        </p:nvSpPr>
        <p:spPr bwMode="auto">
          <a:xfrm>
            <a:off x="792735" y="3109864"/>
            <a:ext cx="2716824" cy="201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lIns="12700" tIns="12700" rIns="12700" bIns="12700"/>
          <a:lstStyle>
            <a:lvl1pPr eaLnBrk="0" hangingPunct="0">
              <a:tabLst>
                <a:tab pos="542925" algn="l"/>
              </a:tabLst>
              <a:defRPr kumimoji="1" sz="900">
                <a:solidFill>
                  <a:srgbClr val="FF0000"/>
                </a:solidFill>
                <a:latin typeface="Times New Roman" pitchFamily="18" charset="0"/>
                <a:ea typeface="ＭＳ Ｐゴシック" pitchFamily="50" charset="-128"/>
              </a:defRPr>
            </a:lvl1pPr>
            <a:lvl2pPr marL="742950" indent="-285750" eaLnBrk="0" hangingPunct="0">
              <a:tabLst>
                <a:tab pos="542925" algn="l"/>
              </a:tabLst>
              <a:defRPr kumimoji="1" sz="900">
                <a:solidFill>
                  <a:srgbClr val="FF0000"/>
                </a:solidFill>
                <a:latin typeface="Times New Roman" pitchFamily="18" charset="0"/>
                <a:ea typeface="ＭＳ Ｐゴシック" pitchFamily="50" charset="-128"/>
              </a:defRPr>
            </a:lvl2pPr>
            <a:lvl3pPr marL="1143000" indent="-228600" eaLnBrk="0" hangingPunct="0">
              <a:tabLst>
                <a:tab pos="542925" algn="l"/>
              </a:tabLst>
              <a:defRPr kumimoji="1" sz="900">
                <a:solidFill>
                  <a:srgbClr val="FF0000"/>
                </a:solidFill>
                <a:latin typeface="Times New Roman" pitchFamily="18" charset="0"/>
                <a:ea typeface="ＭＳ Ｐゴシック" pitchFamily="50" charset="-128"/>
              </a:defRPr>
            </a:lvl3pPr>
            <a:lvl4pPr marL="1600200" indent="-228600" eaLnBrk="0" hangingPunct="0">
              <a:tabLst>
                <a:tab pos="542925" algn="l"/>
              </a:tabLst>
              <a:defRPr kumimoji="1" sz="900">
                <a:solidFill>
                  <a:srgbClr val="FF0000"/>
                </a:solidFill>
                <a:latin typeface="Times New Roman" pitchFamily="18" charset="0"/>
                <a:ea typeface="ＭＳ Ｐゴシック" pitchFamily="50" charset="-128"/>
              </a:defRPr>
            </a:lvl4pPr>
            <a:lvl5pPr marL="2057400" indent="-228600" eaLnBrk="0" hangingPunct="0">
              <a:tabLst>
                <a:tab pos="542925" algn="l"/>
              </a:tabLst>
              <a:defRPr kumimoji="1" sz="900">
                <a:solidFill>
                  <a:srgbClr val="FF0000"/>
                </a:solidFill>
                <a:latin typeface="Times New Roman" pitchFamily="18" charset="0"/>
                <a:ea typeface="ＭＳ Ｐゴシック" pitchFamily="50" charset="-128"/>
              </a:defRPr>
            </a:lvl5pPr>
            <a:lvl6pPr marL="2514600" indent="-228600" eaLnBrk="0" fontAlgn="base" hangingPunct="0">
              <a:spcBef>
                <a:spcPct val="0"/>
              </a:spcBef>
              <a:spcAft>
                <a:spcPct val="0"/>
              </a:spcAft>
              <a:tabLst>
                <a:tab pos="542925" algn="l"/>
              </a:tabLst>
              <a:defRPr kumimoji="1" sz="900">
                <a:solidFill>
                  <a:srgbClr val="FF0000"/>
                </a:solidFill>
                <a:latin typeface="Times New Roman" pitchFamily="18" charset="0"/>
                <a:ea typeface="ＭＳ Ｐゴシック" pitchFamily="50" charset="-128"/>
              </a:defRPr>
            </a:lvl6pPr>
            <a:lvl7pPr marL="2971800" indent="-228600" eaLnBrk="0" fontAlgn="base" hangingPunct="0">
              <a:spcBef>
                <a:spcPct val="0"/>
              </a:spcBef>
              <a:spcAft>
                <a:spcPct val="0"/>
              </a:spcAft>
              <a:tabLst>
                <a:tab pos="542925" algn="l"/>
              </a:tabLst>
              <a:defRPr kumimoji="1" sz="900">
                <a:solidFill>
                  <a:srgbClr val="FF0000"/>
                </a:solidFill>
                <a:latin typeface="Times New Roman" pitchFamily="18" charset="0"/>
                <a:ea typeface="ＭＳ Ｐゴシック" pitchFamily="50" charset="-128"/>
              </a:defRPr>
            </a:lvl7pPr>
            <a:lvl8pPr marL="3429000" indent="-228600" eaLnBrk="0" fontAlgn="base" hangingPunct="0">
              <a:spcBef>
                <a:spcPct val="0"/>
              </a:spcBef>
              <a:spcAft>
                <a:spcPct val="0"/>
              </a:spcAft>
              <a:tabLst>
                <a:tab pos="542925" algn="l"/>
              </a:tabLst>
              <a:defRPr kumimoji="1" sz="900">
                <a:solidFill>
                  <a:srgbClr val="FF0000"/>
                </a:solidFill>
                <a:latin typeface="Times New Roman" pitchFamily="18" charset="0"/>
                <a:ea typeface="ＭＳ Ｐゴシック" pitchFamily="50" charset="-128"/>
              </a:defRPr>
            </a:lvl8pPr>
            <a:lvl9pPr marL="3886200" indent="-228600" eaLnBrk="0" fontAlgn="base" hangingPunct="0">
              <a:spcBef>
                <a:spcPct val="0"/>
              </a:spcBef>
              <a:spcAft>
                <a:spcPct val="0"/>
              </a:spcAft>
              <a:tabLst>
                <a:tab pos="542925" algn="l"/>
              </a:tabLst>
              <a:defRPr kumimoji="1" sz="900">
                <a:solidFill>
                  <a:srgbClr val="FF0000"/>
                </a:solidFill>
                <a:latin typeface="Times New Roman" pitchFamily="18" charset="0"/>
                <a:ea typeface="ＭＳ Ｐゴシック" pitchFamily="50" charset="-128"/>
              </a:defRPr>
            </a:lvl9pPr>
          </a:lstStyle>
          <a:p>
            <a:pPr eaLnBrk="1" hangingPunct="1">
              <a:defRPr/>
            </a:pPr>
            <a:r>
              <a:rPr lang="en-US" altLang="ja-JP" sz="900" dirty="0">
                <a:solidFill>
                  <a:srgbClr val="000000"/>
                </a:solidFill>
                <a:latin typeface="Arial" pitchFamily="34" charset="0"/>
                <a:ea typeface="MS UI Gothic" pitchFamily="50" charset="-128"/>
                <a:cs typeface="Arial" pitchFamily="34" charset="0"/>
              </a:rPr>
              <a:t>(</a:t>
            </a:r>
            <a:r>
              <a:rPr lang="ja-JP" altLang="en-US" sz="900" dirty="0">
                <a:solidFill>
                  <a:srgbClr val="000000"/>
                </a:solidFill>
                <a:latin typeface="Arial" pitchFamily="34" charset="0"/>
                <a:ea typeface="MS UI Gothic" pitchFamily="50" charset="-128"/>
                <a:cs typeface="Arial" pitchFamily="34" charset="0"/>
              </a:rPr>
              <a:t>　　    年目</a:t>
            </a:r>
            <a:r>
              <a:rPr lang="en-US" altLang="ja-JP" sz="900" dirty="0">
                <a:solidFill>
                  <a:srgbClr val="000000"/>
                </a:solidFill>
                <a:latin typeface="Arial" pitchFamily="34" charset="0"/>
                <a:ea typeface="MS UI Gothic" pitchFamily="50" charset="-128"/>
                <a:cs typeface="Arial" pitchFamily="34" charset="0"/>
              </a:rPr>
              <a:t>year of</a:t>
            </a:r>
            <a:r>
              <a:rPr lang="ja-JP" altLang="en-US" sz="900" dirty="0">
                <a:solidFill>
                  <a:srgbClr val="000000"/>
                </a:solidFill>
                <a:latin typeface="Arial" pitchFamily="34" charset="0"/>
                <a:ea typeface="MS UI Gothic" pitchFamily="50" charset="-128"/>
                <a:cs typeface="Arial" pitchFamily="34" charset="0"/>
              </a:rPr>
              <a:t>／      年計画 </a:t>
            </a:r>
            <a:r>
              <a:rPr lang="en-US" altLang="ja-JP" sz="900" dirty="0">
                <a:solidFill>
                  <a:srgbClr val="000000"/>
                </a:solidFill>
                <a:latin typeface="Arial" pitchFamily="34" charset="0"/>
                <a:ea typeface="MS UI Gothic" pitchFamily="50" charset="-128"/>
                <a:cs typeface="Arial" pitchFamily="34" charset="0"/>
              </a:rPr>
              <a:t>years plan)</a:t>
            </a:r>
            <a:endParaRPr lang="ja-JP" altLang="en-US" sz="900" dirty="0">
              <a:solidFill>
                <a:srgbClr val="000000"/>
              </a:solidFill>
              <a:latin typeface="Arial" pitchFamily="34" charset="0"/>
              <a:ea typeface="MS UI Gothic" pitchFamily="50" charset="-128"/>
              <a:cs typeface="Arial" pitchFamily="34" charset="0"/>
            </a:endParaRPr>
          </a:p>
        </p:txBody>
      </p:sp>
      <p:sp>
        <p:nvSpPr>
          <p:cNvPr id="72" name="Text Box 208"/>
          <p:cNvSpPr txBox="1">
            <a:spLocks noChangeArrowheads="1"/>
          </p:cNvSpPr>
          <p:nvPr userDrawn="1"/>
        </p:nvSpPr>
        <p:spPr bwMode="auto">
          <a:xfrm>
            <a:off x="10225526" y="1516142"/>
            <a:ext cx="807391" cy="184666"/>
          </a:xfrm>
          <a:prstGeom prst="rect">
            <a:avLst/>
          </a:prstGeom>
          <a:noFill/>
          <a:ln w="9525">
            <a:noFill/>
            <a:miter lim="800000"/>
            <a:headEnd/>
            <a:tailEnd/>
          </a:ln>
          <a:effectLst/>
        </p:spPr>
        <p:txBody>
          <a:bodyPr wrap="square" lIns="0" tIns="0" rIns="0" bIns="0" anchor="ctr" anchorCtr="1">
            <a:spAutoFit/>
          </a:bodyPr>
          <a:lstStyle/>
          <a:p>
            <a:pPr>
              <a:defRPr/>
            </a:pPr>
            <a:r>
              <a:rPr lang="en-US" altLang="ja-JP" sz="600" dirty="0">
                <a:solidFill>
                  <a:srgbClr val="000000"/>
                </a:solidFill>
                <a:ea typeface="ＭＳ Ｐゴシック" charset="-128"/>
                <a:cs typeface="Arial" panose="020B0604020202020204" pitchFamily="34" charset="0"/>
              </a:rPr>
              <a:t>Tech Area </a:t>
            </a:r>
            <a:r>
              <a:rPr lang="en-US" altLang="ja-JP" sz="600" dirty="0" err="1">
                <a:solidFill>
                  <a:srgbClr val="000000"/>
                </a:solidFill>
                <a:ea typeface="ＭＳ Ｐゴシック" charset="-128"/>
                <a:cs typeface="Arial" panose="020B0604020202020204" pitchFamily="34" charset="0"/>
              </a:rPr>
              <a:t>Mgr</a:t>
            </a:r>
            <a:endParaRPr lang="en-US" altLang="ja-JP" sz="600" dirty="0">
              <a:solidFill>
                <a:srgbClr val="000000"/>
              </a:solidFill>
              <a:ea typeface="ＭＳ Ｐゴシック" charset="-128"/>
              <a:cs typeface="Arial" panose="020B0604020202020204" pitchFamily="34" charset="0"/>
            </a:endParaRPr>
          </a:p>
          <a:p>
            <a:pPr>
              <a:defRPr/>
            </a:pPr>
            <a:r>
              <a:rPr lang="ja-JP" altLang="en-US" sz="600" dirty="0">
                <a:solidFill>
                  <a:srgbClr val="000000"/>
                </a:solidFill>
                <a:ea typeface="ＭＳ Ｐゴシック" charset="-128"/>
                <a:cs typeface="Arial" panose="020B0604020202020204" pitchFamily="34" charset="0"/>
              </a:rPr>
              <a:t>領域責任者</a:t>
            </a:r>
            <a:endParaRPr lang="en-US" altLang="ja-JP" sz="600" dirty="0">
              <a:solidFill>
                <a:srgbClr val="000000"/>
              </a:solidFill>
              <a:ea typeface="ＭＳ Ｐゴシック" charset="-128"/>
              <a:cs typeface="Arial" panose="020B0604020202020204" pitchFamily="34" charset="0"/>
            </a:endParaRPr>
          </a:p>
        </p:txBody>
      </p:sp>
      <p:sp>
        <p:nvSpPr>
          <p:cNvPr id="73" name="Text Box 208"/>
          <p:cNvSpPr txBox="1">
            <a:spLocks noChangeArrowheads="1"/>
          </p:cNvSpPr>
          <p:nvPr userDrawn="1"/>
        </p:nvSpPr>
        <p:spPr bwMode="auto">
          <a:xfrm>
            <a:off x="9734823" y="2272226"/>
            <a:ext cx="1036095" cy="184666"/>
          </a:xfrm>
          <a:prstGeom prst="rect">
            <a:avLst/>
          </a:prstGeom>
          <a:noFill/>
          <a:ln w="9525">
            <a:noFill/>
            <a:miter lim="800000"/>
            <a:headEnd/>
            <a:tailEnd/>
          </a:ln>
          <a:effectLst/>
        </p:spPr>
        <p:txBody>
          <a:bodyPr wrap="square" lIns="0" tIns="0" rIns="0" bIns="0" anchor="ctr" anchorCtr="1">
            <a:spAutoFit/>
          </a:bodyPr>
          <a:lstStyle/>
          <a:p>
            <a:pPr>
              <a:defRPr/>
            </a:pPr>
            <a:r>
              <a:rPr lang="en-US" altLang="ja-JP" sz="600" dirty="0">
                <a:solidFill>
                  <a:srgbClr val="000000"/>
                </a:solidFill>
                <a:ea typeface="ＭＳ Ｐゴシック" charset="-128"/>
                <a:cs typeface="Arial" panose="020B0604020202020204" pitchFamily="34" charset="0"/>
              </a:rPr>
              <a:t>Project Members</a:t>
            </a:r>
          </a:p>
          <a:p>
            <a:pPr>
              <a:defRPr/>
            </a:pPr>
            <a:r>
              <a:rPr lang="ja-JP" altLang="en-US" sz="600" dirty="0">
                <a:solidFill>
                  <a:srgbClr val="000000"/>
                </a:solidFill>
                <a:ea typeface="ＭＳ Ｐゴシック" charset="-128"/>
                <a:cs typeface="Arial" panose="020B0604020202020204" pitchFamily="34" charset="0"/>
              </a:rPr>
              <a:t>ﾌﾟﾛｼﾞｪｸﾄﾒﾝﾊﾞｰ</a:t>
            </a:r>
            <a:endParaRPr lang="en-US" altLang="ja-JP" sz="600" dirty="0">
              <a:solidFill>
                <a:srgbClr val="000000"/>
              </a:solidFill>
              <a:ea typeface="ＭＳ Ｐゴシック" charset="-128"/>
              <a:cs typeface="Arial" panose="020B0604020202020204" pitchFamily="34" charset="0"/>
            </a:endParaRPr>
          </a:p>
        </p:txBody>
      </p:sp>
      <p:sp>
        <p:nvSpPr>
          <p:cNvPr id="74" name="Line 184"/>
          <p:cNvSpPr>
            <a:spLocks noChangeShapeType="1"/>
          </p:cNvSpPr>
          <p:nvPr userDrawn="1"/>
        </p:nvSpPr>
        <p:spPr bwMode="auto">
          <a:xfrm>
            <a:off x="257908" y="3537012"/>
            <a:ext cx="8038861"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sz="900">
              <a:solidFill>
                <a:srgbClr val="FF0000"/>
              </a:solidFill>
              <a:ea typeface="ＭＳ Ｐゴシック" charset="-128"/>
              <a:cs typeface="Arial" panose="020B0604020202020204" pitchFamily="34" charset="0"/>
            </a:endParaRPr>
          </a:p>
        </p:txBody>
      </p:sp>
      <p:sp>
        <p:nvSpPr>
          <p:cNvPr id="75" name="Rectangle 145"/>
          <p:cNvSpPr>
            <a:spLocks noChangeArrowheads="1"/>
          </p:cNvSpPr>
          <p:nvPr userDrawn="1"/>
        </p:nvSpPr>
        <p:spPr bwMode="auto">
          <a:xfrm>
            <a:off x="1374532" y="3340543"/>
            <a:ext cx="478632" cy="1849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solidFill>
                  <a:srgbClr val="000000"/>
                </a:solidFill>
                <a:miter lim="800000"/>
                <a:headEnd/>
                <a:tailEnd/>
              </a14:hiddenLine>
            </a:ext>
          </a:extLst>
        </p:spPr>
        <p:txBody>
          <a:bodyPr lIns="0" tIns="0" rIns="0" bIns="0" anchor="ctr"/>
          <a:lstStyle>
            <a:lvl1pPr eaLnBrk="0" hangingPunct="0">
              <a:defRPr kumimoji="1" sz="900">
                <a:solidFill>
                  <a:srgbClr val="FF0000"/>
                </a:solidFill>
                <a:latin typeface="Times New Roman" pitchFamily="18" charset="0"/>
                <a:ea typeface="ＭＳ Ｐゴシック" pitchFamily="50" charset="-128"/>
              </a:defRPr>
            </a:lvl1pPr>
            <a:lvl2pPr marL="742950" indent="-285750" eaLnBrk="0" hangingPunct="0">
              <a:defRPr kumimoji="1" sz="900">
                <a:solidFill>
                  <a:srgbClr val="FF0000"/>
                </a:solidFill>
                <a:latin typeface="Times New Roman" pitchFamily="18" charset="0"/>
                <a:ea typeface="ＭＳ Ｐゴシック" pitchFamily="50" charset="-128"/>
              </a:defRPr>
            </a:lvl2pPr>
            <a:lvl3pPr marL="1143000" indent="-228600" eaLnBrk="0" hangingPunct="0">
              <a:defRPr kumimoji="1" sz="900">
                <a:solidFill>
                  <a:srgbClr val="FF0000"/>
                </a:solidFill>
                <a:latin typeface="Times New Roman" pitchFamily="18" charset="0"/>
                <a:ea typeface="ＭＳ Ｐゴシック" pitchFamily="50" charset="-128"/>
              </a:defRPr>
            </a:lvl3pPr>
            <a:lvl4pPr marL="1600200" indent="-228600" eaLnBrk="0" hangingPunct="0">
              <a:defRPr kumimoji="1" sz="900">
                <a:solidFill>
                  <a:srgbClr val="FF0000"/>
                </a:solidFill>
                <a:latin typeface="Times New Roman" pitchFamily="18" charset="0"/>
                <a:ea typeface="ＭＳ Ｐゴシック" pitchFamily="50" charset="-128"/>
              </a:defRPr>
            </a:lvl4pPr>
            <a:lvl5pPr marL="2057400" indent="-228600" eaLnBrk="0" hangingPunct="0">
              <a:defRPr kumimoji="1" sz="900">
                <a:solidFill>
                  <a:srgbClr val="FF0000"/>
                </a:solidFill>
                <a:latin typeface="Times New Roman" pitchFamily="18" charset="0"/>
                <a:ea typeface="ＭＳ Ｐゴシック" pitchFamily="50" charset="-128"/>
              </a:defRPr>
            </a:lvl5pPr>
            <a:lvl6pPr marL="2514600" indent="-228600" eaLnBrk="0" fontAlgn="base" hangingPunct="0">
              <a:spcBef>
                <a:spcPct val="0"/>
              </a:spcBef>
              <a:spcAft>
                <a:spcPct val="0"/>
              </a:spcAft>
              <a:defRPr kumimoji="1" sz="900">
                <a:solidFill>
                  <a:srgbClr val="FF0000"/>
                </a:solidFill>
                <a:latin typeface="Times New Roman" pitchFamily="18" charset="0"/>
                <a:ea typeface="ＭＳ Ｐゴシック" pitchFamily="50" charset="-128"/>
              </a:defRPr>
            </a:lvl6pPr>
            <a:lvl7pPr marL="2971800" indent="-228600" eaLnBrk="0" fontAlgn="base" hangingPunct="0">
              <a:spcBef>
                <a:spcPct val="0"/>
              </a:spcBef>
              <a:spcAft>
                <a:spcPct val="0"/>
              </a:spcAft>
              <a:defRPr kumimoji="1" sz="900">
                <a:solidFill>
                  <a:srgbClr val="FF0000"/>
                </a:solidFill>
                <a:latin typeface="Times New Roman" pitchFamily="18" charset="0"/>
                <a:ea typeface="ＭＳ Ｐゴシック" pitchFamily="50" charset="-128"/>
              </a:defRPr>
            </a:lvl7pPr>
            <a:lvl8pPr marL="3429000" indent="-228600" eaLnBrk="0" fontAlgn="base" hangingPunct="0">
              <a:spcBef>
                <a:spcPct val="0"/>
              </a:spcBef>
              <a:spcAft>
                <a:spcPct val="0"/>
              </a:spcAft>
              <a:defRPr kumimoji="1" sz="900">
                <a:solidFill>
                  <a:srgbClr val="FF0000"/>
                </a:solidFill>
                <a:latin typeface="Times New Roman" pitchFamily="18" charset="0"/>
                <a:ea typeface="ＭＳ Ｐゴシック" pitchFamily="50" charset="-128"/>
              </a:defRPr>
            </a:lvl8pPr>
            <a:lvl9pPr marL="3886200" indent="-228600" eaLnBrk="0" fontAlgn="base" hangingPunct="0">
              <a:spcBef>
                <a:spcPct val="0"/>
              </a:spcBef>
              <a:spcAft>
                <a:spcPct val="0"/>
              </a:spcAft>
              <a:defRPr kumimoji="1" sz="900">
                <a:solidFill>
                  <a:srgbClr val="FF0000"/>
                </a:solidFill>
                <a:latin typeface="Times New Roman" pitchFamily="18" charset="0"/>
                <a:ea typeface="ＭＳ Ｐゴシック" pitchFamily="50" charset="-128"/>
              </a:defRPr>
            </a:lvl9pPr>
          </a:lstStyle>
          <a:p>
            <a:pPr algn="ctr">
              <a:defRPr/>
            </a:pPr>
            <a:r>
              <a:rPr kumimoji="0" lang="en-US" altLang="ja-JP" sz="900" dirty="0">
                <a:solidFill>
                  <a:srgbClr val="000000"/>
                </a:solidFill>
                <a:latin typeface="Arial" pitchFamily="34" charset="0"/>
                <a:ea typeface="ＭＳ ゴシック" pitchFamily="49" charset="-128"/>
                <a:cs typeface="Arial" pitchFamily="34" charset="0"/>
              </a:rPr>
              <a:t>5</a:t>
            </a:r>
          </a:p>
        </p:txBody>
      </p:sp>
      <p:sp>
        <p:nvSpPr>
          <p:cNvPr id="93" name="Rectangle 146"/>
          <p:cNvSpPr>
            <a:spLocks noChangeArrowheads="1"/>
          </p:cNvSpPr>
          <p:nvPr userDrawn="1"/>
        </p:nvSpPr>
        <p:spPr bwMode="auto">
          <a:xfrm>
            <a:off x="5747179" y="3340543"/>
            <a:ext cx="646724" cy="1849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solidFill>
                  <a:srgbClr val="000000"/>
                </a:solidFill>
                <a:miter lim="800000"/>
                <a:headEnd/>
                <a:tailEnd/>
              </a14:hiddenLine>
            </a:ext>
          </a:extLst>
        </p:spPr>
        <p:txBody>
          <a:bodyPr lIns="0" tIns="0" rIns="0" bIns="0" anchor="ctr"/>
          <a:lstStyle>
            <a:lvl1pPr eaLnBrk="0" hangingPunct="0">
              <a:defRPr kumimoji="1" sz="900">
                <a:solidFill>
                  <a:srgbClr val="FF0000"/>
                </a:solidFill>
                <a:latin typeface="Times New Roman" pitchFamily="18" charset="0"/>
                <a:ea typeface="ＭＳ Ｐゴシック" pitchFamily="50" charset="-128"/>
              </a:defRPr>
            </a:lvl1pPr>
            <a:lvl2pPr marL="742950" indent="-285750" eaLnBrk="0" hangingPunct="0">
              <a:defRPr kumimoji="1" sz="900">
                <a:solidFill>
                  <a:srgbClr val="FF0000"/>
                </a:solidFill>
                <a:latin typeface="Times New Roman" pitchFamily="18" charset="0"/>
                <a:ea typeface="ＭＳ Ｐゴシック" pitchFamily="50" charset="-128"/>
              </a:defRPr>
            </a:lvl2pPr>
            <a:lvl3pPr marL="1143000" indent="-228600" eaLnBrk="0" hangingPunct="0">
              <a:defRPr kumimoji="1" sz="900">
                <a:solidFill>
                  <a:srgbClr val="FF0000"/>
                </a:solidFill>
                <a:latin typeface="Times New Roman" pitchFamily="18" charset="0"/>
                <a:ea typeface="ＭＳ Ｐゴシック" pitchFamily="50" charset="-128"/>
              </a:defRPr>
            </a:lvl3pPr>
            <a:lvl4pPr marL="1600200" indent="-228600" eaLnBrk="0" hangingPunct="0">
              <a:defRPr kumimoji="1" sz="900">
                <a:solidFill>
                  <a:srgbClr val="FF0000"/>
                </a:solidFill>
                <a:latin typeface="Times New Roman" pitchFamily="18" charset="0"/>
                <a:ea typeface="ＭＳ Ｐゴシック" pitchFamily="50" charset="-128"/>
              </a:defRPr>
            </a:lvl4pPr>
            <a:lvl5pPr marL="2057400" indent="-228600" eaLnBrk="0" hangingPunct="0">
              <a:defRPr kumimoji="1" sz="900">
                <a:solidFill>
                  <a:srgbClr val="FF0000"/>
                </a:solidFill>
                <a:latin typeface="Times New Roman" pitchFamily="18" charset="0"/>
                <a:ea typeface="ＭＳ Ｐゴシック" pitchFamily="50" charset="-128"/>
              </a:defRPr>
            </a:lvl5pPr>
            <a:lvl6pPr marL="2514600" indent="-228600" eaLnBrk="0" fontAlgn="base" hangingPunct="0">
              <a:spcBef>
                <a:spcPct val="0"/>
              </a:spcBef>
              <a:spcAft>
                <a:spcPct val="0"/>
              </a:spcAft>
              <a:defRPr kumimoji="1" sz="900">
                <a:solidFill>
                  <a:srgbClr val="FF0000"/>
                </a:solidFill>
                <a:latin typeface="Times New Roman" pitchFamily="18" charset="0"/>
                <a:ea typeface="ＭＳ Ｐゴシック" pitchFamily="50" charset="-128"/>
              </a:defRPr>
            </a:lvl6pPr>
            <a:lvl7pPr marL="2971800" indent="-228600" eaLnBrk="0" fontAlgn="base" hangingPunct="0">
              <a:spcBef>
                <a:spcPct val="0"/>
              </a:spcBef>
              <a:spcAft>
                <a:spcPct val="0"/>
              </a:spcAft>
              <a:defRPr kumimoji="1" sz="900">
                <a:solidFill>
                  <a:srgbClr val="FF0000"/>
                </a:solidFill>
                <a:latin typeface="Times New Roman" pitchFamily="18" charset="0"/>
                <a:ea typeface="ＭＳ Ｐゴシック" pitchFamily="50" charset="-128"/>
              </a:defRPr>
            </a:lvl7pPr>
            <a:lvl8pPr marL="3429000" indent="-228600" eaLnBrk="0" fontAlgn="base" hangingPunct="0">
              <a:spcBef>
                <a:spcPct val="0"/>
              </a:spcBef>
              <a:spcAft>
                <a:spcPct val="0"/>
              </a:spcAft>
              <a:defRPr kumimoji="1" sz="900">
                <a:solidFill>
                  <a:srgbClr val="FF0000"/>
                </a:solidFill>
                <a:latin typeface="Times New Roman" pitchFamily="18" charset="0"/>
                <a:ea typeface="ＭＳ Ｐゴシック" pitchFamily="50" charset="-128"/>
              </a:defRPr>
            </a:lvl8pPr>
            <a:lvl9pPr marL="3886200" indent="-228600" eaLnBrk="0" fontAlgn="base" hangingPunct="0">
              <a:spcBef>
                <a:spcPct val="0"/>
              </a:spcBef>
              <a:spcAft>
                <a:spcPct val="0"/>
              </a:spcAft>
              <a:defRPr kumimoji="1" sz="900">
                <a:solidFill>
                  <a:srgbClr val="FF0000"/>
                </a:solidFill>
                <a:latin typeface="Times New Roman" pitchFamily="18" charset="0"/>
                <a:ea typeface="ＭＳ Ｐゴシック" pitchFamily="50" charset="-128"/>
              </a:defRPr>
            </a:lvl9pPr>
          </a:lstStyle>
          <a:p>
            <a:pPr algn="ctr">
              <a:defRPr/>
            </a:pPr>
            <a:r>
              <a:rPr kumimoji="0" lang="en-US" altLang="ja-JP" sz="900" dirty="0">
                <a:solidFill>
                  <a:srgbClr val="000000"/>
                </a:solidFill>
                <a:latin typeface="Arial" pitchFamily="34" charset="0"/>
                <a:ea typeface="ＭＳ ゴシック" pitchFamily="49" charset="-128"/>
                <a:cs typeface="Arial" pitchFamily="34" charset="0"/>
              </a:rPr>
              <a:t>12</a:t>
            </a:r>
          </a:p>
        </p:txBody>
      </p:sp>
      <p:sp>
        <p:nvSpPr>
          <p:cNvPr id="96" name="Rectangle 147"/>
          <p:cNvSpPr>
            <a:spLocks noChangeArrowheads="1"/>
          </p:cNvSpPr>
          <p:nvPr userDrawn="1"/>
        </p:nvSpPr>
        <p:spPr bwMode="auto">
          <a:xfrm>
            <a:off x="5116960" y="3340543"/>
            <a:ext cx="630221" cy="1849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solidFill>
                  <a:srgbClr val="000000"/>
                </a:solidFill>
                <a:miter lim="800000"/>
                <a:headEnd/>
                <a:tailEnd/>
              </a14:hiddenLine>
            </a:ext>
          </a:extLst>
        </p:spPr>
        <p:txBody>
          <a:bodyPr lIns="0" tIns="0" rIns="0" bIns="0" anchor="ctr"/>
          <a:lstStyle>
            <a:lvl1pPr eaLnBrk="0" hangingPunct="0">
              <a:defRPr kumimoji="1" sz="900">
                <a:solidFill>
                  <a:srgbClr val="FF0000"/>
                </a:solidFill>
                <a:latin typeface="Times New Roman" pitchFamily="18" charset="0"/>
                <a:ea typeface="ＭＳ Ｐゴシック" pitchFamily="50" charset="-128"/>
              </a:defRPr>
            </a:lvl1pPr>
            <a:lvl2pPr marL="742950" indent="-285750" eaLnBrk="0" hangingPunct="0">
              <a:defRPr kumimoji="1" sz="900">
                <a:solidFill>
                  <a:srgbClr val="FF0000"/>
                </a:solidFill>
                <a:latin typeface="Times New Roman" pitchFamily="18" charset="0"/>
                <a:ea typeface="ＭＳ Ｐゴシック" pitchFamily="50" charset="-128"/>
              </a:defRPr>
            </a:lvl2pPr>
            <a:lvl3pPr marL="1143000" indent="-228600" eaLnBrk="0" hangingPunct="0">
              <a:defRPr kumimoji="1" sz="900">
                <a:solidFill>
                  <a:srgbClr val="FF0000"/>
                </a:solidFill>
                <a:latin typeface="Times New Roman" pitchFamily="18" charset="0"/>
                <a:ea typeface="ＭＳ Ｐゴシック" pitchFamily="50" charset="-128"/>
              </a:defRPr>
            </a:lvl3pPr>
            <a:lvl4pPr marL="1600200" indent="-228600" eaLnBrk="0" hangingPunct="0">
              <a:defRPr kumimoji="1" sz="900">
                <a:solidFill>
                  <a:srgbClr val="FF0000"/>
                </a:solidFill>
                <a:latin typeface="Times New Roman" pitchFamily="18" charset="0"/>
                <a:ea typeface="ＭＳ Ｐゴシック" pitchFamily="50" charset="-128"/>
              </a:defRPr>
            </a:lvl4pPr>
            <a:lvl5pPr marL="2057400" indent="-228600" eaLnBrk="0" hangingPunct="0">
              <a:defRPr kumimoji="1" sz="900">
                <a:solidFill>
                  <a:srgbClr val="FF0000"/>
                </a:solidFill>
                <a:latin typeface="Times New Roman" pitchFamily="18" charset="0"/>
                <a:ea typeface="ＭＳ Ｐゴシック" pitchFamily="50" charset="-128"/>
              </a:defRPr>
            </a:lvl5pPr>
            <a:lvl6pPr marL="2514600" indent="-228600" eaLnBrk="0" fontAlgn="base" hangingPunct="0">
              <a:spcBef>
                <a:spcPct val="0"/>
              </a:spcBef>
              <a:spcAft>
                <a:spcPct val="0"/>
              </a:spcAft>
              <a:defRPr kumimoji="1" sz="900">
                <a:solidFill>
                  <a:srgbClr val="FF0000"/>
                </a:solidFill>
                <a:latin typeface="Times New Roman" pitchFamily="18" charset="0"/>
                <a:ea typeface="ＭＳ Ｐゴシック" pitchFamily="50" charset="-128"/>
              </a:defRPr>
            </a:lvl6pPr>
            <a:lvl7pPr marL="2971800" indent="-228600" eaLnBrk="0" fontAlgn="base" hangingPunct="0">
              <a:spcBef>
                <a:spcPct val="0"/>
              </a:spcBef>
              <a:spcAft>
                <a:spcPct val="0"/>
              </a:spcAft>
              <a:defRPr kumimoji="1" sz="900">
                <a:solidFill>
                  <a:srgbClr val="FF0000"/>
                </a:solidFill>
                <a:latin typeface="Times New Roman" pitchFamily="18" charset="0"/>
                <a:ea typeface="ＭＳ Ｐゴシック" pitchFamily="50" charset="-128"/>
              </a:defRPr>
            </a:lvl7pPr>
            <a:lvl8pPr marL="3429000" indent="-228600" eaLnBrk="0" fontAlgn="base" hangingPunct="0">
              <a:spcBef>
                <a:spcPct val="0"/>
              </a:spcBef>
              <a:spcAft>
                <a:spcPct val="0"/>
              </a:spcAft>
              <a:defRPr kumimoji="1" sz="900">
                <a:solidFill>
                  <a:srgbClr val="FF0000"/>
                </a:solidFill>
                <a:latin typeface="Times New Roman" pitchFamily="18" charset="0"/>
                <a:ea typeface="ＭＳ Ｐゴシック" pitchFamily="50" charset="-128"/>
              </a:defRPr>
            </a:lvl8pPr>
            <a:lvl9pPr marL="3886200" indent="-228600" eaLnBrk="0" fontAlgn="base" hangingPunct="0">
              <a:spcBef>
                <a:spcPct val="0"/>
              </a:spcBef>
              <a:spcAft>
                <a:spcPct val="0"/>
              </a:spcAft>
              <a:defRPr kumimoji="1" sz="900">
                <a:solidFill>
                  <a:srgbClr val="FF0000"/>
                </a:solidFill>
                <a:latin typeface="Times New Roman" pitchFamily="18" charset="0"/>
                <a:ea typeface="ＭＳ Ｐゴシック" pitchFamily="50" charset="-128"/>
              </a:defRPr>
            </a:lvl9pPr>
          </a:lstStyle>
          <a:p>
            <a:pPr algn="ctr">
              <a:defRPr/>
            </a:pPr>
            <a:r>
              <a:rPr kumimoji="0" lang="en-US" altLang="ja-JP" sz="900" dirty="0">
                <a:solidFill>
                  <a:srgbClr val="000000"/>
                </a:solidFill>
                <a:latin typeface="Arial" pitchFamily="34" charset="0"/>
                <a:ea typeface="ＭＳ ゴシック" pitchFamily="49" charset="-128"/>
                <a:cs typeface="Arial" pitchFamily="34" charset="0"/>
              </a:rPr>
              <a:t>11</a:t>
            </a:r>
          </a:p>
        </p:txBody>
      </p:sp>
      <p:sp>
        <p:nvSpPr>
          <p:cNvPr id="97" name="Rectangle 148"/>
          <p:cNvSpPr>
            <a:spLocks noChangeArrowheads="1"/>
          </p:cNvSpPr>
          <p:nvPr userDrawn="1"/>
        </p:nvSpPr>
        <p:spPr bwMode="auto">
          <a:xfrm>
            <a:off x="4506554" y="3340543"/>
            <a:ext cx="591953" cy="1849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solidFill>
                  <a:srgbClr val="000000"/>
                </a:solidFill>
                <a:miter lim="800000"/>
                <a:headEnd/>
                <a:tailEnd/>
              </a14:hiddenLine>
            </a:ext>
          </a:extLst>
        </p:spPr>
        <p:txBody>
          <a:bodyPr lIns="0" tIns="0" rIns="0" bIns="0" anchor="ctr"/>
          <a:lstStyle>
            <a:lvl1pPr eaLnBrk="0" hangingPunct="0">
              <a:defRPr kumimoji="1" sz="900">
                <a:solidFill>
                  <a:srgbClr val="FF0000"/>
                </a:solidFill>
                <a:latin typeface="Times New Roman" pitchFamily="18" charset="0"/>
                <a:ea typeface="ＭＳ Ｐゴシック" pitchFamily="50" charset="-128"/>
              </a:defRPr>
            </a:lvl1pPr>
            <a:lvl2pPr marL="742950" indent="-285750" eaLnBrk="0" hangingPunct="0">
              <a:defRPr kumimoji="1" sz="900">
                <a:solidFill>
                  <a:srgbClr val="FF0000"/>
                </a:solidFill>
                <a:latin typeface="Times New Roman" pitchFamily="18" charset="0"/>
                <a:ea typeface="ＭＳ Ｐゴシック" pitchFamily="50" charset="-128"/>
              </a:defRPr>
            </a:lvl2pPr>
            <a:lvl3pPr marL="1143000" indent="-228600" eaLnBrk="0" hangingPunct="0">
              <a:defRPr kumimoji="1" sz="900">
                <a:solidFill>
                  <a:srgbClr val="FF0000"/>
                </a:solidFill>
                <a:latin typeface="Times New Roman" pitchFamily="18" charset="0"/>
                <a:ea typeface="ＭＳ Ｐゴシック" pitchFamily="50" charset="-128"/>
              </a:defRPr>
            </a:lvl3pPr>
            <a:lvl4pPr marL="1600200" indent="-228600" eaLnBrk="0" hangingPunct="0">
              <a:defRPr kumimoji="1" sz="900">
                <a:solidFill>
                  <a:srgbClr val="FF0000"/>
                </a:solidFill>
                <a:latin typeface="Times New Roman" pitchFamily="18" charset="0"/>
                <a:ea typeface="ＭＳ Ｐゴシック" pitchFamily="50" charset="-128"/>
              </a:defRPr>
            </a:lvl4pPr>
            <a:lvl5pPr marL="2057400" indent="-228600" eaLnBrk="0" hangingPunct="0">
              <a:defRPr kumimoji="1" sz="900">
                <a:solidFill>
                  <a:srgbClr val="FF0000"/>
                </a:solidFill>
                <a:latin typeface="Times New Roman" pitchFamily="18" charset="0"/>
                <a:ea typeface="ＭＳ Ｐゴシック" pitchFamily="50" charset="-128"/>
              </a:defRPr>
            </a:lvl5pPr>
            <a:lvl6pPr marL="2514600" indent="-228600" eaLnBrk="0" fontAlgn="base" hangingPunct="0">
              <a:spcBef>
                <a:spcPct val="0"/>
              </a:spcBef>
              <a:spcAft>
                <a:spcPct val="0"/>
              </a:spcAft>
              <a:defRPr kumimoji="1" sz="900">
                <a:solidFill>
                  <a:srgbClr val="FF0000"/>
                </a:solidFill>
                <a:latin typeface="Times New Roman" pitchFamily="18" charset="0"/>
                <a:ea typeface="ＭＳ Ｐゴシック" pitchFamily="50" charset="-128"/>
              </a:defRPr>
            </a:lvl6pPr>
            <a:lvl7pPr marL="2971800" indent="-228600" eaLnBrk="0" fontAlgn="base" hangingPunct="0">
              <a:spcBef>
                <a:spcPct val="0"/>
              </a:spcBef>
              <a:spcAft>
                <a:spcPct val="0"/>
              </a:spcAft>
              <a:defRPr kumimoji="1" sz="900">
                <a:solidFill>
                  <a:srgbClr val="FF0000"/>
                </a:solidFill>
                <a:latin typeface="Times New Roman" pitchFamily="18" charset="0"/>
                <a:ea typeface="ＭＳ Ｐゴシック" pitchFamily="50" charset="-128"/>
              </a:defRPr>
            </a:lvl7pPr>
            <a:lvl8pPr marL="3429000" indent="-228600" eaLnBrk="0" fontAlgn="base" hangingPunct="0">
              <a:spcBef>
                <a:spcPct val="0"/>
              </a:spcBef>
              <a:spcAft>
                <a:spcPct val="0"/>
              </a:spcAft>
              <a:defRPr kumimoji="1" sz="900">
                <a:solidFill>
                  <a:srgbClr val="FF0000"/>
                </a:solidFill>
                <a:latin typeface="Times New Roman" pitchFamily="18" charset="0"/>
                <a:ea typeface="ＭＳ Ｐゴシック" pitchFamily="50" charset="-128"/>
              </a:defRPr>
            </a:lvl8pPr>
            <a:lvl9pPr marL="3886200" indent="-228600" eaLnBrk="0" fontAlgn="base" hangingPunct="0">
              <a:spcBef>
                <a:spcPct val="0"/>
              </a:spcBef>
              <a:spcAft>
                <a:spcPct val="0"/>
              </a:spcAft>
              <a:defRPr kumimoji="1" sz="900">
                <a:solidFill>
                  <a:srgbClr val="FF0000"/>
                </a:solidFill>
                <a:latin typeface="Times New Roman" pitchFamily="18" charset="0"/>
                <a:ea typeface="ＭＳ Ｐゴシック" pitchFamily="50" charset="-128"/>
              </a:defRPr>
            </a:lvl9pPr>
          </a:lstStyle>
          <a:p>
            <a:pPr algn="ctr">
              <a:defRPr/>
            </a:pPr>
            <a:r>
              <a:rPr kumimoji="0" lang="en-US" altLang="ja-JP" sz="900" dirty="0">
                <a:solidFill>
                  <a:srgbClr val="000000"/>
                </a:solidFill>
                <a:latin typeface="Arial" pitchFamily="34" charset="0"/>
                <a:ea typeface="ＭＳ ゴシック" pitchFamily="49" charset="-128"/>
                <a:cs typeface="Arial" pitchFamily="34" charset="0"/>
              </a:rPr>
              <a:t>10</a:t>
            </a:r>
          </a:p>
        </p:txBody>
      </p:sp>
      <p:sp>
        <p:nvSpPr>
          <p:cNvPr id="98" name="Rectangle 149"/>
          <p:cNvSpPr>
            <a:spLocks noChangeArrowheads="1"/>
          </p:cNvSpPr>
          <p:nvPr userDrawn="1"/>
        </p:nvSpPr>
        <p:spPr bwMode="auto">
          <a:xfrm>
            <a:off x="3892070" y="3346893"/>
            <a:ext cx="557761" cy="1722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solidFill>
                  <a:srgbClr val="000000"/>
                </a:solidFill>
                <a:miter lim="800000"/>
                <a:headEnd/>
                <a:tailEnd/>
              </a14:hiddenLine>
            </a:ext>
          </a:extLst>
        </p:spPr>
        <p:txBody>
          <a:bodyPr lIns="0" tIns="0" rIns="0" bIns="0" anchor="ctr"/>
          <a:lstStyle>
            <a:lvl1pPr eaLnBrk="0" hangingPunct="0">
              <a:defRPr kumimoji="1" sz="900">
                <a:solidFill>
                  <a:srgbClr val="FF0000"/>
                </a:solidFill>
                <a:latin typeface="Times New Roman" pitchFamily="18" charset="0"/>
                <a:ea typeface="ＭＳ Ｐゴシック" pitchFamily="50" charset="-128"/>
              </a:defRPr>
            </a:lvl1pPr>
            <a:lvl2pPr marL="742950" indent="-285750" eaLnBrk="0" hangingPunct="0">
              <a:defRPr kumimoji="1" sz="900">
                <a:solidFill>
                  <a:srgbClr val="FF0000"/>
                </a:solidFill>
                <a:latin typeface="Times New Roman" pitchFamily="18" charset="0"/>
                <a:ea typeface="ＭＳ Ｐゴシック" pitchFamily="50" charset="-128"/>
              </a:defRPr>
            </a:lvl2pPr>
            <a:lvl3pPr marL="1143000" indent="-228600" eaLnBrk="0" hangingPunct="0">
              <a:defRPr kumimoji="1" sz="900">
                <a:solidFill>
                  <a:srgbClr val="FF0000"/>
                </a:solidFill>
                <a:latin typeface="Times New Roman" pitchFamily="18" charset="0"/>
                <a:ea typeface="ＭＳ Ｐゴシック" pitchFamily="50" charset="-128"/>
              </a:defRPr>
            </a:lvl3pPr>
            <a:lvl4pPr marL="1600200" indent="-228600" eaLnBrk="0" hangingPunct="0">
              <a:defRPr kumimoji="1" sz="900">
                <a:solidFill>
                  <a:srgbClr val="FF0000"/>
                </a:solidFill>
                <a:latin typeface="Times New Roman" pitchFamily="18" charset="0"/>
                <a:ea typeface="ＭＳ Ｐゴシック" pitchFamily="50" charset="-128"/>
              </a:defRPr>
            </a:lvl4pPr>
            <a:lvl5pPr marL="2057400" indent="-228600" eaLnBrk="0" hangingPunct="0">
              <a:defRPr kumimoji="1" sz="900">
                <a:solidFill>
                  <a:srgbClr val="FF0000"/>
                </a:solidFill>
                <a:latin typeface="Times New Roman" pitchFamily="18" charset="0"/>
                <a:ea typeface="ＭＳ Ｐゴシック" pitchFamily="50" charset="-128"/>
              </a:defRPr>
            </a:lvl5pPr>
            <a:lvl6pPr marL="2514600" indent="-228600" eaLnBrk="0" fontAlgn="base" hangingPunct="0">
              <a:spcBef>
                <a:spcPct val="0"/>
              </a:spcBef>
              <a:spcAft>
                <a:spcPct val="0"/>
              </a:spcAft>
              <a:defRPr kumimoji="1" sz="900">
                <a:solidFill>
                  <a:srgbClr val="FF0000"/>
                </a:solidFill>
                <a:latin typeface="Times New Roman" pitchFamily="18" charset="0"/>
                <a:ea typeface="ＭＳ Ｐゴシック" pitchFamily="50" charset="-128"/>
              </a:defRPr>
            </a:lvl6pPr>
            <a:lvl7pPr marL="2971800" indent="-228600" eaLnBrk="0" fontAlgn="base" hangingPunct="0">
              <a:spcBef>
                <a:spcPct val="0"/>
              </a:spcBef>
              <a:spcAft>
                <a:spcPct val="0"/>
              </a:spcAft>
              <a:defRPr kumimoji="1" sz="900">
                <a:solidFill>
                  <a:srgbClr val="FF0000"/>
                </a:solidFill>
                <a:latin typeface="Times New Roman" pitchFamily="18" charset="0"/>
                <a:ea typeface="ＭＳ Ｐゴシック" pitchFamily="50" charset="-128"/>
              </a:defRPr>
            </a:lvl7pPr>
            <a:lvl8pPr marL="3429000" indent="-228600" eaLnBrk="0" fontAlgn="base" hangingPunct="0">
              <a:spcBef>
                <a:spcPct val="0"/>
              </a:spcBef>
              <a:spcAft>
                <a:spcPct val="0"/>
              </a:spcAft>
              <a:defRPr kumimoji="1" sz="900">
                <a:solidFill>
                  <a:srgbClr val="FF0000"/>
                </a:solidFill>
                <a:latin typeface="Times New Roman" pitchFamily="18" charset="0"/>
                <a:ea typeface="ＭＳ Ｐゴシック" pitchFamily="50" charset="-128"/>
              </a:defRPr>
            </a:lvl8pPr>
            <a:lvl9pPr marL="3886200" indent="-228600" eaLnBrk="0" fontAlgn="base" hangingPunct="0">
              <a:spcBef>
                <a:spcPct val="0"/>
              </a:spcBef>
              <a:spcAft>
                <a:spcPct val="0"/>
              </a:spcAft>
              <a:defRPr kumimoji="1" sz="900">
                <a:solidFill>
                  <a:srgbClr val="FF0000"/>
                </a:solidFill>
                <a:latin typeface="Times New Roman" pitchFamily="18" charset="0"/>
                <a:ea typeface="ＭＳ Ｐゴシック" pitchFamily="50" charset="-128"/>
              </a:defRPr>
            </a:lvl9pPr>
          </a:lstStyle>
          <a:p>
            <a:pPr algn="ctr">
              <a:defRPr/>
            </a:pPr>
            <a:r>
              <a:rPr kumimoji="0" lang="en-US" altLang="ja-JP" sz="900" dirty="0">
                <a:solidFill>
                  <a:srgbClr val="000000"/>
                </a:solidFill>
                <a:latin typeface="Arial" pitchFamily="34" charset="0"/>
                <a:ea typeface="ＭＳ ゴシック" pitchFamily="49" charset="-128"/>
                <a:cs typeface="Arial" pitchFamily="34" charset="0"/>
              </a:rPr>
              <a:t>9</a:t>
            </a:r>
          </a:p>
        </p:txBody>
      </p:sp>
      <p:sp>
        <p:nvSpPr>
          <p:cNvPr id="99" name="Rectangle 150"/>
          <p:cNvSpPr>
            <a:spLocks noChangeArrowheads="1"/>
          </p:cNvSpPr>
          <p:nvPr userDrawn="1"/>
        </p:nvSpPr>
        <p:spPr bwMode="auto">
          <a:xfrm>
            <a:off x="3260001" y="3346893"/>
            <a:ext cx="541153" cy="1722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solidFill>
                  <a:srgbClr val="000000"/>
                </a:solidFill>
                <a:miter lim="800000"/>
                <a:headEnd/>
                <a:tailEnd/>
              </a14:hiddenLine>
            </a:ext>
          </a:extLst>
        </p:spPr>
        <p:txBody>
          <a:bodyPr lIns="0" tIns="0" rIns="0" bIns="0" anchor="ctr"/>
          <a:lstStyle>
            <a:lvl1pPr eaLnBrk="0" hangingPunct="0">
              <a:defRPr kumimoji="1" sz="900">
                <a:solidFill>
                  <a:srgbClr val="FF0000"/>
                </a:solidFill>
                <a:latin typeface="Times New Roman" pitchFamily="18" charset="0"/>
                <a:ea typeface="ＭＳ Ｐゴシック" pitchFamily="50" charset="-128"/>
              </a:defRPr>
            </a:lvl1pPr>
            <a:lvl2pPr marL="742950" indent="-285750" eaLnBrk="0" hangingPunct="0">
              <a:defRPr kumimoji="1" sz="900">
                <a:solidFill>
                  <a:srgbClr val="FF0000"/>
                </a:solidFill>
                <a:latin typeface="Times New Roman" pitchFamily="18" charset="0"/>
                <a:ea typeface="ＭＳ Ｐゴシック" pitchFamily="50" charset="-128"/>
              </a:defRPr>
            </a:lvl2pPr>
            <a:lvl3pPr marL="1143000" indent="-228600" eaLnBrk="0" hangingPunct="0">
              <a:defRPr kumimoji="1" sz="900">
                <a:solidFill>
                  <a:srgbClr val="FF0000"/>
                </a:solidFill>
                <a:latin typeface="Times New Roman" pitchFamily="18" charset="0"/>
                <a:ea typeface="ＭＳ Ｐゴシック" pitchFamily="50" charset="-128"/>
              </a:defRPr>
            </a:lvl3pPr>
            <a:lvl4pPr marL="1600200" indent="-228600" eaLnBrk="0" hangingPunct="0">
              <a:defRPr kumimoji="1" sz="900">
                <a:solidFill>
                  <a:srgbClr val="FF0000"/>
                </a:solidFill>
                <a:latin typeface="Times New Roman" pitchFamily="18" charset="0"/>
                <a:ea typeface="ＭＳ Ｐゴシック" pitchFamily="50" charset="-128"/>
              </a:defRPr>
            </a:lvl4pPr>
            <a:lvl5pPr marL="2057400" indent="-228600" eaLnBrk="0" hangingPunct="0">
              <a:defRPr kumimoji="1" sz="900">
                <a:solidFill>
                  <a:srgbClr val="FF0000"/>
                </a:solidFill>
                <a:latin typeface="Times New Roman" pitchFamily="18" charset="0"/>
                <a:ea typeface="ＭＳ Ｐゴシック" pitchFamily="50" charset="-128"/>
              </a:defRPr>
            </a:lvl5pPr>
            <a:lvl6pPr marL="2514600" indent="-228600" eaLnBrk="0" fontAlgn="base" hangingPunct="0">
              <a:spcBef>
                <a:spcPct val="0"/>
              </a:spcBef>
              <a:spcAft>
                <a:spcPct val="0"/>
              </a:spcAft>
              <a:defRPr kumimoji="1" sz="900">
                <a:solidFill>
                  <a:srgbClr val="FF0000"/>
                </a:solidFill>
                <a:latin typeface="Times New Roman" pitchFamily="18" charset="0"/>
                <a:ea typeface="ＭＳ Ｐゴシック" pitchFamily="50" charset="-128"/>
              </a:defRPr>
            </a:lvl6pPr>
            <a:lvl7pPr marL="2971800" indent="-228600" eaLnBrk="0" fontAlgn="base" hangingPunct="0">
              <a:spcBef>
                <a:spcPct val="0"/>
              </a:spcBef>
              <a:spcAft>
                <a:spcPct val="0"/>
              </a:spcAft>
              <a:defRPr kumimoji="1" sz="900">
                <a:solidFill>
                  <a:srgbClr val="FF0000"/>
                </a:solidFill>
                <a:latin typeface="Times New Roman" pitchFamily="18" charset="0"/>
                <a:ea typeface="ＭＳ Ｐゴシック" pitchFamily="50" charset="-128"/>
              </a:defRPr>
            </a:lvl7pPr>
            <a:lvl8pPr marL="3429000" indent="-228600" eaLnBrk="0" fontAlgn="base" hangingPunct="0">
              <a:spcBef>
                <a:spcPct val="0"/>
              </a:spcBef>
              <a:spcAft>
                <a:spcPct val="0"/>
              </a:spcAft>
              <a:defRPr kumimoji="1" sz="900">
                <a:solidFill>
                  <a:srgbClr val="FF0000"/>
                </a:solidFill>
                <a:latin typeface="Times New Roman" pitchFamily="18" charset="0"/>
                <a:ea typeface="ＭＳ Ｐゴシック" pitchFamily="50" charset="-128"/>
              </a:defRPr>
            </a:lvl8pPr>
            <a:lvl9pPr marL="3886200" indent="-228600" eaLnBrk="0" fontAlgn="base" hangingPunct="0">
              <a:spcBef>
                <a:spcPct val="0"/>
              </a:spcBef>
              <a:spcAft>
                <a:spcPct val="0"/>
              </a:spcAft>
              <a:defRPr kumimoji="1" sz="900">
                <a:solidFill>
                  <a:srgbClr val="FF0000"/>
                </a:solidFill>
                <a:latin typeface="Times New Roman" pitchFamily="18" charset="0"/>
                <a:ea typeface="ＭＳ Ｐゴシック" pitchFamily="50" charset="-128"/>
              </a:defRPr>
            </a:lvl9pPr>
          </a:lstStyle>
          <a:p>
            <a:pPr algn="ctr">
              <a:defRPr/>
            </a:pPr>
            <a:r>
              <a:rPr kumimoji="0" lang="en-US" altLang="ja-JP" sz="900" dirty="0">
                <a:solidFill>
                  <a:srgbClr val="000000"/>
                </a:solidFill>
                <a:latin typeface="Arial" pitchFamily="34" charset="0"/>
                <a:ea typeface="ＭＳ ゴシック" pitchFamily="49" charset="-128"/>
                <a:cs typeface="Arial" pitchFamily="34" charset="0"/>
              </a:rPr>
              <a:t>8</a:t>
            </a:r>
          </a:p>
        </p:txBody>
      </p:sp>
      <p:sp>
        <p:nvSpPr>
          <p:cNvPr id="100" name="Rectangle 151"/>
          <p:cNvSpPr>
            <a:spLocks noChangeArrowheads="1"/>
          </p:cNvSpPr>
          <p:nvPr userDrawn="1"/>
        </p:nvSpPr>
        <p:spPr bwMode="auto">
          <a:xfrm>
            <a:off x="2639616" y="3346893"/>
            <a:ext cx="514808" cy="1722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solidFill>
                  <a:srgbClr val="000000"/>
                </a:solidFill>
                <a:miter lim="800000"/>
                <a:headEnd/>
                <a:tailEnd/>
              </a14:hiddenLine>
            </a:ext>
          </a:extLst>
        </p:spPr>
        <p:txBody>
          <a:bodyPr lIns="0" tIns="0" rIns="0" bIns="0" anchor="ctr"/>
          <a:lstStyle>
            <a:lvl1pPr eaLnBrk="0" hangingPunct="0">
              <a:defRPr kumimoji="1" sz="900">
                <a:solidFill>
                  <a:srgbClr val="FF0000"/>
                </a:solidFill>
                <a:latin typeface="Times New Roman" pitchFamily="18" charset="0"/>
                <a:ea typeface="ＭＳ Ｐゴシック" pitchFamily="50" charset="-128"/>
              </a:defRPr>
            </a:lvl1pPr>
            <a:lvl2pPr marL="742950" indent="-285750" eaLnBrk="0" hangingPunct="0">
              <a:defRPr kumimoji="1" sz="900">
                <a:solidFill>
                  <a:srgbClr val="FF0000"/>
                </a:solidFill>
                <a:latin typeface="Times New Roman" pitchFamily="18" charset="0"/>
                <a:ea typeface="ＭＳ Ｐゴシック" pitchFamily="50" charset="-128"/>
              </a:defRPr>
            </a:lvl2pPr>
            <a:lvl3pPr marL="1143000" indent="-228600" eaLnBrk="0" hangingPunct="0">
              <a:defRPr kumimoji="1" sz="900">
                <a:solidFill>
                  <a:srgbClr val="FF0000"/>
                </a:solidFill>
                <a:latin typeface="Times New Roman" pitchFamily="18" charset="0"/>
                <a:ea typeface="ＭＳ Ｐゴシック" pitchFamily="50" charset="-128"/>
              </a:defRPr>
            </a:lvl3pPr>
            <a:lvl4pPr marL="1600200" indent="-228600" eaLnBrk="0" hangingPunct="0">
              <a:defRPr kumimoji="1" sz="900">
                <a:solidFill>
                  <a:srgbClr val="FF0000"/>
                </a:solidFill>
                <a:latin typeface="Times New Roman" pitchFamily="18" charset="0"/>
                <a:ea typeface="ＭＳ Ｐゴシック" pitchFamily="50" charset="-128"/>
              </a:defRPr>
            </a:lvl4pPr>
            <a:lvl5pPr marL="2057400" indent="-228600" eaLnBrk="0" hangingPunct="0">
              <a:defRPr kumimoji="1" sz="900">
                <a:solidFill>
                  <a:srgbClr val="FF0000"/>
                </a:solidFill>
                <a:latin typeface="Times New Roman" pitchFamily="18" charset="0"/>
                <a:ea typeface="ＭＳ Ｐゴシック" pitchFamily="50" charset="-128"/>
              </a:defRPr>
            </a:lvl5pPr>
            <a:lvl6pPr marL="2514600" indent="-228600" eaLnBrk="0" fontAlgn="base" hangingPunct="0">
              <a:spcBef>
                <a:spcPct val="0"/>
              </a:spcBef>
              <a:spcAft>
                <a:spcPct val="0"/>
              </a:spcAft>
              <a:defRPr kumimoji="1" sz="900">
                <a:solidFill>
                  <a:srgbClr val="FF0000"/>
                </a:solidFill>
                <a:latin typeface="Times New Roman" pitchFamily="18" charset="0"/>
                <a:ea typeface="ＭＳ Ｐゴシック" pitchFamily="50" charset="-128"/>
              </a:defRPr>
            </a:lvl6pPr>
            <a:lvl7pPr marL="2971800" indent="-228600" eaLnBrk="0" fontAlgn="base" hangingPunct="0">
              <a:spcBef>
                <a:spcPct val="0"/>
              </a:spcBef>
              <a:spcAft>
                <a:spcPct val="0"/>
              </a:spcAft>
              <a:defRPr kumimoji="1" sz="900">
                <a:solidFill>
                  <a:srgbClr val="FF0000"/>
                </a:solidFill>
                <a:latin typeface="Times New Roman" pitchFamily="18" charset="0"/>
                <a:ea typeface="ＭＳ Ｐゴシック" pitchFamily="50" charset="-128"/>
              </a:defRPr>
            </a:lvl7pPr>
            <a:lvl8pPr marL="3429000" indent="-228600" eaLnBrk="0" fontAlgn="base" hangingPunct="0">
              <a:spcBef>
                <a:spcPct val="0"/>
              </a:spcBef>
              <a:spcAft>
                <a:spcPct val="0"/>
              </a:spcAft>
              <a:defRPr kumimoji="1" sz="900">
                <a:solidFill>
                  <a:srgbClr val="FF0000"/>
                </a:solidFill>
                <a:latin typeface="Times New Roman" pitchFamily="18" charset="0"/>
                <a:ea typeface="ＭＳ Ｐゴシック" pitchFamily="50" charset="-128"/>
              </a:defRPr>
            </a:lvl8pPr>
            <a:lvl9pPr marL="3886200" indent="-228600" eaLnBrk="0" fontAlgn="base" hangingPunct="0">
              <a:spcBef>
                <a:spcPct val="0"/>
              </a:spcBef>
              <a:spcAft>
                <a:spcPct val="0"/>
              </a:spcAft>
              <a:defRPr kumimoji="1" sz="900">
                <a:solidFill>
                  <a:srgbClr val="FF0000"/>
                </a:solidFill>
                <a:latin typeface="Times New Roman" pitchFamily="18" charset="0"/>
                <a:ea typeface="ＭＳ Ｐゴシック" pitchFamily="50" charset="-128"/>
              </a:defRPr>
            </a:lvl9pPr>
          </a:lstStyle>
          <a:p>
            <a:pPr algn="ctr">
              <a:defRPr/>
            </a:pPr>
            <a:r>
              <a:rPr kumimoji="0" lang="en-US" altLang="ja-JP" sz="900" dirty="0">
                <a:solidFill>
                  <a:srgbClr val="000000"/>
                </a:solidFill>
                <a:latin typeface="Arial" pitchFamily="34" charset="0"/>
                <a:ea typeface="ＭＳ ゴシック" pitchFamily="49" charset="-128"/>
                <a:cs typeface="Arial" pitchFamily="34" charset="0"/>
              </a:rPr>
              <a:t>7</a:t>
            </a:r>
          </a:p>
        </p:txBody>
      </p:sp>
      <p:sp>
        <p:nvSpPr>
          <p:cNvPr id="103" name="Rectangle 152"/>
          <p:cNvSpPr>
            <a:spLocks noChangeArrowheads="1"/>
          </p:cNvSpPr>
          <p:nvPr userDrawn="1"/>
        </p:nvSpPr>
        <p:spPr bwMode="auto">
          <a:xfrm>
            <a:off x="1988953" y="3340543"/>
            <a:ext cx="514840" cy="1849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solidFill>
                  <a:srgbClr val="000000"/>
                </a:solidFill>
                <a:miter lim="800000"/>
                <a:headEnd/>
                <a:tailEnd/>
              </a14:hiddenLine>
            </a:ext>
          </a:extLst>
        </p:spPr>
        <p:txBody>
          <a:bodyPr lIns="0" tIns="0" rIns="0" bIns="0" anchor="ctr"/>
          <a:lstStyle>
            <a:lvl1pPr eaLnBrk="0" hangingPunct="0">
              <a:defRPr kumimoji="1" sz="900">
                <a:solidFill>
                  <a:srgbClr val="FF0000"/>
                </a:solidFill>
                <a:latin typeface="Times New Roman" pitchFamily="18" charset="0"/>
                <a:ea typeface="ＭＳ Ｐゴシック" pitchFamily="50" charset="-128"/>
              </a:defRPr>
            </a:lvl1pPr>
            <a:lvl2pPr marL="742950" indent="-285750" eaLnBrk="0" hangingPunct="0">
              <a:defRPr kumimoji="1" sz="900">
                <a:solidFill>
                  <a:srgbClr val="FF0000"/>
                </a:solidFill>
                <a:latin typeface="Times New Roman" pitchFamily="18" charset="0"/>
                <a:ea typeface="ＭＳ Ｐゴシック" pitchFamily="50" charset="-128"/>
              </a:defRPr>
            </a:lvl2pPr>
            <a:lvl3pPr marL="1143000" indent="-228600" eaLnBrk="0" hangingPunct="0">
              <a:defRPr kumimoji="1" sz="900">
                <a:solidFill>
                  <a:srgbClr val="FF0000"/>
                </a:solidFill>
                <a:latin typeface="Times New Roman" pitchFamily="18" charset="0"/>
                <a:ea typeface="ＭＳ Ｐゴシック" pitchFamily="50" charset="-128"/>
              </a:defRPr>
            </a:lvl3pPr>
            <a:lvl4pPr marL="1600200" indent="-228600" eaLnBrk="0" hangingPunct="0">
              <a:defRPr kumimoji="1" sz="900">
                <a:solidFill>
                  <a:srgbClr val="FF0000"/>
                </a:solidFill>
                <a:latin typeface="Times New Roman" pitchFamily="18" charset="0"/>
                <a:ea typeface="ＭＳ Ｐゴシック" pitchFamily="50" charset="-128"/>
              </a:defRPr>
            </a:lvl4pPr>
            <a:lvl5pPr marL="2057400" indent="-228600" eaLnBrk="0" hangingPunct="0">
              <a:defRPr kumimoji="1" sz="900">
                <a:solidFill>
                  <a:srgbClr val="FF0000"/>
                </a:solidFill>
                <a:latin typeface="Times New Roman" pitchFamily="18" charset="0"/>
                <a:ea typeface="ＭＳ Ｐゴシック" pitchFamily="50" charset="-128"/>
              </a:defRPr>
            </a:lvl5pPr>
            <a:lvl6pPr marL="2514600" indent="-228600" eaLnBrk="0" fontAlgn="base" hangingPunct="0">
              <a:spcBef>
                <a:spcPct val="0"/>
              </a:spcBef>
              <a:spcAft>
                <a:spcPct val="0"/>
              </a:spcAft>
              <a:defRPr kumimoji="1" sz="900">
                <a:solidFill>
                  <a:srgbClr val="FF0000"/>
                </a:solidFill>
                <a:latin typeface="Times New Roman" pitchFamily="18" charset="0"/>
                <a:ea typeface="ＭＳ Ｐゴシック" pitchFamily="50" charset="-128"/>
              </a:defRPr>
            </a:lvl6pPr>
            <a:lvl7pPr marL="2971800" indent="-228600" eaLnBrk="0" fontAlgn="base" hangingPunct="0">
              <a:spcBef>
                <a:spcPct val="0"/>
              </a:spcBef>
              <a:spcAft>
                <a:spcPct val="0"/>
              </a:spcAft>
              <a:defRPr kumimoji="1" sz="900">
                <a:solidFill>
                  <a:srgbClr val="FF0000"/>
                </a:solidFill>
                <a:latin typeface="Times New Roman" pitchFamily="18" charset="0"/>
                <a:ea typeface="ＭＳ Ｐゴシック" pitchFamily="50" charset="-128"/>
              </a:defRPr>
            </a:lvl7pPr>
            <a:lvl8pPr marL="3429000" indent="-228600" eaLnBrk="0" fontAlgn="base" hangingPunct="0">
              <a:spcBef>
                <a:spcPct val="0"/>
              </a:spcBef>
              <a:spcAft>
                <a:spcPct val="0"/>
              </a:spcAft>
              <a:defRPr kumimoji="1" sz="900">
                <a:solidFill>
                  <a:srgbClr val="FF0000"/>
                </a:solidFill>
                <a:latin typeface="Times New Roman" pitchFamily="18" charset="0"/>
                <a:ea typeface="ＭＳ Ｐゴシック" pitchFamily="50" charset="-128"/>
              </a:defRPr>
            </a:lvl8pPr>
            <a:lvl9pPr marL="3886200" indent="-228600" eaLnBrk="0" fontAlgn="base" hangingPunct="0">
              <a:spcBef>
                <a:spcPct val="0"/>
              </a:spcBef>
              <a:spcAft>
                <a:spcPct val="0"/>
              </a:spcAft>
              <a:defRPr kumimoji="1" sz="900">
                <a:solidFill>
                  <a:srgbClr val="FF0000"/>
                </a:solidFill>
                <a:latin typeface="Times New Roman" pitchFamily="18" charset="0"/>
                <a:ea typeface="ＭＳ Ｐゴシック" pitchFamily="50" charset="-128"/>
              </a:defRPr>
            </a:lvl9pPr>
          </a:lstStyle>
          <a:p>
            <a:pPr algn="ctr">
              <a:defRPr/>
            </a:pPr>
            <a:r>
              <a:rPr kumimoji="0" lang="en-US" altLang="ja-JP" sz="900" dirty="0">
                <a:solidFill>
                  <a:srgbClr val="000000"/>
                </a:solidFill>
                <a:latin typeface="Arial" pitchFamily="34" charset="0"/>
                <a:ea typeface="ＭＳ ゴシック" pitchFamily="49" charset="-128"/>
                <a:cs typeface="Arial" pitchFamily="34" charset="0"/>
              </a:rPr>
              <a:t>6</a:t>
            </a:r>
          </a:p>
        </p:txBody>
      </p:sp>
      <p:sp>
        <p:nvSpPr>
          <p:cNvPr id="104" name="Rectangle 153"/>
          <p:cNvSpPr>
            <a:spLocks noChangeArrowheads="1"/>
          </p:cNvSpPr>
          <p:nvPr userDrawn="1"/>
        </p:nvSpPr>
        <p:spPr bwMode="auto">
          <a:xfrm>
            <a:off x="756651" y="3353243"/>
            <a:ext cx="445880" cy="1595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solidFill>
                  <a:srgbClr val="000000"/>
                </a:solidFill>
                <a:miter lim="800000"/>
                <a:headEnd/>
                <a:tailEnd/>
              </a14:hiddenLine>
            </a:ext>
          </a:extLst>
        </p:spPr>
        <p:txBody>
          <a:bodyPr lIns="0" tIns="0" rIns="0" bIns="0" anchor="ctr"/>
          <a:lstStyle>
            <a:lvl1pPr eaLnBrk="0" hangingPunct="0">
              <a:defRPr kumimoji="1" sz="900">
                <a:solidFill>
                  <a:srgbClr val="FF0000"/>
                </a:solidFill>
                <a:latin typeface="Times New Roman" pitchFamily="18" charset="0"/>
                <a:ea typeface="ＭＳ Ｐゴシック" pitchFamily="50" charset="-128"/>
              </a:defRPr>
            </a:lvl1pPr>
            <a:lvl2pPr marL="742950" indent="-285750" eaLnBrk="0" hangingPunct="0">
              <a:defRPr kumimoji="1" sz="900">
                <a:solidFill>
                  <a:srgbClr val="FF0000"/>
                </a:solidFill>
                <a:latin typeface="Times New Roman" pitchFamily="18" charset="0"/>
                <a:ea typeface="ＭＳ Ｐゴシック" pitchFamily="50" charset="-128"/>
              </a:defRPr>
            </a:lvl2pPr>
            <a:lvl3pPr marL="1143000" indent="-228600" eaLnBrk="0" hangingPunct="0">
              <a:defRPr kumimoji="1" sz="900">
                <a:solidFill>
                  <a:srgbClr val="FF0000"/>
                </a:solidFill>
                <a:latin typeface="Times New Roman" pitchFamily="18" charset="0"/>
                <a:ea typeface="ＭＳ Ｐゴシック" pitchFamily="50" charset="-128"/>
              </a:defRPr>
            </a:lvl3pPr>
            <a:lvl4pPr marL="1600200" indent="-228600" eaLnBrk="0" hangingPunct="0">
              <a:defRPr kumimoji="1" sz="900">
                <a:solidFill>
                  <a:srgbClr val="FF0000"/>
                </a:solidFill>
                <a:latin typeface="Times New Roman" pitchFamily="18" charset="0"/>
                <a:ea typeface="ＭＳ Ｐゴシック" pitchFamily="50" charset="-128"/>
              </a:defRPr>
            </a:lvl4pPr>
            <a:lvl5pPr marL="2057400" indent="-228600" eaLnBrk="0" hangingPunct="0">
              <a:defRPr kumimoji="1" sz="900">
                <a:solidFill>
                  <a:srgbClr val="FF0000"/>
                </a:solidFill>
                <a:latin typeface="Times New Roman" pitchFamily="18" charset="0"/>
                <a:ea typeface="ＭＳ Ｐゴシック" pitchFamily="50" charset="-128"/>
              </a:defRPr>
            </a:lvl5pPr>
            <a:lvl6pPr marL="2514600" indent="-228600" eaLnBrk="0" fontAlgn="base" hangingPunct="0">
              <a:spcBef>
                <a:spcPct val="0"/>
              </a:spcBef>
              <a:spcAft>
                <a:spcPct val="0"/>
              </a:spcAft>
              <a:defRPr kumimoji="1" sz="900">
                <a:solidFill>
                  <a:srgbClr val="FF0000"/>
                </a:solidFill>
                <a:latin typeface="Times New Roman" pitchFamily="18" charset="0"/>
                <a:ea typeface="ＭＳ Ｐゴシック" pitchFamily="50" charset="-128"/>
              </a:defRPr>
            </a:lvl6pPr>
            <a:lvl7pPr marL="2971800" indent="-228600" eaLnBrk="0" fontAlgn="base" hangingPunct="0">
              <a:spcBef>
                <a:spcPct val="0"/>
              </a:spcBef>
              <a:spcAft>
                <a:spcPct val="0"/>
              </a:spcAft>
              <a:defRPr kumimoji="1" sz="900">
                <a:solidFill>
                  <a:srgbClr val="FF0000"/>
                </a:solidFill>
                <a:latin typeface="Times New Roman" pitchFamily="18" charset="0"/>
                <a:ea typeface="ＭＳ Ｐゴシック" pitchFamily="50" charset="-128"/>
              </a:defRPr>
            </a:lvl7pPr>
            <a:lvl8pPr marL="3429000" indent="-228600" eaLnBrk="0" fontAlgn="base" hangingPunct="0">
              <a:spcBef>
                <a:spcPct val="0"/>
              </a:spcBef>
              <a:spcAft>
                <a:spcPct val="0"/>
              </a:spcAft>
              <a:defRPr kumimoji="1" sz="900">
                <a:solidFill>
                  <a:srgbClr val="FF0000"/>
                </a:solidFill>
                <a:latin typeface="Times New Roman" pitchFamily="18" charset="0"/>
                <a:ea typeface="ＭＳ Ｐゴシック" pitchFamily="50" charset="-128"/>
              </a:defRPr>
            </a:lvl8pPr>
            <a:lvl9pPr marL="3886200" indent="-228600" eaLnBrk="0" fontAlgn="base" hangingPunct="0">
              <a:spcBef>
                <a:spcPct val="0"/>
              </a:spcBef>
              <a:spcAft>
                <a:spcPct val="0"/>
              </a:spcAft>
              <a:defRPr kumimoji="1" sz="900">
                <a:solidFill>
                  <a:srgbClr val="FF0000"/>
                </a:solidFill>
                <a:latin typeface="Times New Roman" pitchFamily="18" charset="0"/>
                <a:ea typeface="ＭＳ Ｐゴシック" pitchFamily="50" charset="-128"/>
              </a:defRPr>
            </a:lvl9pPr>
          </a:lstStyle>
          <a:p>
            <a:pPr algn="ctr">
              <a:defRPr/>
            </a:pPr>
            <a:r>
              <a:rPr kumimoji="0" lang="en-US" altLang="ja-JP" sz="900" dirty="0">
                <a:solidFill>
                  <a:srgbClr val="000000"/>
                </a:solidFill>
                <a:latin typeface="Arial" pitchFamily="34" charset="0"/>
                <a:ea typeface="ＭＳ ゴシック" pitchFamily="49" charset="-128"/>
                <a:cs typeface="Arial" pitchFamily="34" charset="0"/>
              </a:rPr>
              <a:t>’15/4</a:t>
            </a:r>
          </a:p>
        </p:txBody>
      </p:sp>
      <p:sp>
        <p:nvSpPr>
          <p:cNvPr id="112" name="Rectangle 154"/>
          <p:cNvSpPr>
            <a:spLocks noChangeArrowheads="1"/>
          </p:cNvSpPr>
          <p:nvPr userDrawn="1"/>
        </p:nvSpPr>
        <p:spPr bwMode="auto">
          <a:xfrm>
            <a:off x="7691252" y="3341529"/>
            <a:ext cx="597512" cy="182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solidFill>
                  <a:srgbClr val="000000"/>
                </a:solidFill>
                <a:miter lim="800000"/>
                <a:headEnd/>
                <a:tailEnd/>
              </a14:hiddenLine>
            </a:ext>
          </a:extLst>
        </p:spPr>
        <p:txBody>
          <a:bodyPr lIns="0" tIns="0" rIns="0" bIns="0" anchor="ctr"/>
          <a:lstStyle>
            <a:lvl1pPr eaLnBrk="0" hangingPunct="0">
              <a:defRPr kumimoji="1" sz="900">
                <a:solidFill>
                  <a:srgbClr val="FF0000"/>
                </a:solidFill>
                <a:latin typeface="Times New Roman" pitchFamily="18" charset="0"/>
                <a:ea typeface="ＭＳ Ｐゴシック" pitchFamily="50" charset="-128"/>
              </a:defRPr>
            </a:lvl1pPr>
            <a:lvl2pPr marL="742950" indent="-285750" eaLnBrk="0" hangingPunct="0">
              <a:defRPr kumimoji="1" sz="900">
                <a:solidFill>
                  <a:srgbClr val="FF0000"/>
                </a:solidFill>
                <a:latin typeface="Times New Roman" pitchFamily="18" charset="0"/>
                <a:ea typeface="ＭＳ Ｐゴシック" pitchFamily="50" charset="-128"/>
              </a:defRPr>
            </a:lvl2pPr>
            <a:lvl3pPr marL="1143000" indent="-228600" eaLnBrk="0" hangingPunct="0">
              <a:defRPr kumimoji="1" sz="900">
                <a:solidFill>
                  <a:srgbClr val="FF0000"/>
                </a:solidFill>
                <a:latin typeface="Times New Roman" pitchFamily="18" charset="0"/>
                <a:ea typeface="ＭＳ Ｐゴシック" pitchFamily="50" charset="-128"/>
              </a:defRPr>
            </a:lvl3pPr>
            <a:lvl4pPr marL="1600200" indent="-228600" eaLnBrk="0" hangingPunct="0">
              <a:defRPr kumimoji="1" sz="900">
                <a:solidFill>
                  <a:srgbClr val="FF0000"/>
                </a:solidFill>
                <a:latin typeface="Times New Roman" pitchFamily="18" charset="0"/>
                <a:ea typeface="ＭＳ Ｐゴシック" pitchFamily="50" charset="-128"/>
              </a:defRPr>
            </a:lvl4pPr>
            <a:lvl5pPr marL="2057400" indent="-228600" eaLnBrk="0" hangingPunct="0">
              <a:defRPr kumimoji="1" sz="900">
                <a:solidFill>
                  <a:srgbClr val="FF0000"/>
                </a:solidFill>
                <a:latin typeface="Times New Roman" pitchFamily="18" charset="0"/>
                <a:ea typeface="ＭＳ Ｐゴシック" pitchFamily="50" charset="-128"/>
              </a:defRPr>
            </a:lvl5pPr>
            <a:lvl6pPr marL="2514600" indent="-228600" eaLnBrk="0" fontAlgn="base" hangingPunct="0">
              <a:spcBef>
                <a:spcPct val="0"/>
              </a:spcBef>
              <a:spcAft>
                <a:spcPct val="0"/>
              </a:spcAft>
              <a:defRPr kumimoji="1" sz="900">
                <a:solidFill>
                  <a:srgbClr val="FF0000"/>
                </a:solidFill>
                <a:latin typeface="Times New Roman" pitchFamily="18" charset="0"/>
                <a:ea typeface="ＭＳ Ｐゴシック" pitchFamily="50" charset="-128"/>
              </a:defRPr>
            </a:lvl6pPr>
            <a:lvl7pPr marL="2971800" indent="-228600" eaLnBrk="0" fontAlgn="base" hangingPunct="0">
              <a:spcBef>
                <a:spcPct val="0"/>
              </a:spcBef>
              <a:spcAft>
                <a:spcPct val="0"/>
              </a:spcAft>
              <a:defRPr kumimoji="1" sz="900">
                <a:solidFill>
                  <a:srgbClr val="FF0000"/>
                </a:solidFill>
                <a:latin typeface="Times New Roman" pitchFamily="18" charset="0"/>
                <a:ea typeface="ＭＳ Ｐゴシック" pitchFamily="50" charset="-128"/>
              </a:defRPr>
            </a:lvl7pPr>
            <a:lvl8pPr marL="3429000" indent="-228600" eaLnBrk="0" fontAlgn="base" hangingPunct="0">
              <a:spcBef>
                <a:spcPct val="0"/>
              </a:spcBef>
              <a:spcAft>
                <a:spcPct val="0"/>
              </a:spcAft>
              <a:defRPr kumimoji="1" sz="900">
                <a:solidFill>
                  <a:srgbClr val="FF0000"/>
                </a:solidFill>
                <a:latin typeface="Times New Roman" pitchFamily="18" charset="0"/>
                <a:ea typeface="ＭＳ Ｐゴシック" pitchFamily="50" charset="-128"/>
              </a:defRPr>
            </a:lvl8pPr>
            <a:lvl9pPr marL="3886200" indent="-228600" eaLnBrk="0" fontAlgn="base" hangingPunct="0">
              <a:spcBef>
                <a:spcPct val="0"/>
              </a:spcBef>
              <a:spcAft>
                <a:spcPct val="0"/>
              </a:spcAft>
              <a:defRPr kumimoji="1" sz="900">
                <a:solidFill>
                  <a:srgbClr val="FF0000"/>
                </a:solidFill>
                <a:latin typeface="Times New Roman" pitchFamily="18" charset="0"/>
                <a:ea typeface="ＭＳ Ｐゴシック" pitchFamily="50" charset="-128"/>
              </a:defRPr>
            </a:lvl9pPr>
          </a:lstStyle>
          <a:p>
            <a:pPr algn="ctr">
              <a:defRPr/>
            </a:pPr>
            <a:r>
              <a:rPr kumimoji="0" lang="en-US" altLang="ja-JP" sz="900" dirty="0">
                <a:solidFill>
                  <a:srgbClr val="000000"/>
                </a:solidFill>
                <a:latin typeface="Arial" pitchFamily="34" charset="0"/>
                <a:ea typeface="ＭＳ ゴシック" pitchFamily="49" charset="-128"/>
                <a:cs typeface="Arial" pitchFamily="34" charset="0"/>
              </a:rPr>
              <a:t>3</a:t>
            </a:r>
          </a:p>
        </p:txBody>
      </p:sp>
      <p:sp>
        <p:nvSpPr>
          <p:cNvPr id="114" name="Rectangle 155"/>
          <p:cNvSpPr>
            <a:spLocks noChangeArrowheads="1"/>
          </p:cNvSpPr>
          <p:nvPr userDrawn="1"/>
        </p:nvSpPr>
        <p:spPr bwMode="auto">
          <a:xfrm>
            <a:off x="7042582" y="3345291"/>
            <a:ext cx="648679" cy="1754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solidFill>
                  <a:srgbClr val="000000"/>
                </a:solidFill>
                <a:miter lim="800000"/>
                <a:headEnd/>
                <a:tailEnd/>
              </a14:hiddenLine>
            </a:ext>
          </a:extLst>
        </p:spPr>
        <p:txBody>
          <a:bodyPr lIns="0" tIns="0" rIns="0" bIns="0" anchor="ctr"/>
          <a:lstStyle>
            <a:lvl1pPr eaLnBrk="0" hangingPunct="0">
              <a:defRPr kumimoji="1" sz="900">
                <a:solidFill>
                  <a:srgbClr val="FF0000"/>
                </a:solidFill>
                <a:latin typeface="Times New Roman" pitchFamily="18" charset="0"/>
                <a:ea typeface="ＭＳ Ｐゴシック" pitchFamily="50" charset="-128"/>
              </a:defRPr>
            </a:lvl1pPr>
            <a:lvl2pPr marL="742950" indent="-285750" eaLnBrk="0" hangingPunct="0">
              <a:defRPr kumimoji="1" sz="900">
                <a:solidFill>
                  <a:srgbClr val="FF0000"/>
                </a:solidFill>
                <a:latin typeface="Times New Roman" pitchFamily="18" charset="0"/>
                <a:ea typeface="ＭＳ Ｐゴシック" pitchFamily="50" charset="-128"/>
              </a:defRPr>
            </a:lvl2pPr>
            <a:lvl3pPr marL="1143000" indent="-228600" eaLnBrk="0" hangingPunct="0">
              <a:defRPr kumimoji="1" sz="900">
                <a:solidFill>
                  <a:srgbClr val="FF0000"/>
                </a:solidFill>
                <a:latin typeface="Times New Roman" pitchFamily="18" charset="0"/>
                <a:ea typeface="ＭＳ Ｐゴシック" pitchFamily="50" charset="-128"/>
              </a:defRPr>
            </a:lvl3pPr>
            <a:lvl4pPr marL="1600200" indent="-228600" eaLnBrk="0" hangingPunct="0">
              <a:defRPr kumimoji="1" sz="900">
                <a:solidFill>
                  <a:srgbClr val="FF0000"/>
                </a:solidFill>
                <a:latin typeface="Times New Roman" pitchFamily="18" charset="0"/>
                <a:ea typeface="ＭＳ Ｐゴシック" pitchFamily="50" charset="-128"/>
              </a:defRPr>
            </a:lvl4pPr>
            <a:lvl5pPr marL="2057400" indent="-228600" eaLnBrk="0" hangingPunct="0">
              <a:defRPr kumimoji="1" sz="900">
                <a:solidFill>
                  <a:srgbClr val="FF0000"/>
                </a:solidFill>
                <a:latin typeface="Times New Roman" pitchFamily="18" charset="0"/>
                <a:ea typeface="ＭＳ Ｐゴシック" pitchFamily="50" charset="-128"/>
              </a:defRPr>
            </a:lvl5pPr>
            <a:lvl6pPr marL="2514600" indent="-228600" eaLnBrk="0" fontAlgn="base" hangingPunct="0">
              <a:spcBef>
                <a:spcPct val="0"/>
              </a:spcBef>
              <a:spcAft>
                <a:spcPct val="0"/>
              </a:spcAft>
              <a:defRPr kumimoji="1" sz="900">
                <a:solidFill>
                  <a:srgbClr val="FF0000"/>
                </a:solidFill>
                <a:latin typeface="Times New Roman" pitchFamily="18" charset="0"/>
                <a:ea typeface="ＭＳ Ｐゴシック" pitchFamily="50" charset="-128"/>
              </a:defRPr>
            </a:lvl6pPr>
            <a:lvl7pPr marL="2971800" indent="-228600" eaLnBrk="0" fontAlgn="base" hangingPunct="0">
              <a:spcBef>
                <a:spcPct val="0"/>
              </a:spcBef>
              <a:spcAft>
                <a:spcPct val="0"/>
              </a:spcAft>
              <a:defRPr kumimoji="1" sz="900">
                <a:solidFill>
                  <a:srgbClr val="FF0000"/>
                </a:solidFill>
                <a:latin typeface="Times New Roman" pitchFamily="18" charset="0"/>
                <a:ea typeface="ＭＳ Ｐゴシック" pitchFamily="50" charset="-128"/>
              </a:defRPr>
            </a:lvl7pPr>
            <a:lvl8pPr marL="3429000" indent="-228600" eaLnBrk="0" fontAlgn="base" hangingPunct="0">
              <a:spcBef>
                <a:spcPct val="0"/>
              </a:spcBef>
              <a:spcAft>
                <a:spcPct val="0"/>
              </a:spcAft>
              <a:defRPr kumimoji="1" sz="900">
                <a:solidFill>
                  <a:srgbClr val="FF0000"/>
                </a:solidFill>
                <a:latin typeface="Times New Roman" pitchFamily="18" charset="0"/>
                <a:ea typeface="ＭＳ Ｐゴシック" pitchFamily="50" charset="-128"/>
              </a:defRPr>
            </a:lvl8pPr>
            <a:lvl9pPr marL="3886200" indent="-228600" eaLnBrk="0" fontAlgn="base" hangingPunct="0">
              <a:spcBef>
                <a:spcPct val="0"/>
              </a:spcBef>
              <a:spcAft>
                <a:spcPct val="0"/>
              </a:spcAft>
              <a:defRPr kumimoji="1" sz="900">
                <a:solidFill>
                  <a:srgbClr val="FF0000"/>
                </a:solidFill>
                <a:latin typeface="Times New Roman" pitchFamily="18" charset="0"/>
                <a:ea typeface="ＭＳ Ｐゴシック" pitchFamily="50" charset="-128"/>
              </a:defRPr>
            </a:lvl9pPr>
          </a:lstStyle>
          <a:p>
            <a:pPr algn="ctr">
              <a:defRPr/>
            </a:pPr>
            <a:r>
              <a:rPr kumimoji="0" lang="en-US" altLang="ja-JP" sz="900" dirty="0">
                <a:solidFill>
                  <a:srgbClr val="000000"/>
                </a:solidFill>
                <a:latin typeface="Arial" pitchFamily="34" charset="0"/>
                <a:ea typeface="ＭＳ ゴシック" pitchFamily="49" charset="-128"/>
                <a:cs typeface="Arial" pitchFamily="34" charset="0"/>
              </a:rPr>
              <a:t>2</a:t>
            </a:r>
          </a:p>
        </p:txBody>
      </p:sp>
      <p:sp>
        <p:nvSpPr>
          <p:cNvPr id="115" name="Rectangle 156"/>
          <p:cNvSpPr>
            <a:spLocks noChangeArrowheads="1"/>
          </p:cNvSpPr>
          <p:nvPr userDrawn="1"/>
        </p:nvSpPr>
        <p:spPr bwMode="auto">
          <a:xfrm>
            <a:off x="6393906" y="3342134"/>
            <a:ext cx="648679" cy="1817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solidFill>
                  <a:srgbClr val="000000"/>
                </a:solidFill>
                <a:miter lim="800000"/>
                <a:headEnd/>
                <a:tailEnd/>
              </a14:hiddenLine>
            </a:ext>
          </a:extLst>
        </p:spPr>
        <p:txBody>
          <a:bodyPr lIns="0" tIns="0" rIns="0" bIns="0" anchor="ctr"/>
          <a:lstStyle>
            <a:lvl1pPr eaLnBrk="0" hangingPunct="0">
              <a:defRPr kumimoji="1" sz="900">
                <a:solidFill>
                  <a:srgbClr val="FF0000"/>
                </a:solidFill>
                <a:latin typeface="Times New Roman" pitchFamily="18" charset="0"/>
                <a:ea typeface="ＭＳ Ｐゴシック" pitchFamily="50" charset="-128"/>
              </a:defRPr>
            </a:lvl1pPr>
            <a:lvl2pPr marL="742950" indent="-285750" eaLnBrk="0" hangingPunct="0">
              <a:defRPr kumimoji="1" sz="900">
                <a:solidFill>
                  <a:srgbClr val="FF0000"/>
                </a:solidFill>
                <a:latin typeface="Times New Roman" pitchFamily="18" charset="0"/>
                <a:ea typeface="ＭＳ Ｐゴシック" pitchFamily="50" charset="-128"/>
              </a:defRPr>
            </a:lvl2pPr>
            <a:lvl3pPr marL="1143000" indent="-228600" eaLnBrk="0" hangingPunct="0">
              <a:defRPr kumimoji="1" sz="900">
                <a:solidFill>
                  <a:srgbClr val="FF0000"/>
                </a:solidFill>
                <a:latin typeface="Times New Roman" pitchFamily="18" charset="0"/>
                <a:ea typeface="ＭＳ Ｐゴシック" pitchFamily="50" charset="-128"/>
              </a:defRPr>
            </a:lvl3pPr>
            <a:lvl4pPr marL="1600200" indent="-228600" eaLnBrk="0" hangingPunct="0">
              <a:defRPr kumimoji="1" sz="900">
                <a:solidFill>
                  <a:srgbClr val="FF0000"/>
                </a:solidFill>
                <a:latin typeface="Times New Roman" pitchFamily="18" charset="0"/>
                <a:ea typeface="ＭＳ Ｐゴシック" pitchFamily="50" charset="-128"/>
              </a:defRPr>
            </a:lvl4pPr>
            <a:lvl5pPr marL="2057400" indent="-228600" eaLnBrk="0" hangingPunct="0">
              <a:defRPr kumimoji="1" sz="900">
                <a:solidFill>
                  <a:srgbClr val="FF0000"/>
                </a:solidFill>
                <a:latin typeface="Times New Roman" pitchFamily="18" charset="0"/>
                <a:ea typeface="ＭＳ Ｐゴシック" pitchFamily="50" charset="-128"/>
              </a:defRPr>
            </a:lvl5pPr>
            <a:lvl6pPr marL="2514600" indent="-228600" eaLnBrk="0" fontAlgn="base" hangingPunct="0">
              <a:spcBef>
                <a:spcPct val="0"/>
              </a:spcBef>
              <a:spcAft>
                <a:spcPct val="0"/>
              </a:spcAft>
              <a:defRPr kumimoji="1" sz="900">
                <a:solidFill>
                  <a:srgbClr val="FF0000"/>
                </a:solidFill>
                <a:latin typeface="Times New Roman" pitchFamily="18" charset="0"/>
                <a:ea typeface="ＭＳ Ｐゴシック" pitchFamily="50" charset="-128"/>
              </a:defRPr>
            </a:lvl6pPr>
            <a:lvl7pPr marL="2971800" indent="-228600" eaLnBrk="0" fontAlgn="base" hangingPunct="0">
              <a:spcBef>
                <a:spcPct val="0"/>
              </a:spcBef>
              <a:spcAft>
                <a:spcPct val="0"/>
              </a:spcAft>
              <a:defRPr kumimoji="1" sz="900">
                <a:solidFill>
                  <a:srgbClr val="FF0000"/>
                </a:solidFill>
                <a:latin typeface="Times New Roman" pitchFamily="18" charset="0"/>
                <a:ea typeface="ＭＳ Ｐゴシック" pitchFamily="50" charset="-128"/>
              </a:defRPr>
            </a:lvl7pPr>
            <a:lvl8pPr marL="3429000" indent="-228600" eaLnBrk="0" fontAlgn="base" hangingPunct="0">
              <a:spcBef>
                <a:spcPct val="0"/>
              </a:spcBef>
              <a:spcAft>
                <a:spcPct val="0"/>
              </a:spcAft>
              <a:defRPr kumimoji="1" sz="900">
                <a:solidFill>
                  <a:srgbClr val="FF0000"/>
                </a:solidFill>
                <a:latin typeface="Times New Roman" pitchFamily="18" charset="0"/>
                <a:ea typeface="ＭＳ Ｐゴシック" pitchFamily="50" charset="-128"/>
              </a:defRPr>
            </a:lvl8pPr>
            <a:lvl9pPr marL="3886200" indent="-228600" eaLnBrk="0" fontAlgn="base" hangingPunct="0">
              <a:spcBef>
                <a:spcPct val="0"/>
              </a:spcBef>
              <a:spcAft>
                <a:spcPct val="0"/>
              </a:spcAft>
              <a:defRPr kumimoji="1" sz="900">
                <a:solidFill>
                  <a:srgbClr val="FF0000"/>
                </a:solidFill>
                <a:latin typeface="Times New Roman" pitchFamily="18" charset="0"/>
                <a:ea typeface="ＭＳ Ｐゴシック" pitchFamily="50" charset="-128"/>
              </a:defRPr>
            </a:lvl9pPr>
          </a:lstStyle>
          <a:p>
            <a:pPr algn="ctr">
              <a:defRPr/>
            </a:pPr>
            <a:r>
              <a:rPr kumimoji="0" lang="en-US" altLang="ja-JP" sz="900" dirty="0">
                <a:solidFill>
                  <a:srgbClr val="000000"/>
                </a:solidFill>
                <a:latin typeface="Arial" pitchFamily="34" charset="0"/>
                <a:ea typeface="ＭＳ ゴシック" pitchFamily="49" charset="-128"/>
                <a:cs typeface="Arial" pitchFamily="34" charset="0"/>
              </a:rPr>
              <a:t>‘16/1</a:t>
            </a:r>
          </a:p>
        </p:txBody>
      </p:sp>
      <p:sp>
        <p:nvSpPr>
          <p:cNvPr id="129" name="Line 196"/>
          <p:cNvSpPr>
            <a:spLocks noChangeShapeType="1"/>
          </p:cNvSpPr>
          <p:nvPr userDrawn="1"/>
        </p:nvSpPr>
        <p:spPr bwMode="auto">
          <a:xfrm>
            <a:off x="1922417" y="3335188"/>
            <a:ext cx="0" cy="195639"/>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sz="900">
              <a:solidFill>
                <a:srgbClr val="FF0000"/>
              </a:solidFill>
              <a:ea typeface="ＭＳ Ｐゴシック" charset="-128"/>
              <a:cs typeface="Arial" panose="020B0604020202020204" pitchFamily="34" charset="0"/>
            </a:endParaRPr>
          </a:p>
        </p:txBody>
      </p:sp>
      <p:sp>
        <p:nvSpPr>
          <p:cNvPr id="135" name="Line 196"/>
          <p:cNvSpPr>
            <a:spLocks noChangeShapeType="1"/>
          </p:cNvSpPr>
          <p:nvPr userDrawn="1"/>
        </p:nvSpPr>
        <p:spPr bwMode="auto">
          <a:xfrm>
            <a:off x="1289371" y="3335188"/>
            <a:ext cx="0" cy="195639"/>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sz="900">
              <a:solidFill>
                <a:srgbClr val="FF0000"/>
              </a:solidFill>
              <a:ea typeface="ＭＳ Ｐゴシック" charset="-128"/>
              <a:cs typeface="Arial" panose="020B0604020202020204" pitchFamily="34" charset="0"/>
            </a:endParaRPr>
          </a:p>
        </p:txBody>
      </p:sp>
      <p:sp>
        <p:nvSpPr>
          <p:cNvPr id="137" name="Line 196"/>
          <p:cNvSpPr>
            <a:spLocks noChangeShapeType="1"/>
          </p:cNvSpPr>
          <p:nvPr userDrawn="1"/>
        </p:nvSpPr>
        <p:spPr bwMode="auto">
          <a:xfrm>
            <a:off x="2567187" y="3335188"/>
            <a:ext cx="0" cy="195639"/>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sz="900">
              <a:solidFill>
                <a:srgbClr val="FF0000"/>
              </a:solidFill>
              <a:ea typeface="ＭＳ Ｐゴシック" charset="-128"/>
              <a:cs typeface="Arial" panose="020B0604020202020204" pitchFamily="34" charset="0"/>
            </a:endParaRPr>
          </a:p>
        </p:txBody>
      </p:sp>
      <p:sp>
        <p:nvSpPr>
          <p:cNvPr id="138" name="Line 196"/>
          <p:cNvSpPr>
            <a:spLocks noChangeShapeType="1"/>
          </p:cNvSpPr>
          <p:nvPr userDrawn="1"/>
        </p:nvSpPr>
        <p:spPr bwMode="auto">
          <a:xfrm>
            <a:off x="3188509" y="3335188"/>
            <a:ext cx="0" cy="195639"/>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sz="900">
              <a:solidFill>
                <a:srgbClr val="FF0000"/>
              </a:solidFill>
              <a:ea typeface="ＭＳ Ｐゴシック" charset="-128"/>
              <a:cs typeface="Arial" panose="020B0604020202020204" pitchFamily="34" charset="0"/>
            </a:endParaRPr>
          </a:p>
        </p:txBody>
      </p:sp>
      <p:sp>
        <p:nvSpPr>
          <p:cNvPr id="139" name="Line 196"/>
          <p:cNvSpPr>
            <a:spLocks noChangeShapeType="1"/>
          </p:cNvSpPr>
          <p:nvPr userDrawn="1"/>
        </p:nvSpPr>
        <p:spPr bwMode="auto">
          <a:xfrm>
            <a:off x="3850863" y="3335188"/>
            <a:ext cx="0" cy="195639"/>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sz="900">
              <a:solidFill>
                <a:srgbClr val="FF0000"/>
              </a:solidFill>
              <a:ea typeface="ＭＳ Ｐゴシック" charset="-128"/>
              <a:cs typeface="Arial" panose="020B0604020202020204" pitchFamily="34" charset="0"/>
            </a:endParaRPr>
          </a:p>
        </p:txBody>
      </p:sp>
      <p:sp>
        <p:nvSpPr>
          <p:cNvPr id="141" name="Line 196"/>
          <p:cNvSpPr>
            <a:spLocks noChangeShapeType="1"/>
          </p:cNvSpPr>
          <p:nvPr userDrawn="1"/>
        </p:nvSpPr>
        <p:spPr bwMode="auto">
          <a:xfrm>
            <a:off x="4483909" y="3335188"/>
            <a:ext cx="0" cy="195639"/>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sz="900">
              <a:solidFill>
                <a:srgbClr val="FF0000"/>
              </a:solidFill>
              <a:ea typeface="ＭＳ Ｐゴシック" charset="-128"/>
              <a:cs typeface="Arial" panose="020B0604020202020204" pitchFamily="34" charset="0"/>
            </a:endParaRPr>
          </a:p>
        </p:txBody>
      </p:sp>
      <p:sp>
        <p:nvSpPr>
          <p:cNvPr id="142" name="Line 196"/>
          <p:cNvSpPr>
            <a:spLocks noChangeShapeType="1"/>
          </p:cNvSpPr>
          <p:nvPr userDrawn="1"/>
        </p:nvSpPr>
        <p:spPr bwMode="auto">
          <a:xfrm>
            <a:off x="5116955" y="3335188"/>
            <a:ext cx="0" cy="195639"/>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sz="900">
              <a:solidFill>
                <a:srgbClr val="FF0000"/>
              </a:solidFill>
              <a:ea typeface="ＭＳ Ｐゴシック" charset="-128"/>
              <a:cs typeface="Arial" panose="020B0604020202020204" pitchFamily="34" charset="0"/>
            </a:endParaRPr>
          </a:p>
        </p:txBody>
      </p:sp>
      <p:sp>
        <p:nvSpPr>
          <p:cNvPr id="143" name="Line 196"/>
          <p:cNvSpPr>
            <a:spLocks noChangeShapeType="1"/>
          </p:cNvSpPr>
          <p:nvPr userDrawn="1"/>
        </p:nvSpPr>
        <p:spPr bwMode="auto">
          <a:xfrm>
            <a:off x="5750001" y="3335188"/>
            <a:ext cx="0" cy="195639"/>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sz="900">
              <a:solidFill>
                <a:srgbClr val="FF0000"/>
              </a:solidFill>
              <a:ea typeface="ＭＳ Ｐゴシック" charset="-128"/>
              <a:cs typeface="Arial" panose="020B0604020202020204" pitchFamily="34" charset="0"/>
            </a:endParaRPr>
          </a:p>
        </p:txBody>
      </p:sp>
      <p:sp>
        <p:nvSpPr>
          <p:cNvPr id="144" name="Line 196"/>
          <p:cNvSpPr>
            <a:spLocks noChangeShapeType="1"/>
          </p:cNvSpPr>
          <p:nvPr userDrawn="1"/>
        </p:nvSpPr>
        <p:spPr bwMode="auto">
          <a:xfrm>
            <a:off x="6383048" y="3335188"/>
            <a:ext cx="0" cy="195639"/>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sz="900">
              <a:solidFill>
                <a:srgbClr val="FF0000"/>
              </a:solidFill>
              <a:ea typeface="ＭＳ Ｐゴシック" charset="-128"/>
              <a:cs typeface="Arial" panose="020B0604020202020204" pitchFamily="34" charset="0"/>
            </a:endParaRPr>
          </a:p>
        </p:txBody>
      </p:sp>
      <p:sp>
        <p:nvSpPr>
          <p:cNvPr id="147" name="Line 196"/>
          <p:cNvSpPr>
            <a:spLocks noChangeShapeType="1"/>
          </p:cNvSpPr>
          <p:nvPr userDrawn="1"/>
        </p:nvSpPr>
        <p:spPr bwMode="auto">
          <a:xfrm>
            <a:off x="7039540" y="3335188"/>
            <a:ext cx="0" cy="195639"/>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sz="900">
              <a:solidFill>
                <a:srgbClr val="FF0000"/>
              </a:solidFill>
              <a:ea typeface="ＭＳ Ｐゴシック" charset="-128"/>
              <a:cs typeface="Arial" panose="020B0604020202020204" pitchFamily="34" charset="0"/>
            </a:endParaRPr>
          </a:p>
        </p:txBody>
      </p:sp>
      <p:sp>
        <p:nvSpPr>
          <p:cNvPr id="148" name="Line 196"/>
          <p:cNvSpPr>
            <a:spLocks noChangeShapeType="1"/>
          </p:cNvSpPr>
          <p:nvPr userDrawn="1"/>
        </p:nvSpPr>
        <p:spPr bwMode="auto">
          <a:xfrm>
            <a:off x="7672585" y="3335188"/>
            <a:ext cx="0" cy="195639"/>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sz="900">
              <a:solidFill>
                <a:srgbClr val="FF0000"/>
              </a:solidFill>
              <a:ea typeface="ＭＳ Ｐゴシック" charset="-128"/>
              <a:cs typeface="Arial" panose="020B0604020202020204" pitchFamily="34" charset="0"/>
            </a:endParaRPr>
          </a:p>
        </p:txBody>
      </p:sp>
      <p:sp>
        <p:nvSpPr>
          <p:cNvPr id="150" name="Line 306"/>
          <p:cNvSpPr>
            <a:spLocks noChangeShapeType="1"/>
          </p:cNvSpPr>
          <p:nvPr userDrawn="1"/>
        </p:nvSpPr>
        <p:spPr bwMode="auto">
          <a:xfrm>
            <a:off x="8305838" y="4338938"/>
            <a:ext cx="3520831"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spcBef>
                <a:spcPct val="50000"/>
              </a:spcBef>
            </a:pPr>
            <a:endParaRPr lang="ja-JP" altLang="en-US" sz="900">
              <a:solidFill>
                <a:srgbClr val="FF0000"/>
              </a:solidFill>
              <a:cs typeface="Arial" panose="020B0604020202020204" pitchFamily="34" charset="0"/>
            </a:endParaRPr>
          </a:p>
        </p:txBody>
      </p:sp>
      <p:sp>
        <p:nvSpPr>
          <p:cNvPr id="151" name="Text Box 414"/>
          <p:cNvSpPr txBox="1">
            <a:spLocks noChangeArrowheads="1"/>
          </p:cNvSpPr>
          <p:nvPr userDrawn="1"/>
        </p:nvSpPr>
        <p:spPr bwMode="auto">
          <a:xfrm>
            <a:off x="8666135" y="4338950"/>
            <a:ext cx="2618468" cy="200055"/>
          </a:xfrm>
          <a:prstGeom prst="rect">
            <a:avLst/>
          </a:prstGeom>
          <a:noFill/>
          <a:ln>
            <a:noFill/>
          </a:ln>
          <a:effectLst/>
          <a:extLst>
            <a:ext uri="{909E8E84-426E-40DD-AFC4-6F175D3DCCD1}">
              <a14:hiddenFill xmlns:a14="http://schemas.microsoft.com/office/drawing/2010/main">
                <a:solidFill>
                  <a:srgbClr val="99FFCC"/>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kumimoji="1" sz="900">
                <a:solidFill>
                  <a:srgbClr val="FF0000"/>
                </a:solidFill>
                <a:latin typeface="Times New Roman" pitchFamily="18" charset="0"/>
                <a:ea typeface="ＭＳ Ｐゴシック" charset="-128"/>
              </a:defRPr>
            </a:lvl1pPr>
            <a:lvl2pPr marL="742950" indent="-285750" eaLnBrk="0" hangingPunct="0">
              <a:defRPr kumimoji="1" sz="900">
                <a:solidFill>
                  <a:srgbClr val="FF0000"/>
                </a:solidFill>
                <a:latin typeface="Times New Roman" pitchFamily="18" charset="0"/>
                <a:ea typeface="ＭＳ Ｐゴシック" charset="-128"/>
              </a:defRPr>
            </a:lvl2pPr>
            <a:lvl3pPr marL="1143000" indent="-228600" eaLnBrk="0" hangingPunct="0">
              <a:defRPr kumimoji="1" sz="900">
                <a:solidFill>
                  <a:srgbClr val="FF0000"/>
                </a:solidFill>
                <a:latin typeface="Times New Roman" pitchFamily="18" charset="0"/>
                <a:ea typeface="ＭＳ Ｐゴシック" charset="-128"/>
              </a:defRPr>
            </a:lvl3pPr>
            <a:lvl4pPr marL="1600200" indent="-228600" eaLnBrk="0" hangingPunct="0">
              <a:defRPr kumimoji="1" sz="900">
                <a:solidFill>
                  <a:srgbClr val="FF0000"/>
                </a:solidFill>
                <a:latin typeface="Times New Roman" pitchFamily="18" charset="0"/>
                <a:ea typeface="ＭＳ Ｐゴシック" charset="-128"/>
              </a:defRPr>
            </a:lvl4pPr>
            <a:lvl5pPr marL="2057400" indent="-228600" eaLnBrk="0" hangingPunct="0">
              <a:defRPr kumimoji="1" sz="900">
                <a:solidFill>
                  <a:srgbClr val="FF0000"/>
                </a:solidFill>
                <a:latin typeface="Times New Roman" pitchFamily="18" charset="0"/>
                <a:ea typeface="ＭＳ Ｐゴシック" charset="-128"/>
              </a:defRPr>
            </a:lvl5pPr>
            <a:lvl6pPr marL="2514600" indent="-228600" algn="ctr" eaLnBrk="0" fontAlgn="base" hangingPunct="0">
              <a:spcBef>
                <a:spcPct val="50000"/>
              </a:spcBef>
              <a:spcAft>
                <a:spcPct val="0"/>
              </a:spcAft>
              <a:defRPr kumimoji="1" sz="900">
                <a:solidFill>
                  <a:srgbClr val="FF0000"/>
                </a:solidFill>
                <a:latin typeface="Times New Roman" pitchFamily="18" charset="0"/>
                <a:ea typeface="ＭＳ Ｐゴシック" charset="-128"/>
              </a:defRPr>
            </a:lvl6pPr>
            <a:lvl7pPr marL="2971800" indent="-228600" algn="ctr" eaLnBrk="0" fontAlgn="base" hangingPunct="0">
              <a:spcBef>
                <a:spcPct val="50000"/>
              </a:spcBef>
              <a:spcAft>
                <a:spcPct val="0"/>
              </a:spcAft>
              <a:defRPr kumimoji="1" sz="900">
                <a:solidFill>
                  <a:srgbClr val="FF0000"/>
                </a:solidFill>
                <a:latin typeface="Times New Roman" pitchFamily="18" charset="0"/>
                <a:ea typeface="ＭＳ Ｐゴシック" charset="-128"/>
              </a:defRPr>
            </a:lvl7pPr>
            <a:lvl8pPr marL="3429000" indent="-228600" algn="ctr" eaLnBrk="0" fontAlgn="base" hangingPunct="0">
              <a:spcBef>
                <a:spcPct val="50000"/>
              </a:spcBef>
              <a:spcAft>
                <a:spcPct val="0"/>
              </a:spcAft>
              <a:defRPr kumimoji="1" sz="900">
                <a:solidFill>
                  <a:srgbClr val="FF0000"/>
                </a:solidFill>
                <a:latin typeface="Times New Roman" pitchFamily="18" charset="0"/>
                <a:ea typeface="ＭＳ Ｐゴシック" charset="-128"/>
              </a:defRPr>
            </a:lvl8pPr>
            <a:lvl9pPr marL="3886200" indent="-228600" algn="ctr" eaLnBrk="0" fontAlgn="base" hangingPunct="0">
              <a:spcBef>
                <a:spcPct val="50000"/>
              </a:spcBef>
              <a:spcAft>
                <a:spcPct val="0"/>
              </a:spcAft>
              <a:defRPr kumimoji="1" sz="900">
                <a:solidFill>
                  <a:srgbClr val="FF0000"/>
                </a:solidFill>
                <a:latin typeface="Times New Roman" pitchFamily="18" charset="0"/>
                <a:ea typeface="ＭＳ Ｐゴシック" charset="-128"/>
              </a:defRPr>
            </a:lvl9pPr>
          </a:lstStyle>
          <a:p>
            <a:pPr eaLnBrk="1" hangingPunct="1">
              <a:spcBef>
                <a:spcPct val="50000"/>
              </a:spcBef>
              <a:defRPr/>
            </a:pPr>
            <a:r>
              <a:rPr lang="en-US" altLang="ja-JP" sz="700" dirty="0">
                <a:solidFill>
                  <a:srgbClr val="000000"/>
                </a:solidFill>
                <a:latin typeface="Arial" panose="020B0604020202020204" pitchFamily="34" charset="0"/>
                <a:cs typeface="Arial" panose="020B0604020202020204" pitchFamily="34" charset="0"/>
              </a:rPr>
              <a:t>How Collaborate with Collaboration Partners</a:t>
            </a:r>
            <a:endParaRPr lang="ja-JP" altLang="en-US" sz="700" dirty="0">
              <a:solidFill>
                <a:srgbClr val="000000"/>
              </a:solidFill>
              <a:latin typeface="Arial" panose="020B0604020202020204" pitchFamily="34" charset="0"/>
              <a:cs typeface="Arial" panose="020B0604020202020204" pitchFamily="34" charset="0"/>
            </a:endParaRPr>
          </a:p>
        </p:txBody>
      </p:sp>
      <p:sp>
        <p:nvSpPr>
          <p:cNvPr id="83" name="Text Box 414"/>
          <p:cNvSpPr txBox="1">
            <a:spLocks noChangeArrowheads="1"/>
          </p:cNvSpPr>
          <p:nvPr userDrawn="1"/>
        </p:nvSpPr>
        <p:spPr bwMode="auto">
          <a:xfrm>
            <a:off x="4214069" y="1735002"/>
            <a:ext cx="1241045" cy="200055"/>
          </a:xfrm>
          <a:prstGeom prst="rect">
            <a:avLst/>
          </a:prstGeom>
          <a:noFill/>
          <a:ln>
            <a:noFill/>
          </a:ln>
          <a:effectLst/>
          <a:extLst>
            <a:ext uri="{909E8E84-426E-40DD-AFC4-6F175D3DCCD1}">
              <a14:hiddenFill xmlns:a14="http://schemas.microsoft.com/office/drawing/2010/main">
                <a:solidFill>
                  <a:srgbClr val="99FFCC"/>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kumimoji="1" sz="900">
                <a:solidFill>
                  <a:srgbClr val="FF0000"/>
                </a:solidFill>
                <a:latin typeface="Times New Roman" pitchFamily="18" charset="0"/>
                <a:ea typeface="ＭＳ Ｐゴシック" charset="-128"/>
              </a:defRPr>
            </a:lvl1pPr>
            <a:lvl2pPr marL="742950" indent="-285750" eaLnBrk="0" hangingPunct="0">
              <a:defRPr kumimoji="1" sz="900">
                <a:solidFill>
                  <a:srgbClr val="FF0000"/>
                </a:solidFill>
                <a:latin typeface="Times New Roman" pitchFamily="18" charset="0"/>
                <a:ea typeface="ＭＳ Ｐゴシック" charset="-128"/>
              </a:defRPr>
            </a:lvl2pPr>
            <a:lvl3pPr marL="1143000" indent="-228600" eaLnBrk="0" hangingPunct="0">
              <a:defRPr kumimoji="1" sz="900">
                <a:solidFill>
                  <a:srgbClr val="FF0000"/>
                </a:solidFill>
                <a:latin typeface="Times New Roman" pitchFamily="18" charset="0"/>
                <a:ea typeface="ＭＳ Ｐゴシック" charset="-128"/>
              </a:defRPr>
            </a:lvl3pPr>
            <a:lvl4pPr marL="1600200" indent="-228600" eaLnBrk="0" hangingPunct="0">
              <a:defRPr kumimoji="1" sz="900">
                <a:solidFill>
                  <a:srgbClr val="FF0000"/>
                </a:solidFill>
                <a:latin typeface="Times New Roman" pitchFamily="18" charset="0"/>
                <a:ea typeface="ＭＳ Ｐゴシック" charset="-128"/>
              </a:defRPr>
            </a:lvl4pPr>
            <a:lvl5pPr marL="2057400" indent="-228600" eaLnBrk="0" hangingPunct="0">
              <a:defRPr kumimoji="1" sz="900">
                <a:solidFill>
                  <a:srgbClr val="FF0000"/>
                </a:solidFill>
                <a:latin typeface="Times New Roman" pitchFamily="18" charset="0"/>
                <a:ea typeface="ＭＳ Ｐゴシック" charset="-128"/>
              </a:defRPr>
            </a:lvl5pPr>
            <a:lvl6pPr marL="2514600" indent="-228600" algn="ctr" eaLnBrk="0" fontAlgn="base" hangingPunct="0">
              <a:spcBef>
                <a:spcPct val="50000"/>
              </a:spcBef>
              <a:spcAft>
                <a:spcPct val="0"/>
              </a:spcAft>
              <a:defRPr kumimoji="1" sz="900">
                <a:solidFill>
                  <a:srgbClr val="FF0000"/>
                </a:solidFill>
                <a:latin typeface="Times New Roman" pitchFamily="18" charset="0"/>
                <a:ea typeface="ＭＳ Ｐゴシック" charset="-128"/>
              </a:defRPr>
            </a:lvl6pPr>
            <a:lvl7pPr marL="2971800" indent="-228600" algn="ctr" eaLnBrk="0" fontAlgn="base" hangingPunct="0">
              <a:spcBef>
                <a:spcPct val="50000"/>
              </a:spcBef>
              <a:spcAft>
                <a:spcPct val="0"/>
              </a:spcAft>
              <a:defRPr kumimoji="1" sz="900">
                <a:solidFill>
                  <a:srgbClr val="FF0000"/>
                </a:solidFill>
                <a:latin typeface="Times New Roman" pitchFamily="18" charset="0"/>
                <a:ea typeface="ＭＳ Ｐゴシック" charset="-128"/>
              </a:defRPr>
            </a:lvl7pPr>
            <a:lvl8pPr marL="3429000" indent="-228600" algn="ctr" eaLnBrk="0" fontAlgn="base" hangingPunct="0">
              <a:spcBef>
                <a:spcPct val="50000"/>
              </a:spcBef>
              <a:spcAft>
                <a:spcPct val="0"/>
              </a:spcAft>
              <a:defRPr kumimoji="1" sz="900">
                <a:solidFill>
                  <a:srgbClr val="FF0000"/>
                </a:solidFill>
                <a:latin typeface="Times New Roman" pitchFamily="18" charset="0"/>
                <a:ea typeface="ＭＳ Ｐゴシック" charset="-128"/>
              </a:defRPr>
            </a:lvl8pPr>
            <a:lvl9pPr marL="3886200" indent="-228600" algn="ctr" eaLnBrk="0" fontAlgn="base" hangingPunct="0">
              <a:spcBef>
                <a:spcPct val="50000"/>
              </a:spcBef>
              <a:spcAft>
                <a:spcPct val="0"/>
              </a:spcAft>
              <a:defRPr kumimoji="1" sz="900">
                <a:solidFill>
                  <a:srgbClr val="FF0000"/>
                </a:solidFill>
                <a:latin typeface="Times New Roman" pitchFamily="18" charset="0"/>
                <a:ea typeface="ＭＳ Ｐゴシック" charset="-128"/>
              </a:defRPr>
            </a:lvl9pPr>
          </a:lstStyle>
          <a:p>
            <a:pPr eaLnBrk="1" hangingPunct="1">
              <a:spcBef>
                <a:spcPct val="50000"/>
              </a:spcBef>
              <a:defRPr/>
            </a:pPr>
            <a:r>
              <a:rPr lang="en-US" altLang="ja-JP" sz="700" dirty="0">
                <a:solidFill>
                  <a:srgbClr val="000000"/>
                </a:solidFill>
                <a:latin typeface="Arial" panose="020B0604020202020204" pitchFamily="34" charset="0"/>
                <a:ea typeface="ＭＳ Ｐゴシック"/>
                <a:cs typeface="Arial" panose="020B0604020202020204" pitchFamily="34" charset="0"/>
              </a:rPr>
              <a:t>(1) This Fiscal Year’s Goal</a:t>
            </a:r>
            <a:endParaRPr lang="ja-JP" altLang="en-US" sz="700" dirty="0">
              <a:solidFill>
                <a:srgbClr val="000000"/>
              </a:solidFill>
              <a:latin typeface="Arial" panose="020B0604020202020204" pitchFamily="34" charset="0"/>
              <a:ea typeface="ＭＳ Ｐゴシック"/>
              <a:cs typeface="Arial" panose="020B0604020202020204" pitchFamily="34" charset="0"/>
            </a:endParaRPr>
          </a:p>
        </p:txBody>
      </p:sp>
      <p:sp>
        <p:nvSpPr>
          <p:cNvPr id="84" name="Text Box 414"/>
          <p:cNvSpPr txBox="1">
            <a:spLocks noChangeArrowheads="1"/>
          </p:cNvSpPr>
          <p:nvPr userDrawn="1"/>
        </p:nvSpPr>
        <p:spPr bwMode="auto">
          <a:xfrm>
            <a:off x="4214059" y="2483542"/>
            <a:ext cx="728084" cy="200055"/>
          </a:xfrm>
          <a:prstGeom prst="rect">
            <a:avLst/>
          </a:prstGeom>
          <a:noFill/>
          <a:ln>
            <a:noFill/>
          </a:ln>
          <a:effectLst/>
          <a:extLst>
            <a:ext uri="{909E8E84-426E-40DD-AFC4-6F175D3DCCD1}">
              <a14:hiddenFill xmlns:a14="http://schemas.microsoft.com/office/drawing/2010/main">
                <a:solidFill>
                  <a:srgbClr val="99FFCC"/>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kumimoji="1" sz="900">
                <a:solidFill>
                  <a:srgbClr val="FF0000"/>
                </a:solidFill>
                <a:latin typeface="Times New Roman" pitchFamily="18" charset="0"/>
                <a:ea typeface="ＭＳ Ｐゴシック" charset="-128"/>
              </a:defRPr>
            </a:lvl1pPr>
            <a:lvl2pPr marL="742950" indent="-285750" eaLnBrk="0" hangingPunct="0">
              <a:defRPr kumimoji="1" sz="900">
                <a:solidFill>
                  <a:srgbClr val="FF0000"/>
                </a:solidFill>
                <a:latin typeface="Times New Roman" pitchFamily="18" charset="0"/>
                <a:ea typeface="ＭＳ Ｐゴシック" charset="-128"/>
              </a:defRPr>
            </a:lvl2pPr>
            <a:lvl3pPr marL="1143000" indent="-228600" eaLnBrk="0" hangingPunct="0">
              <a:defRPr kumimoji="1" sz="900">
                <a:solidFill>
                  <a:srgbClr val="FF0000"/>
                </a:solidFill>
                <a:latin typeface="Times New Roman" pitchFamily="18" charset="0"/>
                <a:ea typeface="ＭＳ Ｐゴシック" charset="-128"/>
              </a:defRPr>
            </a:lvl3pPr>
            <a:lvl4pPr marL="1600200" indent="-228600" eaLnBrk="0" hangingPunct="0">
              <a:defRPr kumimoji="1" sz="900">
                <a:solidFill>
                  <a:srgbClr val="FF0000"/>
                </a:solidFill>
                <a:latin typeface="Times New Roman" pitchFamily="18" charset="0"/>
                <a:ea typeface="ＭＳ Ｐゴシック" charset="-128"/>
              </a:defRPr>
            </a:lvl4pPr>
            <a:lvl5pPr marL="2057400" indent="-228600" eaLnBrk="0" hangingPunct="0">
              <a:defRPr kumimoji="1" sz="900">
                <a:solidFill>
                  <a:srgbClr val="FF0000"/>
                </a:solidFill>
                <a:latin typeface="Times New Roman" pitchFamily="18" charset="0"/>
                <a:ea typeface="ＭＳ Ｐゴシック" charset="-128"/>
              </a:defRPr>
            </a:lvl5pPr>
            <a:lvl6pPr marL="2514600" indent="-228600" algn="ctr" eaLnBrk="0" fontAlgn="base" hangingPunct="0">
              <a:spcBef>
                <a:spcPct val="50000"/>
              </a:spcBef>
              <a:spcAft>
                <a:spcPct val="0"/>
              </a:spcAft>
              <a:defRPr kumimoji="1" sz="900">
                <a:solidFill>
                  <a:srgbClr val="FF0000"/>
                </a:solidFill>
                <a:latin typeface="Times New Roman" pitchFamily="18" charset="0"/>
                <a:ea typeface="ＭＳ Ｐゴシック" charset="-128"/>
              </a:defRPr>
            </a:lvl6pPr>
            <a:lvl7pPr marL="2971800" indent="-228600" algn="ctr" eaLnBrk="0" fontAlgn="base" hangingPunct="0">
              <a:spcBef>
                <a:spcPct val="50000"/>
              </a:spcBef>
              <a:spcAft>
                <a:spcPct val="0"/>
              </a:spcAft>
              <a:defRPr kumimoji="1" sz="900">
                <a:solidFill>
                  <a:srgbClr val="FF0000"/>
                </a:solidFill>
                <a:latin typeface="Times New Roman" pitchFamily="18" charset="0"/>
                <a:ea typeface="ＭＳ Ｐゴシック" charset="-128"/>
              </a:defRPr>
            </a:lvl7pPr>
            <a:lvl8pPr marL="3429000" indent="-228600" algn="ctr" eaLnBrk="0" fontAlgn="base" hangingPunct="0">
              <a:spcBef>
                <a:spcPct val="50000"/>
              </a:spcBef>
              <a:spcAft>
                <a:spcPct val="0"/>
              </a:spcAft>
              <a:defRPr kumimoji="1" sz="900">
                <a:solidFill>
                  <a:srgbClr val="FF0000"/>
                </a:solidFill>
                <a:latin typeface="Times New Roman" pitchFamily="18" charset="0"/>
                <a:ea typeface="ＭＳ Ｐゴシック" charset="-128"/>
              </a:defRPr>
            </a:lvl8pPr>
            <a:lvl9pPr marL="3886200" indent="-228600" algn="ctr" eaLnBrk="0" fontAlgn="base" hangingPunct="0">
              <a:spcBef>
                <a:spcPct val="50000"/>
              </a:spcBef>
              <a:spcAft>
                <a:spcPct val="0"/>
              </a:spcAft>
              <a:defRPr kumimoji="1" sz="900">
                <a:solidFill>
                  <a:srgbClr val="FF0000"/>
                </a:solidFill>
                <a:latin typeface="Times New Roman" pitchFamily="18" charset="0"/>
                <a:ea typeface="ＭＳ Ｐゴシック" charset="-128"/>
              </a:defRPr>
            </a:lvl9pPr>
          </a:lstStyle>
          <a:p>
            <a:pPr eaLnBrk="1" hangingPunct="1">
              <a:spcBef>
                <a:spcPct val="50000"/>
              </a:spcBef>
              <a:defRPr/>
            </a:pPr>
            <a:r>
              <a:rPr lang="en-US" altLang="ja-JP" sz="700" dirty="0">
                <a:solidFill>
                  <a:srgbClr val="000000"/>
                </a:solidFill>
                <a:latin typeface="Arial" panose="020B0604020202020204" pitchFamily="34" charset="0"/>
                <a:ea typeface="ＭＳ Ｐゴシック"/>
                <a:cs typeface="Arial" panose="020B0604020202020204" pitchFamily="34" charset="0"/>
              </a:rPr>
              <a:t>(2) Final Goal</a:t>
            </a:r>
            <a:endParaRPr lang="ja-JP" altLang="en-US" sz="700" dirty="0">
              <a:solidFill>
                <a:srgbClr val="000000"/>
              </a:solidFill>
              <a:latin typeface="Arial" panose="020B0604020202020204" pitchFamily="34" charset="0"/>
              <a:ea typeface="ＭＳ Ｐゴシック"/>
              <a:cs typeface="Arial" panose="020B0604020202020204" pitchFamily="34" charset="0"/>
            </a:endParaRPr>
          </a:p>
        </p:txBody>
      </p:sp>
      <p:sp>
        <p:nvSpPr>
          <p:cNvPr id="85" name="Rectangle 243"/>
          <p:cNvSpPr>
            <a:spLocks noChangeArrowheads="1"/>
          </p:cNvSpPr>
          <p:nvPr userDrawn="1"/>
        </p:nvSpPr>
        <p:spPr bwMode="auto">
          <a:xfrm>
            <a:off x="9524405" y="870422"/>
            <a:ext cx="2287379" cy="603872"/>
          </a:xfrm>
          <a:prstGeom prst="rect">
            <a:avLst/>
          </a:prstGeom>
          <a:noFill/>
          <a:ln w="2857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kumimoji="1" sz="900">
                <a:solidFill>
                  <a:srgbClr val="FF0000"/>
                </a:solidFill>
                <a:latin typeface="Times New Roman" pitchFamily="18" charset="0"/>
                <a:ea typeface="ＭＳ Ｐゴシック" charset="-128"/>
              </a:defRPr>
            </a:lvl1pPr>
            <a:lvl2pPr marL="742950" indent="-285750" eaLnBrk="0" hangingPunct="0">
              <a:defRPr kumimoji="1" sz="900">
                <a:solidFill>
                  <a:srgbClr val="FF0000"/>
                </a:solidFill>
                <a:latin typeface="Times New Roman" pitchFamily="18" charset="0"/>
                <a:ea typeface="ＭＳ Ｐゴシック" charset="-128"/>
              </a:defRPr>
            </a:lvl2pPr>
            <a:lvl3pPr marL="1143000" indent="-228600" eaLnBrk="0" hangingPunct="0">
              <a:defRPr kumimoji="1" sz="900">
                <a:solidFill>
                  <a:srgbClr val="FF0000"/>
                </a:solidFill>
                <a:latin typeface="Times New Roman" pitchFamily="18" charset="0"/>
                <a:ea typeface="ＭＳ Ｐゴシック" charset="-128"/>
              </a:defRPr>
            </a:lvl3pPr>
            <a:lvl4pPr marL="1600200" indent="-228600" eaLnBrk="0" hangingPunct="0">
              <a:defRPr kumimoji="1" sz="900">
                <a:solidFill>
                  <a:srgbClr val="FF0000"/>
                </a:solidFill>
                <a:latin typeface="Times New Roman" pitchFamily="18" charset="0"/>
                <a:ea typeface="ＭＳ Ｐゴシック" charset="-128"/>
              </a:defRPr>
            </a:lvl4pPr>
            <a:lvl5pPr marL="2057400" indent="-228600" eaLnBrk="0" hangingPunct="0">
              <a:defRPr kumimoji="1" sz="900">
                <a:solidFill>
                  <a:srgbClr val="FF0000"/>
                </a:solidFill>
                <a:latin typeface="Times New Roman" pitchFamily="18" charset="0"/>
                <a:ea typeface="ＭＳ Ｐゴシック" charset="-128"/>
              </a:defRPr>
            </a:lvl5pPr>
            <a:lvl6pPr marL="2514600" indent="-228600" algn="ctr" eaLnBrk="0" fontAlgn="base" hangingPunct="0">
              <a:spcBef>
                <a:spcPct val="50000"/>
              </a:spcBef>
              <a:spcAft>
                <a:spcPct val="0"/>
              </a:spcAft>
              <a:defRPr kumimoji="1" sz="900">
                <a:solidFill>
                  <a:srgbClr val="FF0000"/>
                </a:solidFill>
                <a:latin typeface="Times New Roman" pitchFamily="18" charset="0"/>
                <a:ea typeface="ＭＳ Ｐゴシック" charset="-128"/>
              </a:defRPr>
            </a:lvl6pPr>
            <a:lvl7pPr marL="2971800" indent="-228600" algn="ctr" eaLnBrk="0" fontAlgn="base" hangingPunct="0">
              <a:spcBef>
                <a:spcPct val="50000"/>
              </a:spcBef>
              <a:spcAft>
                <a:spcPct val="0"/>
              </a:spcAft>
              <a:defRPr kumimoji="1" sz="900">
                <a:solidFill>
                  <a:srgbClr val="FF0000"/>
                </a:solidFill>
                <a:latin typeface="Times New Roman" pitchFamily="18" charset="0"/>
                <a:ea typeface="ＭＳ Ｐゴシック" charset="-128"/>
              </a:defRPr>
            </a:lvl7pPr>
            <a:lvl8pPr marL="3429000" indent="-228600" algn="ctr" eaLnBrk="0" fontAlgn="base" hangingPunct="0">
              <a:spcBef>
                <a:spcPct val="50000"/>
              </a:spcBef>
              <a:spcAft>
                <a:spcPct val="0"/>
              </a:spcAft>
              <a:defRPr kumimoji="1" sz="900">
                <a:solidFill>
                  <a:srgbClr val="FF0000"/>
                </a:solidFill>
                <a:latin typeface="Times New Roman" pitchFamily="18" charset="0"/>
                <a:ea typeface="ＭＳ Ｐゴシック" charset="-128"/>
              </a:defRPr>
            </a:lvl8pPr>
            <a:lvl9pPr marL="3886200" indent="-228600" algn="ctr" eaLnBrk="0" fontAlgn="base" hangingPunct="0">
              <a:spcBef>
                <a:spcPct val="50000"/>
              </a:spcBef>
              <a:spcAft>
                <a:spcPct val="0"/>
              </a:spcAft>
              <a:defRPr kumimoji="1" sz="900">
                <a:solidFill>
                  <a:srgbClr val="FF0000"/>
                </a:solidFill>
                <a:latin typeface="Times New Roman" pitchFamily="18" charset="0"/>
                <a:ea typeface="ＭＳ Ｐゴシック" charset="-128"/>
              </a:defRPr>
            </a:lvl9pPr>
          </a:lstStyle>
          <a:p>
            <a:pPr eaLnBrk="1" hangingPunct="1">
              <a:defRPr/>
            </a:pPr>
            <a:endParaRPr lang="ja-JP" altLang="en-US" sz="900">
              <a:latin typeface="Arial" panose="020B0604020202020204" pitchFamily="34" charset="0"/>
              <a:cs typeface="Arial" panose="020B0604020202020204" pitchFamily="34" charset="0"/>
            </a:endParaRPr>
          </a:p>
        </p:txBody>
      </p:sp>
      <p:sp>
        <p:nvSpPr>
          <p:cNvPr id="86" name="Line 244"/>
          <p:cNvSpPr>
            <a:spLocks noChangeShapeType="1"/>
          </p:cNvSpPr>
          <p:nvPr userDrawn="1"/>
        </p:nvSpPr>
        <p:spPr bwMode="auto">
          <a:xfrm>
            <a:off x="10429004" y="870422"/>
            <a:ext cx="0" cy="6096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sz="900">
              <a:solidFill>
                <a:srgbClr val="FF0000"/>
              </a:solidFill>
              <a:ea typeface="ＭＳ Ｐゴシック" charset="-128"/>
              <a:cs typeface="Arial" panose="020B0604020202020204" pitchFamily="34" charset="0"/>
            </a:endParaRPr>
          </a:p>
        </p:txBody>
      </p:sp>
      <p:sp>
        <p:nvSpPr>
          <p:cNvPr id="87" name="Line 246"/>
          <p:cNvSpPr>
            <a:spLocks noChangeShapeType="1"/>
          </p:cNvSpPr>
          <p:nvPr userDrawn="1"/>
        </p:nvSpPr>
        <p:spPr bwMode="auto">
          <a:xfrm>
            <a:off x="9524407" y="1168872"/>
            <a:ext cx="228792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sz="900">
              <a:solidFill>
                <a:srgbClr val="FF0000"/>
              </a:solidFill>
              <a:ea typeface="ＭＳ Ｐゴシック" charset="-128"/>
              <a:cs typeface="Arial" panose="020B0604020202020204" pitchFamily="34" charset="0"/>
            </a:endParaRPr>
          </a:p>
        </p:txBody>
      </p:sp>
      <p:sp>
        <p:nvSpPr>
          <p:cNvPr id="91" name="Text Box 251"/>
          <p:cNvSpPr txBox="1">
            <a:spLocks noChangeArrowheads="1"/>
          </p:cNvSpPr>
          <p:nvPr userDrawn="1"/>
        </p:nvSpPr>
        <p:spPr bwMode="auto">
          <a:xfrm>
            <a:off x="10363700" y="965010"/>
            <a:ext cx="1243973" cy="1384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nchor="ctr" anchorCtr="1">
            <a:spAutoFit/>
          </a:bodyPr>
          <a:lstStyle>
            <a:lvl1pPr eaLnBrk="0" hangingPunct="0">
              <a:defRPr kumimoji="1" sz="900">
                <a:solidFill>
                  <a:srgbClr val="FF0000"/>
                </a:solidFill>
                <a:latin typeface="Times New Roman" pitchFamily="18" charset="0"/>
                <a:ea typeface="ＭＳ Ｐゴシック" charset="-128"/>
              </a:defRPr>
            </a:lvl1pPr>
            <a:lvl2pPr marL="742950" indent="-285750" eaLnBrk="0" hangingPunct="0">
              <a:defRPr kumimoji="1" sz="900">
                <a:solidFill>
                  <a:srgbClr val="FF0000"/>
                </a:solidFill>
                <a:latin typeface="Times New Roman" pitchFamily="18" charset="0"/>
                <a:ea typeface="ＭＳ Ｐゴシック" charset="-128"/>
              </a:defRPr>
            </a:lvl2pPr>
            <a:lvl3pPr marL="1143000" indent="-228600" eaLnBrk="0" hangingPunct="0">
              <a:defRPr kumimoji="1" sz="900">
                <a:solidFill>
                  <a:srgbClr val="FF0000"/>
                </a:solidFill>
                <a:latin typeface="Times New Roman" pitchFamily="18" charset="0"/>
                <a:ea typeface="ＭＳ Ｐゴシック" charset="-128"/>
              </a:defRPr>
            </a:lvl3pPr>
            <a:lvl4pPr marL="1600200" indent="-228600" eaLnBrk="0" hangingPunct="0">
              <a:defRPr kumimoji="1" sz="900">
                <a:solidFill>
                  <a:srgbClr val="FF0000"/>
                </a:solidFill>
                <a:latin typeface="Times New Roman" pitchFamily="18" charset="0"/>
                <a:ea typeface="ＭＳ Ｐゴシック" charset="-128"/>
              </a:defRPr>
            </a:lvl4pPr>
            <a:lvl5pPr marL="2057400" indent="-228600" eaLnBrk="0" hangingPunct="0">
              <a:defRPr kumimoji="1" sz="900">
                <a:solidFill>
                  <a:srgbClr val="FF0000"/>
                </a:solidFill>
                <a:latin typeface="Times New Roman" pitchFamily="18" charset="0"/>
                <a:ea typeface="ＭＳ Ｐゴシック" charset="-128"/>
              </a:defRPr>
            </a:lvl5pPr>
            <a:lvl6pPr marL="2514600" indent="-228600" algn="ctr" eaLnBrk="0" fontAlgn="base" hangingPunct="0">
              <a:spcBef>
                <a:spcPct val="50000"/>
              </a:spcBef>
              <a:spcAft>
                <a:spcPct val="0"/>
              </a:spcAft>
              <a:defRPr kumimoji="1" sz="900">
                <a:solidFill>
                  <a:srgbClr val="FF0000"/>
                </a:solidFill>
                <a:latin typeface="Times New Roman" pitchFamily="18" charset="0"/>
                <a:ea typeface="ＭＳ Ｐゴシック" charset="-128"/>
              </a:defRPr>
            </a:lvl6pPr>
            <a:lvl7pPr marL="2971800" indent="-228600" algn="ctr" eaLnBrk="0" fontAlgn="base" hangingPunct="0">
              <a:spcBef>
                <a:spcPct val="50000"/>
              </a:spcBef>
              <a:spcAft>
                <a:spcPct val="0"/>
              </a:spcAft>
              <a:defRPr kumimoji="1" sz="900">
                <a:solidFill>
                  <a:srgbClr val="FF0000"/>
                </a:solidFill>
                <a:latin typeface="Times New Roman" pitchFamily="18" charset="0"/>
                <a:ea typeface="ＭＳ Ｐゴシック" charset="-128"/>
              </a:defRPr>
            </a:lvl7pPr>
            <a:lvl8pPr marL="3429000" indent="-228600" algn="ctr" eaLnBrk="0" fontAlgn="base" hangingPunct="0">
              <a:spcBef>
                <a:spcPct val="50000"/>
              </a:spcBef>
              <a:spcAft>
                <a:spcPct val="0"/>
              </a:spcAft>
              <a:defRPr kumimoji="1" sz="900">
                <a:solidFill>
                  <a:srgbClr val="FF0000"/>
                </a:solidFill>
                <a:latin typeface="Times New Roman" pitchFamily="18" charset="0"/>
                <a:ea typeface="ＭＳ Ｐゴシック" charset="-128"/>
              </a:defRPr>
            </a:lvl8pPr>
            <a:lvl9pPr marL="3886200" indent="-228600" algn="ctr" eaLnBrk="0" fontAlgn="base" hangingPunct="0">
              <a:spcBef>
                <a:spcPct val="50000"/>
              </a:spcBef>
              <a:spcAft>
                <a:spcPct val="0"/>
              </a:spcAft>
              <a:defRPr kumimoji="1" sz="900">
                <a:solidFill>
                  <a:srgbClr val="FF0000"/>
                </a:solidFill>
                <a:latin typeface="Times New Roman" pitchFamily="18" charset="0"/>
                <a:ea typeface="ＭＳ Ｐゴシック" charset="-128"/>
              </a:defRPr>
            </a:lvl9pPr>
          </a:lstStyle>
          <a:p>
            <a:pPr algn="ctr" eaLnBrk="1" hangingPunct="1">
              <a:defRPr/>
            </a:pPr>
            <a:r>
              <a:rPr lang="en-US" altLang="ja-JP" sz="900" dirty="0">
                <a:solidFill>
                  <a:srgbClr val="000000"/>
                </a:solidFill>
                <a:latin typeface="Arial" panose="020B0604020202020204" pitchFamily="34" charset="0"/>
                <a:cs typeface="Arial" panose="020B0604020202020204" pitchFamily="34" charset="0"/>
              </a:rPr>
              <a:t>2015/      /                                      </a:t>
            </a:r>
            <a:endParaRPr lang="ja-JP" altLang="en-US" sz="900" dirty="0">
              <a:solidFill>
                <a:srgbClr val="000000"/>
              </a:solidFill>
              <a:latin typeface="Arial" panose="020B0604020202020204" pitchFamily="34" charset="0"/>
              <a:cs typeface="Arial" panose="020B0604020202020204" pitchFamily="34" charset="0"/>
            </a:endParaRPr>
          </a:p>
        </p:txBody>
      </p:sp>
      <p:sp>
        <p:nvSpPr>
          <p:cNvPr id="101" name="Text Box 470"/>
          <p:cNvSpPr txBox="1">
            <a:spLocks noChangeArrowheads="1"/>
          </p:cNvSpPr>
          <p:nvPr userDrawn="1"/>
        </p:nvSpPr>
        <p:spPr bwMode="auto">
          <a:xfrm>
            <a:off x="9641010" y="922120"/>
            <a:ext cx="500458"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kumimoji="1" sz="900">
                <a:solidFill>
                  <a:srgbClr val="FF0000"/>
                </a:solidFill>
                <a:latin typeface="Times New Roman" pitchFamily="18" charset="0"/>
                <a:ea typeface="ＭＳ Ｐゴシック" charset="-128"/>
              </a:defRPr>
            </a:lvl1pPr>
            <a:lvl2pPr marL="742950" indent="-285750" eaLnBrk="0" hangingPunct="0">
              <a:defRPr kumimoji="1" sz="900">
                <a:solidFill>
                  <a:srgbClr val="FF0000"/>
                </a:solidFill>
                <a:latin typeface="Times New Roman" pitchFamily="18" charset="0"/>
                <a:ea typeface="ＭＳ Ｐゴシック" charset="-128"/>
              </a:defRPr>
            </a:lvl2pPr>
            <a:lvl3pPr marL="1143000" indent="-228600" eaLnBrk="0" hangingPunct="0">
              <a:defRPr kumimoji="1" sz="900">
                <a:solidFill>
                  <a:srgbClr val="FF0000"/>
                </a:solidFill>
                <a:latin typeface="Times New Roman" pitchFamily="18" charset="0"/>
                <a:ea typeface="ＭＳ Ｐゴシック" charset="-128"/>
              </a:defRPr>
            </a:lvl3pPr>
            <a:lvl4pPr marL="1600200" indent="-228600" eaLnBrk="0" hangingPunct="0">
              <a:defRPr kumimoji="1" sz="900">
                <a:solidFill>
                  <a:srgbClr val="FF0000"/>
                </a:solidFill>
                <a:latin typeface="Times New Roman" pitchFamily="18" charset="0"/>
                <a:ea typeface="ＭＳ Ｐゴシック" charset="-128"/>
              </a:defRPr>
            </a:lvl4pPr>
            <a:lvl5pPr marL="2057400" indent="-228600" eaLnBrk="0" hangingPunct="0">
              <a:defRPr kumimoji="1" sz="900">
                <a:solidFill>
                  <a:srgbClr val="FF0000"/>
                </a:solidFill>
                <a:latin typeface="Times New Roman" pitchFamily="18" charset="0"/>
                <a:ea typeface="ＭＳ Ｐゴシック" charset="-128"/>
              </a:defRPr>
            </a:lvl5pPr>
            <a:lvl6pPr marL="2514600" indent="-228600" algn="ctr" eaLnBrk="0" fontAlgn="base" hangingPunct="0">
              <a:spcBef>
                <a:spcPct val="50000"/>
              </a:spcBef>
              <a:spcAft>
                <a:spcPct val="0"/>
              </a:spcAft>
              <a:defRPr kumimoji="1" sz="900">
                <a:solidFill>
                  <a:srgbClr val="FF0000"/>
                </a:solidFill>
                <a:latin typeface="Times New Roman" pitchFamily="18" charset="0"/>
                <a:ea typeface="ＭＳ Ｐゴシック" charset="-128"/>
              </a:defRPr>
            </a:lvl6pPr>
            <a:lvl7pPr marL="2971800" indent="-228600" algn="ctr" eaLnBrk="0" fontAlgn="base" hangingPunct="0">
              <a:spcBef>
                <a:spcPct val="50000"/>
              </a:spcBef>
              <a:spcAft>
                <a:spcPct val="0"/>
              </a:spcAft>
              <a:defRPr kumimoji="1" sz="900">
                <a:solidFill>
                  <a:srgbClr val="FF0000"/>
                </a:solidFill>
                <a:latin typeface="Times New Roman" pitchFamily="18" charset="0"/>
                <a:ea typeface="ＭＳ Ｐゴシック" charset="-128"/>
              </a:defRPr>
            </a:lvl7pPr>
            <a:lvl8pPr marL="3429000" indent="-228600" algn="ctr" eaLnBrk="0" fontAlgn="base" hangingPunct="0">
              <a:spcBef>
                <a:spcPct val="50000"/>
              </a:spcBef>
              <a:spcAft>
                <a:spcPct val="0"/>
              </a:spcAft>
              <a:defRPr kumimoji="1" sz="900">
                <a:solidFill>
                  <a:srgbClr val="FF0000"/>
                </a:solidFill>
                <a:latin typeface="Times New Roman" pitchFamily="18" charset="0"/>
                <a:ea typeface="ＭＳ Ｐゴシック" charset="-128"/>
              </a:defRPr>
            </a:lvl8pPr>
            <a:lvl9pPr marL="3886200" indent="-228600" algn="ctr" eaLnBrk="0" fontAlgn="base" hangingPunct="0">
              <a:spcBef>
                <a:spcPct val="50000"/>
              </a:spcBef>
              <a:spcAft>
                <a:spcPct val="0"/>
              </a:spcAft>
              <a:defRPr kumimoji="1" sz="900">
                <a:solidFill>
                  <a:srgbClr val="FF0000"/>
                </a:solidFill>
                <a:latin typeface="Times New Roman" pitchFamily="18" charset="0"/>
                <a:ea typeface="ＭＳ Ｐゴシック" charset="-128"/>
              </a:defRPr>
            </a:lvl9pPr>
          </a:lstStyle>
          <a:p>
            <a:pPr eaLnBrk="1" hangingPunct="1">
              <a:defRPr/>
            </a:pPr>
            <a:r>
              <a:rPr lang="en-US" altLang="ja-JP" sz="900" dirty="0">
                <a:solidFill>
                  <a:srgbClr val="000000"/>
                </a:solidFill>
                <a:latin typeface="Arial" panose="020B0604020202020204" pitchFamily="34" charset="0"/>
                <a:cs typeface="Arial" panose="020B0604020202020204" pitchFamily="34" charset="0"/>
              </a:rPr>
              <a:t>1</a:t>
            </a:r>
            <a:r>
              <a:rPr lang="en-US" altLang="ja-JP" sz="900" baseline="30000" dirty="0">
                <a:solidFill>
                  <a:srgbClr val="000000"/>
                </a:solidFill>
                <a:latin typeface="Arial" panose="020B0604020202020204" pitchFamily="34" charset="0"/>
                <a:cs typeface="Arial" panose="020B0604020202020204" pitchFamily="34" charset="0"/>
              </a:rPr>
              <a:t>st</a:t>
            </a:r>
            <a:r>
              <a:rPr lang="en-US" altLang="ja-JP" sz="900" dirty="0">
                <a:solidFill>
                  <a:srgbClr val="000000"/>
                </a:solidFill>
                <a:latin typeface="Arial" panose="020B0604020202020204" pitchFamily="34" charset="0"/>
                <a:cs typeface="Arial" panose="020B0604020202020204" pitchFamily="34" charset="0"/>
              </a:rPr>
              <a:t> rev</a:t>
            </a:r>
            <a:endParaRPr lang="ja-JP" altLang="en-US" sz="900" dirty="0">
              <a:solidFill>
                <a:srgbClr val="000000"/>
              </a:solidFill>
              <a:latin typeface="Arial" panose="020B0604020202020204" pitchFamily="34" charset="0"/>
              <a:cs typeface="Arial" panose="020B0604020202020204" pitchFamily="34" charset="0"/>
            </a:endParaRPr>
          </a:p>
        </p:txBody>
      </p:sp>
      <p:sp>
        <p:nvSpPr>
          <p:cNvPr id="102" name="Text Box 471"/>
          <p:cNvSpPr txBox="1">
            <a:spLocks noChangeArrowheads="1"/>
          </p:cNvSpPr>
          <p:nvPr userDrawn="1"/>
        </p:nvSpPr>
        <p:spPr bwMode="auto">
          <a:xfrm>
            <a:off x="9652273" y="1212526"/>
            <a:ext cx="559769"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kumimoji="1" sz="900">
                <a:solidFill>
                  <a:srgbClr val="FF0000"/>
                </a:solidFill>
                <a:latin typeface="Times New Roman" pitchFamily="18" charset="0"/>
                <a:ea typeface="ＭＳ Ｐゴシック" charset="-128"/>
              </a:defRPr>
            </a:lvl1pPr>
            <a:lvl2pPr marL="742950" indent="-285750" eaLnBrk="0" hangingPunct="0">
              <a:defRPr kumimoji="1" sz="900">
                <a:solidFill>
                  <a:srgbClr val="FF0000"/>
                </a:solidFill>
                <a:latin typeface="Times New Roman" pitchFamily="18" charset="0"/>
                <a:ea typeface="ＭＳ Ｐゴシック" charset="-128"/>
              </a:defRPr>
            </a:lvl2pPr>
            <a:lvl3pPr marL="1143000" indent="-228600" eaLnBrk="0" hangingPunct="0">
              <a:defRPr kumimoji="1" sz="900">
                <a:solidFill>
                  <a:srgbClr val="FF0000"/>
                </a:solidFill>
                <a:latin typeface="Times New Roman" pitchFamily="18" charset="0"/>
                <a:ea typeface="ＭＳ Ｐゴシック" charset="-128"/>
              </a:defRPr>
            </a:lvl3pPr>
            <a:lvl4pPr marL="1600200" indent="-228600" eaLnBrk="0" hangingPunct="0">
              <a:defRPr kumimoji="1" sz="900">
                <a:solidFill>
                  <a:srgbClr val="FF0000"/>
                </a:solidFill>
                <a:latin typeface="Times New Roman" pitchFamily="18" charset="0"/>
                <a:ea typeface="ＭＳ Ｐゴシック" charset="-128"/>
              </a:defRPr>
            </a:lvl4pPr>
            <a:lvl5pPr marL="2057400" indent="-228600" eaLnBrk="0" hangingPunct="0">
              <a:defRPr kumimoji="1" sz="900">
                <a:solidFill>
                  <a:srgbClr val="FF0000"/>
                </a:solidFill>
                <a:latin typeface="Times New Roman" pitchFamily="18" charset="0"/>
                <a:ea typeface="ＭＳ Ｐゴシック" charset="-128"/>
              </a:defRPr>
            </a:lvl5pPr>
            <a:lvl6pPr marL="2514600" indent="-228600" algn="ctr" eaLnBrk="0" fontAlgn="base" hangingPunct="0">
              <a:spcBef>
                <a:spcPct val="50000"/>
              </a:spcBef>
              <a:spcAft>
                <a:spcPct val="0"/>
              </a:spcAft>
              <a:defRPr kumimoji="1" sz="900">
                <a:solidFill>
                  <a:srgbClr val="FF0000"/>
                </a:solidFill>
                <a:latin typeface="Times New Roman" pitchFamily="18" charset="0"/>
                <a:ea typeface="ＭＳ Ｐゴシック" charset="-128"/>
              </a:defRPr>
            </a:lvl6pPr>
            <a:lvl7pPr marL="2971800" indent="-228600" algn="ctr" eaLnBrk="0" fontAlgn="base" hangingPunct="0">
              <a:spcBef>
                <a:spcPct val="50000"/>
              </a:spcBef>
              <a:spcAft>
                <a:spcPct val="0"/>
              </a:spcAft>
              <a:defRPr kumimoji="1" sz="900">
                <a:solidFill>
                  <a:srgbClr val="FF0000"/>
                </a:solidFill>
                <a:latin typeface="Times New Roman" pitchFamily="18" charset="0"/>
                <a:ea typeface="ＭＳ Ｐゴシック" charset="-128"/>
              </a:defRPr>
            </a:lvl7pPr>
            <a:lvl8pPr marL="3429000" indent="-228600" algn="ctr" eaLnBrk="0" fontAlgn="base" hangingPunct="0">
              <a:spcBef>
                <a:spcPct val="50000"/>
              </a:spcBef>
              <a:spcAft>
                <a:spcPct val="0"/>
              </a:spcAft>
              <a:defRPr kumimoji="1" sz="900">
                <a:solidFill>
                  <a:srgbClr val="FF0000"/>
                </a:solidFill>
                <a:latin typeface="Times New Roman" pitchFamily="18" charset="0"/>
                <a:ea typeface="ＭＳ Ｐゴシック" charset="-128"/>
              </a:defRPr>
            </a:lvl8pPr>
            <a:lvl9pPr marL="3886200" indent="-228600" algn="ctr" eaLnBrk="0" fontAlgn="base" hangingPunct="0">
              <a:spcBef>
                <a:spcPct val="50000"/>
              </a:spcBef>
              <a:spcAft>
                <a:spcPct val="0"/>
              </a:spcAft>
              <a:defRPr kumimoji="1" sz="900">
                <a:solidFill>
                  <a:srgbClr val="FF0000"/>
                </a:solidFill>
                <a:latin typeface="Times New Roman" pitchFamily="18" charset="0"/>
                <a:ea typeface="ＭＳ Ｐゴシック" charset="-128"/>
              </a:defRPr>
            </a:lvl9pPr>
          </a:lstStyle>
          <a:p>
            <a:pPr eaLnBrk="1" hangingPunct="1">
              <a:defRPr/>
            </a:pPr>
            <a:r>
              <a:rPr lang="en-US" altLang="ja-JP" sz="900" dirty="0">
                <a:solidFill>
                  <a:srgbClr val="000000"/>
                </a:solidFill>
                <a:latin typeface="Arial" panose="020B0604020202020204" pitchFamily="34" charset="0"/>
                <a:cs typeface="Arial" panose="020B0604020202020204" pitchFamily="34" charset="0"/>
              </a:rPr>
              <a:t>2</a:t>
            </a:r>
            <a:r>
              <a:rPr lang="en-US" altLang="ja-JP" sz="900" baseline="30000" dirty="0">
                <a:solidFill>
                  <a:srgbClr val="000000"/>
                </a:solidFill>
                <a:latin typeface="Arial" panose="020B0604020202020204" pitchFamily="34" charset="0"/>
                <a:cs typeface="Arial" panose="020B0604020202020204" pitchFamily="34" charset="0"/>
              </a:rPr>
              <a:t>nd</a:t>
            </a:r>
            <a:r>
              <a:rPr lang="en-US" altLang="ja-JP" sz="900" dirty="0">
                <a:solidFill>
                  <a:srgbClr val="000000"/>
                </a:solidFill>
                <a:latin typeface="Arial" panose="020B0604020202020204" pitchFamily="34" charset="0"/>
                <a:cs typeface="Arial" panose="020B0604020202020204" pitchFamily="34" charset="0"/>
              </a:rPr>
              <a:t> rev.</a:t>
            </a:r>
            <a:endParaRPr lang="ja-JP" altLang="en-US" sz="900" dirty="0">
              <a:solidFill>
                <a:srgbClr val="000000"/>
              </a:solidFill>
              <a:latin typeface="Arial" panose="020B0604020202020204" pitchFamily="34" charset="0"/>
              <a:cs typeface="Arial" panose="020B0604020202020204" pitchFamily="34" charset="0"/>
            </a:endParaRPr>
          </a:p>
        </p:txBody>
      </p:sp>
      <p:sp>
        <p:nvSpPr>
          <p:cNvPr id="119" name="Text Box 251"/>
          <p:cNvSpPr txBox="1">
            <a:spLocks noChangeArrowheads="1"/>
          </p:cNvSpPr>
          <p:nvPr userDrawn="1"/>
        </p:nvSpPr>
        <p:spPr bwMode="auto">
          <a:xfrm>
            <a:off x="10363700" y="1271995"/>
            <a:ext cx="1243973" cy="1384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nchor="ctr" anchorCtr="1">
            <a:spAutoFit/>
          </a:bodyPr>
          <a:lstStyle>
            <a:lvl1pPr eaLnBrk="0" hangingPunct="0">
              <a:defRPr kumimoji="1" sz="900">
                <a:solidFill>
                  <a:srgbClr val="FF0000"/>
                </a:solidFill>
                <a:latin typeface="Times New Roman" pitchFamily="18" charset="0"/>
                <a:ea typeface="ＭＳ Ｐゴシック" charset="-128"/>
              </a:defRPr>
            </a:lvl1pPr>
            <a:lvl2pPr marL="742950" indent="-285750" eaLnBrk="0" hangingPunct="0">
              <a:defRPr kumimoji="1" sz="900">
                <a:solidFill>
                  <a:srgbClr val="FF0000"/>
                </a:solidFill>
                <a:latin typeface="Times New Roman" pitchFamily="18" charset="0"/>
                <a:ea typeface="ＭＳ Ｐゴシック" charset="-128"/>
              </a:defRPr>
            </a:lvl2pPr>
            <a:lvl3pPr marL="1143000" indent="-228600" eaLnBrk="0" hangingPunct="0">
              <a:defRPr kumimoji="1" sz="900">
                <a:solidFill>
                  <a:srgbClr val="FF0000"/>
                </a:solidFill>
                <a:latin typeface="Times New Roman" pitchFamily="18" charset="0"/>
                <a:ea typeface="ＭＳ Ｐゴシック" charset="-128"/>
              </a:defRPr>
            </a:lvl3pPr>
            <a:lvl4pPr marL="1600200" indent="-228600" eaLnBrk="0" hangingPunct="0">
              <a:defRPr kumimoji="1" sz="900">
                <a:solidFill>
                  <a:srgbClr val="FF0000"/>
                </a:solidFill>
                <a:latin typeface="Times New Roman" pitchFamily="18" charset="0"/>
                <a:ea typeface="ＭＳ Ｐゴシック" charset="-128"/>
              </a:defRPr>
            </a:lvl4pPr>
            <a:lvl5pPr marL="2057400" indent="-228600" eaLnBrk="0" hangingPunct="0">
              <a:defRPr kumimoji="1" sz="900">
                <a:solidFill>
                  <a:srgbClr val="FF0000"/>
                </a:solidFill>
                <a:latin typeface="Times New Roman" pitchFamily="18" charset="0"/>
                <a:ea typeface="ＭＳ Ｐゴシック" charset="-128"/>
              </a:defRPr>
            </a:lvl5pPr>
            <a:lvl6pPr marL="2514600" indent="-228600" algn="ctr" eaLnBrk="0" fontAlgn="base" hangingPunct="0">
              <a:spcBef>
                <a:spcPct val="50000"/>
              </a:spcBef>
              <a:spcAft>
                <a:spcPct val="0"/>
              </a:spcAft>
              <a:defRPr kumimoji="1" sz="900">
                <a:solidFill>
                  <a:srgbClr val="FF0000"/>
                </a:solidFill>
                <a:latin typeface="Times New Roman" pitchFamily="18" charset="0"/>
                <a:ea typeface="ＭＳ Ｐゴシック" charset="-128"/>
              </a:defRPr>
            </a:lvl6pPr>
            <a:lvl7pPr marL="2971800" indent="-228600" algn="ctr" eaLnBrk="0" fontAlgn="base" hangingPunct="0">
              <a:spcBef>
                <a:spcPct val="50000"/>
              </a:spcBef>
              <a:spcAft>
                <a:spcPct val="0"/>
              </a:spcAft>
              <a:defRPr kumimoji="1" sz="900">
                <a:solidFill>
                  <a:srgbClr val="FF0000"/>
                </a:solidFill>
                <a:latin typeface="Times New Roman" pitchFamily="18" charset="0"/>
                <a:ea typeface="ＭＳ Ｐゴシック" charset="-128"/>
              </a:defRPr>
            </a:lvl7pPr>
            <a:lvl8pPr marL="3429000" indent="-228600" algn="ctr" eaLnBrk="0" fontAlgn="base" hangingPunct="0">
              <a:spcBef>
                <a:spcPct val="50000"/>
              </a:spcBef>
              <a:spcAft>
                <a:spcPct val="0"/>
              </a:spcAft>
              <a:defRPr kumimoji="1" sz="900">
                <a:solidFill>
                  <a:srgbClr val="FF0000"/>
                </a:solidFill>
                <a:latin typeface="Times New Roman" pitchFamily="18" charset="0"/>
                <a:ea typeface="ＭＳ Ｐゴシック" charset="-128"/>
              </a:defRPr>
            </a:lvl8pPr>
            <a:lvl9pPr marL="3886200" indent="-228600" algn="ctr" eaLnBrk="0" fontAlgn="base" hangingPunct="0">
              <a:spcBef>
                <a:spcPct val="50000"/>
              </a:spcBef>
              <a:spcAft>
                <a:spcPct val="0"/>
              </a:spcAft>
              <a:defRPr kumimoji="1" sz="900">
                <a:solidFill>
                  <a:srgbClr val="FF0000"/>
                </a:solidFill>
                <a:latin typeface="Times New Roman" pitchFamily="18" charset="0"/>
                <a:ea typeface="ＭＳ Ｐゴシック" charset="-128"/>
              </a:defRPr>
            </a:lvl9pPr>
          </a:lstStyle>
          <a:p>
            <a:pPr algn="ctr" eaLnBrk="1" hangingPunct="1">
              <a:defRPr/>
            </a:pPr>
            <a:r>
              <a:rPr lang="en-US" altLang="ja-JP" sz="900" dirty="0">
                <a:solidFill>
                  <a:srgbClr val="000000"/>
                </a:solidFill>
                <a:latin typeface="Arial" panose="020B0604020202020204" pitchFamily="34" charset="0"/>
                <a:cs typeface="Arial" panose="020B0604020202020204" pitchFamily="34" charset="0"/>
              </a:rPr>
              <a:t>2015/      /                                      </a:t>
            </a:r>
            <a:endParaRPr lang="ja-JP" altLang="en-US" sz="900" dirty="0">
              <a:solidFill>
                <a:srgbClr val="000000"/>
              </a:solidFill>
              <a:latin typeface="Arial" panose="020B0604020202020204" pitchFamily="34" charset="0"/>
              <a:cs typeface="Arial" panose="020B0604020202020204" pitchFamily="34" charset="0"/>
            </a:endParaRPr>
          </a:p>
        </p:txBody>
      </p:sp>
      <p:sp>
        <p:nvSpPr>
          <p:cNvPr id="116" name="Text Box 207"/>
          <p:cNvSpPr txBox="1">
            <a:spLocks noChangeArrowheads="1"/>
          </p:cNvSpPr>
          <p:nvPr userDrawn="1"/>
        </p:nvSpPr>
        <p:spPr bwMode="auto">
          <a:xfrm>
            <a:off x="9445552" y="1516142"/>
            <a:ext cx="860149" cy="184666"/>
          </a:xfrm>
          <a:prstGeom prst="rect">
            <a:avLst/>
          </a:prstGeom>
          <a:noFill/>
          <a:ln w="9525">
            <a:noFill/>
            <a:miter lim="800000"/>
            <a:headEnd/>
            <a:tailEnd/>
          </a:ln>
          <a:effectLst/>
        </p:spPr>
        <p:txBody>
          <a:bodyPr wrap="square" lIns="0" tIns="0" rIns="0" bIns="0" anchor="ctr" anchorCtr="1">
            <a:spAutoFit/>
          </a:bodyPr>
          <a:lstStyle/>
          <a:p>
            <a:pPr algn="ctr">
              <a:defRPr/>
            </a:pPr>
            <a:r>
              <a:rPr lang="en-US" altLang="ja-JP" sz="600" dirty="0">
                <a:solidFill>
                  <a:srgbClr val="000000"/>
                </a:solidFill>
                <a:ea typeface="ＭＳ Ｐゴシック" charset="-128"/>
                <a:cs typeface="Arial" panose="020B0604020202020204" pitchFamily="34" charset="0"/>
              </a:rPr>
              <a:t>VP (US</a:t>
            </a:r>
            <a:r>
              <a:rPr lang="ja-JP" altLang="en-US" sz="600" dirty="0">
                <a:solidFill>
                  <a:srgbClr val="000000"/>
                </a:solidFill>
                <a:ea typeface="ＭＳ Ｐゴシック" charset="-128"/>
                <a:cs typeface="Arial" panose="020B0604020202020204" pitchFamily="34" charset="0"/>
              </a:rPr>
              <a:t>　</a:t>
            </a:r>
            <a:r>
              <a:rPr lang="en-US" altLang="ja-JP" sz="600" dirty="0">
                <a:solidFill>
                  <a:srgbClr val="000000"/>
                </a:solidFill>
                <a:ea typeface="ＭＳ Ｐゴシック" charset="-128"/>
                <a:cs typeface="Arial" panose="020B0604020202020204" pitchFamily="34" charset="0"/>
              </a:rPr>
              <a:t>Theme )</a:t>
            </a:r>
          </a:p>
          <a:p>
            <a:pPr algn="ctr">
              <a:defRPr/>
            </a:pPr>
            <a:r>
              <a:rPr lang="en-US" altLang="ja-JP" sz="600" dirty="0">
                <a:solidFill>
                  <a:srgbClr val="000000"/>
                </a:solidFill>
                <a:ea typeface="ＭＳ Ｐゴシック" charset="-128"/>
                <a:cs typeface="Arial" panose="020B0604020202020204" pitchFamily="34" charset="0"/>
              </a:rPr>
              <a:t>VP</a:t>
            </a:r>
            <a:r>
              <a:rPr lang="ja-JP" altLang="en-US" sz="600" dirty="0">
                <a:solidFill>
                  <a:srgbClr val="000000"/>
                </a:solidFill>
                <a:ea typeface="ＭＳ Ｐゴシック" charset="-128"/>
                <a:cs typeface="Arial" panose="020B0604020202020204" pitchFamily="34" charset="0"/>
              </a:rPr>
              <a:t>（</a:t>
            </a:r>
            <a:r>
              <a:rPr lang="en-US" altLang="ja-JP" sz="600" dirty="0">
                <a:solidFill>
                  <a:srgbClr val="000000"/>
                </a:solidFill>
                <a:ea typeface="ＭＳ Ｐゴシック" charset="-128"/>
                <a:cs typeface="Arial" panose="020B0604020202020204" pitchFamily="34" charset="0"/>
              </a:rPr>
              <a:t>US</a:t>
            </a:r>
            <a:r>
              <a:rPr lang="ja-JP" altLang="en-US" sz="600" dirty="0">
                <a:solidFill>
                  <a:srgbClr val="000000"/>
                </a:solidFill>
                <a:ea typeface="ＭＳ Ｐゴシック" charset="-128"/>
                <a:cs typeface="Arial" panose="020B0604020202020204" pitchFamily="34" charset="0"/>
              </a:rPr>
              <a:t>ﾃｰﾏのみ）</a:t>
            </a:r>
            <a:r>
              <a:rPr lang="en-US" altLang="ja-JP" sz="600" dirty="0">
                <a:solidFill>
                  <a:srgbClr val="000000"/>
                </a:solidFill>
                <a:ea typeface="ＭＳ Ｐゴシック" charset="-128"/>
                <a:cs typeface="Arial" panose="020B0604020202020204" pitchFamily="34" charset="0"/>
              </a:rPr>
              <a:t>  </a:t>
            </a:r>
          </a:p>
        </p:txBody>
      </p:sp>
      <p:sp>
        <p:nvSpPr>
          <p:cNvPr id="124" name="Line 171"/>
          <p:cNvSpPr>
            <a:spLocks noChangeShapeType="1"/>
          </p:cNvSpPr>
          <p:nvPr userDrawn="1"/>
        </p:nvSpPr>
        <p:spPr bwMode="auto">
          <a:xfrm>
            <a:off x="9729635" y="2237957"/>
            <a:ext cx="0" cy="758996"/>
          </a:xfrm>
          <a:prstGeom prst="line">
            <a:avLst/>
          </a:prstGeom>
          <a:noFill/>
          <a:ln w="9525">
            <a:solidFill>
              <a:schemeClr val="tx1"/>
            </a:solidFill>
            <a:round/>
            <a:headEnd/>
            <a:tailEnd/>
          </a:ln>
          <a:effectLst/>
        </p:spPr>
        <p:txBody>
          <a:bodyPr wrap="none" anchor="ctr"/>
          <a:lstStyle/>
          <a:p>
            <a:pPr algn="ctr">
              <a:spcBef>
                <a:spcPct val="50000"/>
              </a:spcBef>
              <a:defRPr/>
            </a:pPr>
            <a:endParaRPr lang="ja-JP" altLang="en-US" sz="900">
              <a:solidFill>
                <a:srgbClr val="000000"/>
              </a:solidFill>
              <a:ea typeface="ＭＳ Ｐゴシック" charset="-128"/>
              <a:cs typeface="Arial" panose="020B0604020202020204" pitchFamily="34" charset="0"/>
            </a:endParaRPr>
          </a:p>
        </p:txBody>
      </p:sp>
      <p:sp>
        <p:nvSpPr>
          <p:cNvPr id="94" name="Line 230"/>
          <p:cNvSpPr>
            <a:spLocks noChangeShapeType="1"/>
          </p:cNvSpPr>
          <p:nvPr userDrawn="1"/>
        </p:nvSpPr>
        <p:spPr bwMode="auto">
          <a:xfrm>
            <a:off x="8666132" y="2996952"/>
            <a:ext cx="3172360" cy="0"/>
          </a:xfrm>
          <a:prstGeom prst="line">
            <a:avLst/>
          </a:prstGeom>
          <a:noFill/>
          <a:ln w="9525">
            <a:solidFill>
              <a:schemeClr val="tx1"/>
            </a:solidFill>
            <a:round/>
            <a:headEnd/>
            <a:tailEnd/>
          </a:ln>
          <a:effectLst/>
        </p:spPr>
        <p:txBody>
          <a:bodyPr wrap="none" anchor="ctr"/>
          <a:lstStyle/>
          <a:p>
            <a:pPr algn="ctr">
              <a:spcBef>
                <a:spcPct val="50000"/>
              </a:spcBef>
              <a:defRPr/>
            </a:pPr>
            <a:endParaRPr lang="ja-JP" altLang="en-US" sz="900">
              <a:solidFill>
                <a:srgbClr val="000000"/>
              </a:solidFill>
              <a:ea typeface="ＭＳ Ｐゴシック" charset="-128"/>
              <a:cs typeface="Arial" panose="020B0604020202020204" pitchFamily="34" charset="0"/>
            </a:endParaRPr>
          </a:p>
        </p:txBody>
      </p:sp>
      <p:sp>
        <p:nvSpPr>
          <p:cNvPr id="105" name="Text Box 207"/>
          <p:cNvSpPr txBox="1">
            <a:spLocks noChangeArrowheads="1"/>
          </p:cNvSpPr>
          <p:nvPr userDrawn="1"/>
        </p:nvSpPr>
        <p:spPr bwMode="auto">
          <a:xfrm>
            <a:off x="8693717" y="3069724"/>
            <a:ext cx="1397939" cy="184666"/>
          </a:xfrm>
          <a:prstGeom prst="rect">
            <a:avLst/>
          </a:prstGeom>
          <a:noFill/>
          <a:ln w="9525">
            <a:noFill/>
            <a:miter lim="800000"/>
            <a:headEnd/>
            <a:tailEnd/>
          </a:ln>
          <a:effectLst/>
        </p:spPr>
        <p:txBody>
          <a:bodyPr wrap="square" lIns="0" tIns="0" rIns="0" bIns="0" anchor="ctr" anchorCtr="1">
            <a:spAutoFit/>
          </a:bodyPr>
          <a:lstStyle/>
          <a:p>
            <a:pPr algn="ctr">
              <a:defRPr/>
            </a:pPr>
            <a:r>
              <a:rPr lang="en-US" altLang="ja-JP" sz="600" dirty="0">
                <a:solidFill>
                  <a:srgbClr val="000000"/>
                </a:solidFill>
                <a:ea typeface="ＭＳ Ｐゴシック" charset="-128"/>
                <a:cs typeface="Arial" panose="020B0604020202020204" pitchFamily="34" charset="0"/>
              </a:rPr>
              <a:t>JP</a:t>
            </a:r>
            <a:r>
              <a:rPr lang="ja-JP" altLang="en-US" sz="600" dirty="0">
                <a:solidFill>
                  <a:srgbClr val="000000"/>
                </a:solidFill>
                <a:ea typeface="ＭＳ Ｐゴシック" charset="-128"/>
                <a:cs typeface="Arial" panose="020B0604020202020204" pitchFamily="34" charset="0"/>
              </a:rPr>
              <a:t> </a:t>
            </a:r>
            <a:r>
              <a:rPr lang="en-US" altLang="ja-JP" sz="600" dirty="0">
                <a:solidFill>
                  <a:srgbClr val="000000"/>
                </a:solidFill>
                <a:ea typeface="ＭＳ Ｐゴシック" charset="-128"/>
                <a:cs typeface="Arial" panose="020B0604020202020204" pitchFamily="34" charset="0"/>
              </a:rPr>
              <a:t>Counterpart (US Theme only</a:t>
            </a:r>
            <a:r>
              <a:rPr lang="ja-JP" altLang="en-US" sz="600" dirty="0">
                <a:solidFill>
                  <a:srgbClr val="000000"/>
                </a:solidFill>
                <a:ea typeface="ＭＳ Ｐゴシック" charset="-128"/>
                <a:cs typeface="Arial" panose="020B0604020202020204" pitchFamily="34" charset="0"/>
              </a:rPr>
              <a:t>）</a:t>
            </a:r>
            <a:endParaRPr lang="en-US" altLang="ja-JP" sz="600" dirty="0">
              <a:solidFill>
                <a:srgbClr val="000000"/>
              </a:solidFill>
              <a:ea typeface="ＭＳ Ｐゴシック" charset="-128"/>
              <a:cs typeface="Arial" panose="020B0604020202020204" pitchFamily="34" charset="0"/>
            </a:endParaRPr>
          </a:p>
          <a:p>
            <a:pPr algn="ctr">
              <a:defRPr/>
            </a:pPr>
            <a:r>
              <a:rPr lang="en-US" altLang="ja-JP" sz="600" dirty="0">
                <a:solidFill>
                  <a:srgbClr val="000000"/>
                </a:solidFill>
                <a:ea typeface="ＭＳ Ｐゴシック" charset="-128"/>
                <a:cs typeface="Arial" panose="020B0604020202020204" pitchFamily="34" charset="0"/>
              </a:rPr>
              <a:t>US</a:t>
            </a:r>
            <a:r>
              <a:rPr lang="ja-JP" altLang="en-US" sz="600" dirty="0">
                <a:solidFill>
                  <a:srgbClr val="000000"/>
                </a:solidFill>
                <a:ea typeface="ＭＳ Ｐゴシック" charset="-128"/>
                <a:cs typeface="Arial" panose="020B0604020202020204" pitchFamily="34" charset="0"/>
              </a:rPr>
              <a:t>ﾃｰﾏの日本</a:t>
            </a:r>
            <a:r>
              <a:rPr lang="en-US" altLang="ja-JP" sz="600" dirty="0">
                <a:solidFill>
                  <a:srgbClr val="000000"/>
                </a:solidFill>
                <a:ea typeface="ＭＳ Ｐゴシック" charset="-128"/>
                <a:cs typeface="Arial" panose="020B0604020202020204" pitchFamily="34" charset="0"/>
              </a:rPr>
              <a:t>C</a:t>
            </a:r>
            <a:r>
              <a:rPr lang="ja-JP" altLang="en-US" sz="600" dirty="0">
                <a:solidFill>
                  <a:srgbClr val="000000"/>
                </a:solidFill>
                <a:ea typeface="ＭＳ Ｐゴシック" charset="-128"/>
                <a:cs typeface="Arial" panose="020B0604020202020204" pitchFamily="34" charset="0"/>
              </a:rPr>
              <a:t>連携者</a:t>
            </a:r>
            <a:endParaRPr lang="en-US" altLang="ja-JP" sz="600" dirty="0">
              <a:solidFill>
                <a:srgbClr val="000000"/>
              </a:solidFill>
              <a:ea typeface="ＭＳ Ｐゴシック" charset="-128"/>
              <a:cs typeface="Arial" panose="020B0604020202020204" pitchFamily="34" charset="0"/>
            </a:endParaRPr>
          </a:p>
        </p:txBody>
      </p:sp>
      <p:sp>
        <p:nvSpPr>
          <p:cNvPr id="118" name="Line 171"/>
          <p:cNvSpPr>
            <a:spLocks noChangeShapeType="1"/>
          </p:cNvSpPr>
          <p:nvPr userDrawn="1"/>
        </p:nvSpPr>
        <p:spPr bwMode="auto">
          <a:xfrm>
            <a:off x="10261385" y="1480022"/>
            <a:ext cx="0" cy="755601"/>
          </a:xfrm>
          <a:prstGeom prst="line">
            <a:avLst/>
          </a:prstGeom>
          <a:noFill/>
          <a:ln w="9525">
            <a:solidFill>
              <a:schemeClr val="tx1"/>
            </a:solidFill>
            <a:round/>
            <a:headEnd/>
            <a:tailEnd/>
          </a:ln>
          <a:effectLst/>
        </p:spPr>
        <p:txBody>
          <a:bodyPr wrap="none" anchor="ctr"/>
          <a:lstStyle/>
          <a:p>
            <a:pPr algn="ctr">
              <a:spcBef>
                <a:spcPct val="50000"/>
              </a:spcBef>
              <a:defRPr/>
            </a:pPr>
            <a:endParaRPr lang="ja-JP" altLang="en-US" sz="900">
              <a:solidFill>
                <a:srgbClr val="000000"/>
              </a:solidFill>
              <a:ea typeface="ＭＳ Ｐゴシック" charset="-128"/>
              <a:cs typeface="Arial" panose="020B0604020202020204" pitchFamily="34" charset="0"/>
            </a:endParaRPr>
          </a:p>
        </p:txBody>
      </p:sp>
      <p:sp>
        <p:nvSpPr>
          <p:cNvPr id="120" name="Line 171"/>
          <p:cNvSpPr>
            <a:spLocks noChangeShapeType="1"/>
          </p:cNvSpPr>
          <p:nvPr userDrawn="1"/>
        </p:nvSpPr>
        <p:spPr bwMode="auto">
          <a:xfrm>
            <a:off x="9463759" y="1484784"/>
            <a:ext cx="0" cy="755601"/>
          </a:xfrm>
          <a:prstGeom prst="line">
            <a:avLst/>
          </a:prstGeom>
          <a:noFill/>
          <a:ln w="9525">
            <a:solidFill>
              <a:schemeClr val="tx1"/>
            </a:solidFill>
            <a:round/>
            <a:headEnd/>
            <a:tailEnd/>
          </a:ln>
          <a:effectLst/>
        </p:spPr>
        <p:txBody>
          <a:bodyPr wrap="none" anchor="ctr"/>
          <a:lstStyle/>
          <a:p>
            <a:pPr algn="ctr">
              <a:spcBef>
                <a:spcPct val="50000"/>
              </a:spcBef>
              <a:defRPr/>
            </a:pPr>
            <a:endParaRPr lang="ja-JP" altLang="en-US" sz="900">
              <a:solidFill>
                <a:srgbClr val="000000"/>
              </a:solidFill>
              <a:ea typeface="ＭＳ Ｐゴシック" charset="-128"/>
              <a:cs typeface="Arial" panose="020B0604020202020204" pitchFamily="34" charset="0"/>
            </a:endParaRPr>
          </a:p>
        </p:txBody>
      </p:sp>
      <p:sp>
        <p:nvSpPr>
          <p:cNvPr id="121" name="Text Box 207"/>
          <p:cNvSpPr txBox="1">
            <a:spLocks noChangeArrowheads="1"/>
          </p:cNvSpPr>
          <p:nvPr userDrawn="1"/>
        </p:nvSpPr>
        <p:spPr bwMode="auto">
          <a:xfrm>
            <a:off x="8533196" y="1516142"/>
            <a:ext cx="815837" cy="184666"/>
          </a:xfrm>
          <a:prstGeom prst="rect">
            <a:avLst/>
          </a:prstGeom>
          <a:noFill/>
          <a:ln w="9525">
            <a:noFill/>
            <a:miter lim="800000"/>
            <a:headEnd/>
            <a:tailEnd/>
          </a:ln>
          <a:effectLst/>
        </p:spPr>
        <p:txBody>
          <a:bodyPr wrap="square" lIns="0" tIns="0" rIns="0" bIns="0" anchor="ctr" anchorCtr="1">
            <a:spAutoFit/>
          </a:bodyPr>
          <a:lstStyle/>
          <a:p>
            <a:pPr>
              <a:defRPr/>
            </a:pPr>
            <a:r>
              <a:rPr lang="en-US" altLang="ja-JP" sz="600" dirty="0">
                <a:solidFill>
                  <a:srgbClr val="000000"/>
                </a:solidFill>
                <a:ea typeface="ＭＳ Ｐゴシック" charset="-128"/>
                <a:cs typeface="Arial" panose="020B0604020202020204" pitchFamily="34" charset="0"/>
              </a:rPr>
              <a:t>JP Director</a:t>
            </a:r>
          </a:p>
          <a:p>
            <a:pPr>
              <a:defRPr/>
            </a:pPr>
            <a:r>
              <a:rPr lang="ja-JP" altLang="en-US" sz="600" dirty="0">
                <a:solidFill>
                  <a:srgbClr val="000000"/>
                </a:solidFill>
                <a:ea typeface="ＭＳ Ｐゴシック" charset="-128"/>
                <a:cs typeface="Arial" panose="020B0604020202020204" pitchFamily="34" charset="0"/>
              </a:rPr>
              <a:t>日本</a:t>
            </a:r>
            <a:r>
              <a:rPr lang="en-US" altLang="ja-JP" sz="600" dirty="0">
                <a:solidFill>
                  <a:srgbClr val="000000"/>
                </a:solidFill>
                <a:ea typeface="ＭＳ Ｐゴシック" charset="-128"/>
                <a:cs typeface="Arial" panose="020B0604020202020204" pitchFamily="34" charset="0"/>
              </a:rPr>
              <a:t>C</a:t>
            </a:r>
            <a:r>
              <a:rPr lang="ja-JP" altLang="en-US" sz="600" dirty="0">
                <a:solidFill>
                  <a:srgbClr val="000000"/>
                </a:solidFill>
                <a:ea typeface="ＭＳ Ｐゴシック" charset="-128"/>
                <a:cs typeface="Arial" panose="020B0604020202020204" pitchFamily="34" charset="0"/>
              </a:rPr>
              <a:t>役員</a:t>
            </a:r>
            <a:r>
              <a:rPr lang="en-US" altLang="ja-JP" sz="600" dirty="0">
                <a:solidFill>
                  <a:srgbClr val="000000"/>
                </a:solidFill>
                <a:ea typeface="ＭＳ Ｐゴシック" charset="-128"/>
                <a:cs typeface="Arial" panose="020B0604020202020204" pitchFamily="34" charset="0"/>
              </a:rPr>
              <a:t>  </a:t>
            </a:r>
          </a:p>
        </p:txBody>
      </p:sp>
      <p:sp>
        <p:nvSpPr>
          <p:cNvPr id="2" name="hl" descr="llPROTECTED 関係者外秘">
            <a:extLst>
              <a:ext uri="{FF2B5EF4-FFF2-40B4-BE49-F238E27FC236}">
                <a16:creationId xmlns:a16="http://schemas.microsoft.com/office/drawing/2014/main" id="{64F0E379-7A43-4069-895B-2C08D50912ED}"/>
              </a:ext>
            </a:extLst>
          </p:cNvPr>
          <p:cNvSpPr txBox="1"/>
          <p:nvPr userDrawn="1"/>
        </p:nvSpPr>
        <p:spPr>
          <a:xfrm>
            <a:off x="0" y="0"/>
            <a:ext cx="12192000" cy="246221"/>
          </a:xfrm>
          <a:prstGeom prst="rect">
            <a:avLst/>
          </a:prstGeom>
          <a:noFill/>
        </p:spPr>
        <p:txBody>
          <a:bodyPr vert="horz" rtlCol="0">
            <a:spAutoFit/>
          </a:bodyPr>
          <a:lstStyle/>
          <a:p>
            <a:pPr algn="l"/>
            <a:r>
              <a:rPr lang="en-US" sz="1000" b="1" i="0" u="none" baseline="0">
                <a:solidFill>
                  <a:srgbClr val="FFFF00"/>
                </a:solidFill>
                <a:latin typeface="wingdings" panose="05000000000000000000" pitchFamily="2" charset="2"/>
              </a:rPr>
              <a:t>ll</a:t>
            </a:r>
            <a:r>
              <a:rPr lang="en-US" sz="1000" b="0" i="0" u="none" baseline="0">
                <a:solidFill>
                  <a:srgbClr val="000000"/>
                </a:solidFill>
                <a:latin typeface="Arial" panose="020B0604020202020204" pitchFamily="34" charset="0"/>
              </a:rPr>
              <a:t>PROTECTED </a:t>
            </a:r>
            <a:r>
              <a:rPr lang="ja-JP" altLang="en-US" sz="1000" b="0" i="0" u="none" baseline="0">
                <a:solidFill>
                  <a:srgbClr val="000000"/>
                </a:solidFill>
                <a:latin typeface="Arial" panose="020B0604020202020204" pitchFamily="34" charset="0"/>
              </a:rPr>
              <a:t>関係者外秘</a:t>
            </a:r>
            <a:endParaRPr lang="en-US" sz="1000" b="0" i="0" u="none" baseline="0">
              <a:solidFill>
                <a:srgbClr val="000000"/>
              </a:solidFill>
              <a:latin typeface="Arial" panose="020B0604020202020204" pitchFamily="34" charset="0"/>
            </a:endParaRPr>
          </a:p>
        </p:txBody>
      </p:sp>
    </p:spTree>
    <p:extLst>
      <p:ext uri="{BB962C8B-B14F-4D97-AF65-F5344CB8AC3E}">
        <p14:creationId xmlns:p14="http://schemas.microsoft.com/office/powerpoint/2010/main" val="1234770753"/>
      </p:ext>
    </p:extLst>
  </p:cSld>
  <p:clrMap bg1="lt1" tx1="dk1" bg2="lt2" tx2="dk2" accent1="accent1" accent2="accent2" accent3="accent3" accent4="accent4" accent5="accent5" accent6="accent6" hlink="hlink" folHlink="folHlink"/>
  <p:sldLayoutIdLst>
    <p:sldLayoutId id="2147486505" r:id="rId1"/>
    <p:sldLayoutId id="2147486506" r:id="rId2"/>
    <p:sldLayoutId id="2147486507" r:id="rId3"/>
    <p:sldLayoutId id="2147486508" r:id="rId4"/>
    <p:sldLayoutId id="2147486509" r:id="rId5"/>
    <p:sldLayoutId id="2147486510" r:id="rId6"/>
    <p:sldLayoutId id="2147486511" r:id="rId7"/>
    <p:sldLayoutId id="2147486512" r:id="rId8"/>
    <p:sldLayoutId id="2147486513" r:id="rId9"/>
    <p:sldLayoutId id="2147486514" r:id="rId10"/>
    <p:sldLayoutId id="2147486515" r:id="rId11"/>
  </p:sldLayoutIdLst>
  <p:hf hdr="0" ftr="0" dt="0"/>
  <p:txStyles>
    <p:titleStyle>
      <a:lvl1pPr algn="ctr" rtl="0" eaLnBrk="0" fontAlgn="base" hangingPunct="0">
        <a:spcBef>
          <a:spcPct val="0"/>
        </a:spcBef>
        <a:spcAft>
          <a:spcPct val="0"/>
        </a:spcAft>
        <a:defRPr kumimoji="1" sz="4400">
          <a:solidFill>
            <a:schemeClr val="tx2"/>
          </a:solidFill>
          <a:latin typeface="+mj-lt"/>
          <a:ea typeface="+mj-ea"/>
          <a:cs typeface="+mj-cs"/>
        </a:defRPr>
      </a:lvl1pPr>
      <a:lvl2pPr algn="ctr" rtl="0" eaLnBrk="0" fontAlgn="base" hangingPunct="0">
        <a:spcBef>
          <a:spcPct val="0"/>
        </a:spcBef>
        <a:spcAft>
          <a:spcPct val="0"/>
        </a:spcAft>
        <a:defRPr kumimoji="1" sz="4400">
          <a:solidFill>
            <a:schemeClr val="tx2"/>
          </a:solidFill>
          <a:latin typeface="Times New Roman" pitchFamily="18" charset="0"/>
          <a:ea typeface="ＭＳ Ｐゴシック" charset="-128"/>
        </a:defRPr>
      </a:lvl2pPr>
      <a:lvl3pPr algn="ctr" rtl="0" eaLnBrk="0" fontAlgn="base" hangingPunct="0">
        <a:spcBef>
          <a:spcPct val="0"/>
        </a:spcBef>
        <a:spcAft>
          <a:spcPct val="0"/>
        </a:spcAft>
        <a:defRPr kumimoji="1" sz="4400">
          <a:solidFill>
            <a:schemeClr val="tx2"/>
          </a:solidFill>
          <a:latin typeface="Times New Roman" pitchFamily="18" charset="0"/>
          <a:ea typeface="ＭＳ Ｐゴシック" charset="-128"/>
        </a:defRPr>
      </a:lvl3pPr>
      <a:lvl4pPr algn="ctr" rtl="0" eaLnBrk="0" fontAlgn="base" hangingPunct="0">
        <a:spcBef>
          <a:spcPct val="0"/>
        </a:spcBef>
        <a:spcAft>
          <a:spcPct val="0"/>
        </a:spcAft>
        <a:defRPr kumimoji="1" sz="4400">
          <a:solidFill>
            <a:schemeClr val="tx2"/>
          </a:solidFill>
          <a:latin typeface="Times New Roman" pitchFamily="18" charset="0"/>
          <a:ea typeface="ＭＳ Ｐゴシック" charset="-128"/>
        </a:defRPr>
      </a:lvl4pPr>
      <a:lvl5pPr algn="ctr" rtl="0" eaLnBrk="0" fontAlgn="base" hangingPunct="0">
        <a:spcBef>
          <a:spcPct val="0"/>
        </a:spcBef>
        <a:spcAft>
          <a:spcPct val="0"/>
        </a:spcAft>
        <a:defRPr kumimoji="1" sz="4400">
          <a:solidFill>
            <a:schemeClr val="tx2"/>
          </a:solidFill>
          <a:latin typeface="Times New Roman" pitchFamily="18" charset="0"/>
          <a:ea typeface="ＭＳ Ｐゴシック" charset="-128"/>
        </a:defRPr>
      </a:lvl5pPr>
      <a:lvl6pPr marL="457200" algn="ctr" rtl="0" fontAlgn="base">
        <a:spcBef>
          <a:spcPct val="0"/>
        </a:spcBef>
        <a:spcAft>
          <a:spcPct val="0"/>
        </a:spcAft>
        <a:defRPr kumimoji="1" sz="4400">
          <a:solidFill>
            <a:schemeClr val="tx2"/>
          </a:solidFill>
          <a:latin typeface="Times New Roman" pitchFamily="18" charset="0"/>
          <a:ea typeface="ＭＳ Ｐゴシック" charset="-128"/>
        </a:defRPr>
      </a:lvl6pPr>
      <a:lvl7pPr marL="914400" algn="ctr" rtl="0" fontAlgn="base">
        <a:spcBef>
          <a:spcPct val="0"/>
        </a:spcBef>
        <a:spcAft>
          <a:spcPct val="0"/>
        </a:spcAft>
        <a:defRPr kumimoji="1" sz="4400">
          <a:solidFill>
            <a:schemeClr val="tx2"/>
          </a:solidFill>
          <a:latin typeface="Times New Roman" pitchFamily="18" charset="0"/>
          <a:ea typeface="ＭＳ Ｐゴシック" charset="-128"/>
        </a:defRPr>
      </a:lvl7pPr>
      <a:lvl8pPr marL="1371600" algn="ctr" rtl="0" fontAlgn="base">
        <a:spcBef>
          <a:spcPct val="0"/>
        </a:spcBef>
        <a:spcAft>
          <a:spcPct val="0"/>
        </a:spcAft>
        <a:defRPr kumimoji="1" sz="4400">
          <a:solidFill>
            <a:schemeClr val="tx2"/>
          </a:solidFill>
          <a:latin typeface="Times New Roman" pitchFamily="18" charset="0"/>
          <a:ea typeface="ＭＳ Ｐゴシック" charset="-128"/>
        </a:defRPr>
      </a:lvl8pPr>
      <a:lvl9pPr marL="1828800" algn="ctr" rtl="0" fontAlgn="base">
        <a:spcBef>
          <a:spcPct val="0"/>
        </a:spcBef>
        <a:spcAft>
          <a:spcPct val="0"/>
        </a:spcAft>
        <a:defRPr kumimoji="1" sz="4400">
          <a:solidFill>
            <a:schemeClr val="tx2"/>
          </a:solidFill>
          <a:latin typeface="Times New Roman" pitchFamily="18" charset="0"/>
          <a:ea typeface="ＭＳ Ｐゴシック" charset="-128"/>
        </a:defRPr>
      </a:lvl9pPr>
    </p:titleStyle>
    <p:bodyStyle>
      <a:lvl1pPr marL="342900" indent="-342900" algn="l" rtl="0" eaLnBrk="0" fontAlgn="base" hangingPunct="0">
        <a:spcBef>
          <a:spcPct val="20000"/>
        </a:spcBef>
        <a:spcAft>
          <a:spcPct val="0"/>
        </a:spcAft>
        <a:buChar char="•"/>
        <a:defRPr kumimoji="1"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kumimoji="1" sz="2800">
          <a:solidFill>
            <a:schemeClr val="tx1"/>
          </a:solidFill>
          <a:latin typeface="+mn-lt"/>
          <a:ea typeface="+mn-ea"/>
        </a:defRPr>
      </a:lvl2pPr>
      <a:lvl3pPr marL="1143000" indent="-228600" algn="l" rtl="0" eaLnBrk="0" fontAlgn="base" hangingPunct="0">
        <a:spcBef>
          <a:spcPct val="20000"/>
        </a:spcBef>
        <a:spcAft>
          <a:spcPct val="0"/>
        </a:spcAft>
        <a:buChar char="•"/>
        <a:defRPr kumimoji="1" sz="2400">
          <a:solidFill>
            <a:schemeClr val="tx1"/>
          </a:solidFill>
          <a:latin typeface="+mn-lt"/>
          <a:ea typeface="+mn-ea"/>
        </a:defRPr>
      </a:lvl3pPr>
      <a:lvl4pPr marL="1600200" indent="-228600" algn="l" rtl="0" eaLnBrk="0" fontAlgn="base" hangingPunct="0">
        <a:spcBef>
          <a:spcPct val="20000"/>
        </a:spcBef>
        <a:spcAft>
          <a:spcPct val="0"/>
        </a:spcAft>
        <a:buChar char="–"/>
        <a:defRPr kumimoji="1" sz="2000">
          <a:solidFill>
            <a:schemeClr val="tx1"/>
          </a:solidFill>
          <a:latin typeface="+mn-lt"/>
          <a:ea typeface="+mn-ea"/>
        </a:defRPr>
      </a:lvl4pPr>
      <a:lvl5pPr marL="2057400" indent="-228600" algn="l" rtl="0" eaLnBrk="0" fontAlgn="base" hangingPunct="0">
        <a:spcBef>
          <a:spcPct val="20000"/>
        </a:spcBef>
        <a:spcAft>
          <a:spcPct val="0"/>
        </a:spcAft>
        <a:buChar char="»"/>
        <a:defRPr kumimoji="1" sz="2000">
          <a:solidFill>
            <a:schemeClr val="tx1"/>
          </a:solidFill>
          <a:latin typeface="+mn-lt"/>
          <a:ea typeface="+mn-ea"/>
        </a:defRPr>
      </a:lvl5pPr>
      <a:lvl6pPr marL="2514600" indent="-228600" algn="l" rtl="0" fontAlgn="base">
        <a:spcBef>
          <a:spcPct val="20000"/>
        </a:spcBef>
        <a:spcAft>
          <a:spcPct val="0"/>
        </a:spcAft>
        <a:buChar char="»"/>
        <a:defRPr kumimoji="1" sz="2000">
          <a:solidFill>
            <a:schemeClr val="tx1"/>
          </a:solidFill>
          <a:latin typeface="+mn-lt"/>
          <a:ea typeface="+mn-ea"/>
        </a:defRPr>
      </a:lvl6pPr>
      <a:lvl7pPr marL="2971800" indent="-228600" algn="l" rtl="0" fontAlgn="base">
        <a:spcBef>
          <a:spcPct val="20000"/>
        </a:spcBef>
        <a:spcAft>
          <a:spcPct val="0"/>
        </a:spcAft>
        <a:buChar char="»"/>
        <a:defRPr kumimoji="1" sz="2000">
          <a:solidFill>
            <a:schemeClr val="tx1"/>
          </a:solidFill>
          <a:latin typeface="+mn-lt"/>
          <a:ea typeface="+mn-ea"/>
        </a:defRPr>
      </a:lvl7pPr>
      <a:lvl8pPr marL="3429000" indent="-228600" algn="l" rtl="0" fontAlgn="base">
        <a:spcBef>
          <a:spcPct val="20000"/>
        </a:spcBef>
        <a:spcAft>
          <a:spcPct val="0"/>
        </a:spcAft>
        <a:buChar char="»"/>
        <a:defRPr kumimoji="1" sz="2000">
          <a:solidFill>
            <a:schemeClr val="tx1"/>
          </a:solidFill>
          <a:latin typeface="+mn-lt"/>
          <a:ea typeface="+mn-ea"/>
        </a:defRPr>
      </a:lvl8pPr>
      <a:lvl9pPr marL="3886200" indent="-228600" algn="l" rtl="0" fontAlgn="base">
        <a:spcBef>
          <a:spcPct val="20000"/>
        </a:spcBef>
        <a:spcAft>
          <a:spcPct val="0"/>
        </a:spcAft>
        <a:buChar char="»"/>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39" name="Rectangle 160"/>
          <p:cNvSpPr>
            <a:spLocks noChangeArrowheads="1"/>
          </p:cNvSpPr>
          <p:nvPr userDrawn="1"/>
        </p:nvSpPr>
        <p:spPr bwMode="auto">
          <a:xfrm>
            <a:off x="250875" y="1474294"/>
            <a:ext cx="11560908" cy="5143500"/>
          </a:xfrm>
          <a:prstGeom prst="rect">
            <a:avLst/>
          </a:prstGeom>
          <a:noFill/>
          <a:ln w="2857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kumimoji="1" sz="900">
                <a:solidFill>
                  <a:srgbClr val="FF0000"/>
                </a:solidFill>
                <a:latin typeface="Times New Roman" pitchFamily="18" charset="0"/>
                <a:ea typeface="ＭＳ Ｐゴシック" charset="-128"/>
              </a:defRPr>
            </a:lvl1pPr>
            <a:lvl2pPr marL="742950" indent="-285750" eaLnBrk="0" hangingPunct="0">
              <a:defRPr kumimoji="1" sz="900">
                <a:solidFill>
                  <a:srgbClr val="FF0000"/>
                </a:solidFill>
                <a:latin typeface="Times New Roman" pitchFamily="18" charset="0"/>
                <a:ea typeface="ＭＳ Ｐゴシック" charset="-128"/>
              </a:defRPr>
            </a:lvl2pPr>
            <a:lvl3pPr marL="1143000" indent="-228600" eaLnBrk="0" hangingPunct="0">
              <a:defRPr kumimoji="1" sz="900">
                <a:solidFill>
                  <a:srgbClr val="FF0000"/>
                </a:solidFill>
                <a:latin typeface="Times New Roman" pitchFamily="18" charset="0"/>
                <a:ea typeface="ＭＳ Ｐゴシック" charset="-128"/>
              </a:defRPr>
            </a:lvl3pPr>
            <a:lvl4pPr marL="1600200" indent="-228600" eaLnBrk="0" hangingPunct="0">
              <a:defRPr kumimoji="1" sz="900">
                <a:solidFill>
                  <a:srgbClr val="FF0000"/>
                </a:solidFill>
                <a:latin typeface="Times New Roman" pitchFamily="18" charset="0"/>
                <a:ea typeface="ＭＳ Ｐゴシック" charset="-128"/>
              </a:defRPr>
            </a:lvl4pPr>
            <a:lvl5pPr marL="2057400" indent="-228600" eaLnBrk="0" hangingPunct="0">
              <a:defRPr kumimoji="1" sz="900">
                <a:solidFill>
                  <a:srgbClr val="FF0000"/>
                </a:solidFill>
                <a:latin typeface="Times New Roman" pitchFamily="18" charset="0"/>
                <a:ea typeface="ＭＳ Ｐゴシック" charset="-128"/>
              </a:defRPr>
            </a:lvl5pPr>
            <a:lvl6pPr marL="2514600" indent="-228600" algn="ctr" eaLnBrk="0" fontAlgn="base" hangingPunct="0">
              <a:spcBef>
                <a:spcPct val="50000"/>
              </a:spcBef>
              <a:spcAft>
                <a:spcPct val="0"/>
              </a:spcAft>
              <a:defRPr kumimoji="1" sz="900">
                <a:solidFill>
                  <a:srgbClr val="FF0000"/>
                </a:solidFill>
                <a:latin typeface="Times New Roman" pitchFamily="18" charset="0"/>
                <a:ea typeface="ＭＳ Ｐゴシック" charset="-128"/>
              </a:defRPr>
            </a:lvl6pPr>
            <a:lvl7pPr marL="2971800" indent="-228600" algn="ctr" eaLnBrk="0" fontAlgn="base" hangingPunct="0">
              <a:spcBef>
                <a:spcPct val="50000"/>
              </a:spcBef>
              <a:spcAft>
                <a:spcPct val="0"/>
              </a:spcAft>
              <a:defRPr kumimoji="1" sz="900">
                <a:solidFill>
                  <a:srgbClr val="FF0000"/>
                </a:solidFill>
                <a:latin typeface="Times New Roman" pitchFamily="18" charset="0"/>
                <a:ea typeface="ＭＳ Ｐゴシック" charset="-128"/>
              </a:defRPr>
            </a:lvl7pPr>
            <a:lvl8pPr marL="3429000" indent="-228600" algn="ctr" eaLnBrk="0" fontAlgn="base" hangingPunct="0">
              <a:spcBef>
                <a:spcPct val="50000"/>
              </a:spcBef>
              <a:spcAft>
                <a:spcPct val="0"/>
              </a:spcAft>
              <a:defRPr kumimoji="1" sz="900">
                <a:solidFill>
                  <a:srgbClr val="FF0000"/>
                </a:solidFill>
                <a:latin typeface="Times New Roman" pitchFamily="18" charset="0"/>
                <a:ea typeface="ＭＳ Ｐゴシック" charset="-128"/>
              </a:defRPr>
            </a:lvl8pPr>
            <a:lvl9pPr marL="3886200" indent="-228600" algn="ctr" eaLnBrk="0" fontAlgn="base" hangingPunct="0">
              <a:spcBef>
                <a:spcPct val="50000"/>
              </a:spcBef>
              <a:spcAft>
                <a:spcPct val="0"/>
              </a:spcAft>
              <a:defRPr kumimoji="1" sz="900">
                <a:solidFill>
                  <a:srgbClr val="FF0000"/>
                </a:solidFill>
                <a:latin typeface="Times New Roman" pitchFamily="18" charset="0"/>
                <a:ea typeface="ＭＳ Ｐゴシック" charset="-128"/>
              </a:defRPr>
            </a:lvl9pPr>
          </a:lstStyle>
          <a:p>
            <a:pPr algn="ctr" eaLnBrk="1" hangingPunct="1">
              <a:spcBef>
                <a:spcPct val="50000"/>
              </a:spcBef>
              <a:defRPr/>
            </a:pPr>
            <a:endParaRPr lang="ja-JP" altLang="en-US" sz="900">
              <a:latin typeface="Arial" panose="020B0604020202020204" pitchFamily="34" charset="0"/>
              <a:cs typeface="Arial" panose="020B0604020202020204" pitchFamily="34" charset="0"/>
            </a:endParaRPr>
          </a:p>
        </p:txBody>
      </p:sp>
      <p:sp>
        <p:nvSpPr>
          <p:cNvPr id="1042" name="Line 174"/>
          <p:cNvSpPr>
            <a:spLocks noChangeShapeType="1"/>
          </p:cNvSpPr>
          <p:nvPr userDrawn="1"/>
        </p:nvSpPr>
        <p:spPr bwMode="auto">
          <a:xfrm flipH="1">
            <a:off x="3892060" y="1472507"/>
            <a:ext cx="0" cy="1857987"/>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spcBef>
                <a:spcPct val="50000"/>
              </a:spcBef>
            </a:pPr>
            <a:endParaRPr lang="ja-JP" altLang="en-US" sz="900">
              <a:solidFill>
                <a:srgbClr val="FF0000"/>
              </a:solidFill>
              <a:cs typeface="Arial" panose="020B0604020202020204" pitchFamily="34" charset="0"/>
            </a:endParaRPr>
          </a:p>
        </p:txBody>
      </p:sp>
      <p:sp>
        <p:nvSpPr>
          <p:cNvPr id="1043" name="Line 175"/>
          <p:cNvSpPr>
            <a:spLocks noChangeShapeType="1"/>
          </p:cNvSpPr>
          <p:nvPr userDrawn="1"/>
        </p:nvSpPr>
        <p:spPr bwMode="auto">
          <a:xfrm flipH="1">
            <a:off x="645548" y="1482354"/>
            <a:ext cx="0" cy="159644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spcBef>
                <a:spcPct val="50000"/>
              </a:spcBef>
            </a:pPr>
            <a:endParaRPr lang="ja-JP" altLang="en-US" sz="900">
              <a:solidFill>
                <a:srgbClr val="FF0000"/>
              </a:solidFill>
              <a:cs typeface="Arial" panose="020B0604020202020204" pitchFamily="34" charset="0"/>
            </a:endParaRPr>
          </a:p>
        </p:txBody>
      </p:sp>
      <p:sp>
        <p:nvSpPr>
          <p:cNvPr id="1044" name="Line 176"/>
          <p:cNvSpPr>
            <a:spLocks noChangeShapeType="1"/>
          </p:cNvSpPr>
          <p:nvPr userDrawn="1"/>
        </p:nvSpPr>
        <p:spPr bwMode="auto">
          <a:xfrm>
            <a:off x="267685" y="3324387"/>
            <a:ext cx="11547231" cy="158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spcBef>
                <a:spcPct val="50000"/>
              </a:spcBef>
            </a:pPr>
            <a:endParaRPr lang="ja-JP" altLang="en-US" sz="900">
              <a:solidFill>
                <a:srgbClr val="FF0000"/>
              </a:solidFill>
              <a:cs typeface="Arial" panose="020B0604020202020204" pitchFamily="34" charset="0"/>
            </a:endParaRPr>
          </a:p>
        </p:txBody>
      </p:sp>
      <p:sp>
        <p:nvSpPr>
          <p:cNvPr id="1048" name="Line 185"/>
          <p:cNvSpPr>
            <a:spLocks noChangeShapeType="1"/>
          </p:cNvSpPr>
          <p:nvPr userDrawn="1"/>
        </p:nvSpPr>
        <p:spPr bwMode="auto">
          <a:xfrm>
            <a:off x="8309708" y="1489856"/>
            <a:ext cx="0" cy="51435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spcBef>
                <a:spcPct val="50000"/>
              </a:spcBef>
            </a:pPr>
            <a:endParaRPr lang="ja-JP" altLang="en-US" sz="900">
              <a:solidFill>
                <a:srgbClr val="FF0000"/>
              </a:solidFill>
              <a:cs typeface="Arial" panose="020B0604020202020204" pitchFamily="34" charset="0"/>
            </a:endParaRPr>
          </a:p>
        </p:txBody>
      </p:sp>
      <p:sp>
        <p:nvSpPr>
          <p:cNvPr id="1069" name="Rectangle 238"/>
          <p:cNvSpPr>
            <a:spLocks noChangeArrowheads="1"/>
          </p:cNvSpPr>
          <p:nvPr userDrawn="1"/>
        </p:nvSpPr>
        <p:spPr bwMode="auto">
          <a:xfrm>
            <a:off x="4269750" y="1412171"/>
            <a:ext cx="323165" cy="254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nchor="ctr">
            <a:spAutoFit/>
          </a:bodyPr>
          <a:lstStyle>
            <a:lvl1pPr eaLnBrk="0" hangingPunct="0">
              <a:defRPr kumimoji="1" sz="900">
                <a:solidFill>
                  <a:srgbClr val="FF0000"/>
                </a:solidFill>
                <a:latin typeface="Times New Roman" pitchFamily="18" charset="0"/>
                <a:ea typeface="ＭＳ Ｐゴシック" charset="-128"/>
              </a:defRPr>
            </a:lvl1pPr>
            <a:lvl2pPr marL="742950" indent="-285750" eaLnBrk="0" hangingPunct="0">
              <a:defRPr kumimoji="1" sz="900">
                <a:solidFill>
                  <a:srgbClr val="FF0000"/>
                </a:solidFill>
                <a:latin typeface="Times New Roman" pitchFamily="18" charset="0"/>
                <a:ea typeface="ＭＳ Ｐゴシック" charset="-128"/>
              </a:defRPr>
            </a:lvl2pPr>
            <a:lvl3pPr marL="1143000" indent="-228600" eaLnBrk="0" hangingPunct="0">
              <a:defRPr kumimoji="1" sz="900">
                <a:solidFill>
                  <a:srgbClr val="FF0000"/>
                </a:solidFill>
                <a:latin typeface="Times New Roman" pitchFamily="18" charset="0"/>
                <a:ea typeface="ＭＳ Ｐゴシック" charset="-128"/>
              </a:defRPr>
            </a:lvl3pPr>
            <a:lvl4pPr marL="1600200" indent="-228600" eaLnBrk="0" hangingPunct="0">
              <a:defRPr kumimoji="1" sz="900">
                <a:solidFill>
                  <a:srgbClr val="FF0000"/>
                </a:solidFill>
                <a:latin typeface="Times New Roman" pitchFamily="18" charset="0"/>
                <a:ea typeface="ＭＳ Ｐゴシック" charset="-128"/>
              </a:defRPr>
            </a:lvl4pPr>
            <a:lvl5pPr marL="2057400" indent="-228600" eaLnBrk="0" hangingPunct="0">
              <a:defRPr kumimoji="1" sz="900">
                <a:solidFill>
                  <a:srgbClr val="FF0000"/>
                </a:solidFill>
                <a:latin typeface="Times New Roman" pitchFamily="18" charset="0"/>
                <a:ea typeface="ＭＳ Ｐゴシック" charset="-128"/>
              </a:defRPr>
            </a:lvl5pPr>
            <a:lvl6pPr marL="2514600" indent="-228600" algn="ctr" eaLnBrk="0" fontAlgn="base" hangingPunct="0">
              <a:spcBef>
                <a:spcPct val="50000"/>
              </a:spcBef>
              <a:spcAft>
                <a:spcPct val="0"/>
              </a:spcAft>
              <a:defRPr kumimoji="1" sz="900">
                <a:solidFill>
                  <a:srgbClr val="FF0000"/>
                </a:solidFill>
                <a:latin typeface="Times New Roman" pitchFamily="18" charset="0"/>
                <a:ea typeface="ＭＳ Ｐゴシック" charset="-128"/>
              </a:defRPr>
            </a:lvl6pPr>
            <a:lvl7pPr marL="2971800" indent="-228600" algn="ctr" eaLnBrk="0" fontAlgn="base" hangingPunct="0">
              <a:spcBef>
                <a:spcPct val="50000"/>
              </a:spcBef>
              <a:spcAft>
                <a:spcPct val="0"/>
              </a:spcAft>
              <a:defRPr kumimoji="1" sz="900">
                <a:solidFill>
                  <a:srgbClr val="FF0000"/>
                </a:solidFill>
                <a:latin typeface="Times New Roman" pitchFamily="18" charset="0"/>
                <a:ea typeface="ＭＳ Ｐゴシック" charset="-128"/>
              </a:defRPr>
            </a:lvl7pPr>
            <a:lvl8pPr marL="3429000" indent="-228600" algn="ctr" eaLnBrk="0" fontAlgn="base" hangingPunct="0">
              <a:spcBef>
                <a:spcPct val="50000"/>
              </a:spcBef>
              <a:spcAft>
                <a:spcPct val="0"/>
              </a:spcAft>
              <a:defRPr kumimoji="1" sz="900">
                <a:solidFill>
                  <a:srgbClr val="FF0000"/>
                </a:solidFill>
                <a:latin typeface="Times New Roman" pitchFamily="18" charset="0"/>
                <a:ea typeface="ＭＳ Ｐゴシック" charset="-128"/>
              </a:defRPr>
            </a:lvl8pPr>
            <a:lvl9pPr marL="3886200" indent="-228600" algn="ctr" eaLnBrk="0" fontAlgn="base" hangingPunct="0">
              <a:spcBef>
                <a:spcPct val="50000"/>
              </a:spcBef>
              <a:spcAft>
                <a:spcPct val="0"/>
              </a:spcAft>
              <a:defRPr kumimoji="1" sz="900">
                <a:solidFill>
                  <a:srgbClr val="FF0000"/>
                </a:solidFill>
                <a:latin typeface="Times New Roman" pitchFamily="18" charset="0"/>
                <a:ea typeface="ＭＳ Ｐゴシック" charset="-128"/>
              </a:defRPr>
            </a:lvl9pPr>
          </a:lstStyle>
          <a:p>
            <a:pPr algn="ctr" eaLnBrk="1" hangingPunct="1">
              <a:spcBef>
                <a:spcPct val="50000"/>
              </a:spcBef>
              <a:defRPr/>
            </a:pPr>
            <a:endParaRPr lang="ja-JP" altLang="en-US" sz="900">
              <a:latin typeface="Arial" panose="020B0604020202020204" pitchFamily="34" charset="0"/>
              <a:cs typeface="Arial" panose="020B0604020202020204" pitchFamily="34" charset="0"/>
            </a:endParaRPr>
          </a:p>
        </p:txBody>
      </p:sp>
      <p:sp>
        <p:nvSpPr>
          <p:cNvPr id="1076" name="Line 269"/>
          <p:cNvSpPr>
            <a:spLocks noChangeShapeType="1"/>
          </p:cNvSpPr>
          <p:nvPr userDrawn="1"/>
        </p:nvSpPr>
        <p:spPr bwMode="auto">
          <a:xfrm>
            <a:off x="4234871" y="1472507"/>
            <a:ext cx="0" cy="1857987"/>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spcBef>
                <a:spcPct val="50000"/>
              </a:spcBef>
            </a:pPr>
            <a:endParaRPr lang="ja-JP" altLang="en-US" sz="900">
              <a:solidFill>
                <a:srgbClr val="FF0000"/>
              </a:solidFill>
              <a:cs typeface="Arial" panose="020B0604020202020204" pitchFamily="34" charset="0"/>
            </a:endParaRPr>
          </a:p>
        </p:txBody>
      </p:sp>
      <p:sp>
        <p:nvSpPr>
          <p:cNvPr id="1081" name="Line 299"/>
          <p:cNvSpPr>
            <a:spLocks noChangeShapeType="1"/>
          </p:cNvSpPr>
          <p:nvPr userDrawn="1"/>
        </p:nvSpPr>
        <p:spPr bwMode="auto">
          <a:xfrm flipH="1">
            <a:off x="643570" y="3086309"/>
            <a:ext cx="4945" cy="3520891"/>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spcBef>
                <a:spcPct val="50000"/>
              </a:spcBef>
            </a:pPr>
            <a:endParaRPr lang="ja-JP" altLang="en-US" sz="900">
              <a:solidFill>
                <a:srgbClr val="FF0000"/>
              </a:solidFill>
              <a:cs typeface="Arial" panose="020B0604020202020204" pitchFamily="34" charset="0"/>
            </a:endParaRPr>
          </a:p>
        </p:txBody>
      </p:sp>
      <p:sp>
        <p:nvSpPr>
          <p:cNvPr id="1084" name="Line 418"/>
          <p:cNvSpPr>
            <a:spLocks noChangeShapeType="1"/>
          </p:cNvSpPr>
          <p:nvPr userDrawn="1"/>
        </p:nvSpPr>
        <p:spPr bwMode="auto">
          <a:xfrm flipH="1">
            <a:off x="8661449" y="1496916"/>
            <a:ext cx="0" cy="512087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spcBef>
                <a:spcPct val="50000"/>
              </a:spcBef>
            </a:pPr>
            <a:endParaRPr lang="ja-JP" altLang="en-US" sz="900">
              <a:solidFill>
                <a:srgbClr val="FF0000"/>
              </a:solidFill>
              <a:cs typeface="Arial" panose="020B0604020202020204" pitchFamily="34" charset="0"/>
            </a:endParaRPr>
          </a:p>
        </p:txBody>
      </p:sp>
      <p:sp>
        <p:nvSpPr>
          <p:cNvPr id="1085" name="Line 306"/>
          <p:cNvSpPr>
            <a:spLocks noChangeShapeType="1"/>
          </p:cNvSpPr>
          <p:nvPr userDrawn="1"/>
        </p:nvSpPr>
        <p:spPr bwMode="auto">
          <a:xfrm>
            <a:off x="8305837" y="5707090"/>
            <a:ext cx="3520831"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spcBef>
                <a:spcPct val="50000"/>
              </a:spcBef>
            </a:pPr>
            <a:endParaRPr lang="ja-JP" altLang="en-US" sz="900">
              <a:solidFill>
                <a:srgbClr val="FF0000"/>
              </a:solidFill>
              <a:cs typeface="Arial" panose="020B0604020202020204" pitchFamily="34" charset="0"/>
            </a:endParaRPr>
          </a:p>
        </p:txBody>
      </p:sp>
      <p:sp>
        <p:nvSpPr>
          <p:cNvPr id="106" name="Text Box 142"/>
          <p:cNvSpPr txBox="1">
            <a:spLocks noChangeArrowheads="1"/>
          </p:cNvSpPr>
          <p:nvPr userDrawn="1"/>
        </p:nvSpPr>
        <p:spPr bwMode="auto">
          <a:xfrm>
            <a:off x="911338" y="196774"/>
            <a:ext cx="974969" cy="274637"/>
          </a:xfrm>
          <a:prstGeom prst="rect">
            <a:avLst/>
          </a:prstGeom>
          <a:noFill/>
          <a:ln w="9525">
            <a:noFill/>
            <a:miter lim="800000"/>
            <a:headEnd/>
            <a:tailEnd/>
          </a:ln>
          <a:effectLst/>
        </p:spPr>
        <p:txBody>
          <a:bodyPr>
            <a:spAutoFit/>
          </a:bodyPr>
          <a:lstStyle/>
          <a:p>
            <a:pPr algn="ctr">
              <a:spcBef>
                <a:spcPct val="50000"/>
              </a:spcBef>
              <a:defRPr/>
            </a:pPr>
            <a:r>
              <a:rPr lang="en-US" altLang="ja-JP" sz="1200" b="1" dirty="0">
                <a:solidFill>
                  <a:srgbClr val="000000"/>
                </a:solidFill>
                <a:ea typeface="ＭＳ Ｐゴシック" charset="-128"/>
                <a:cs typeface="Arial" panose="020B0604020202020204" pitchFamily="34" charset="0"/>
              </a:rPr>
              <a:t>FY2015</a:t>
            </a:r>
            <a:endParaRPr lang="ja-JP" altLang="en-US" sz="1200" b="1" dirty="0">
              <a:solidFill>
                <a:srgbClr val="000000"/>
              </a:solidFill>
              <a:ea typeface="ＭＳ Ｐゴシック" charset="-128"/>
              <a:cs typeface="Arial" panose="020B0604020202020204" pitchFamily="34" charset="0"/>
            </a:endParaRPr>
          </a:p>
        </p:txBody>
      </p:sp>
      <p:sp>
        <p:nvSpPr>
          <p:cNvPr id="107" name="Rectangle 162"/>
          <p:cNvSpPr>
            <a:spLocks noChangeArrowheads="1"/>
          </p:cNvSpPr>
          <p:nvPr userDrawn="1"/>
        </p:nvSpPr>
        <p:spPr bwMode="auto">
          <a:xfrm>
            <a:off x="9788769" y="342902"/>
            <a:ext cx="2039816" cy="176213"/>
          </a:xfrm>
          <a:prstGeom prst="rect">
            <a:avLst/>
          </a:prstGeom>
          <a:noFill/>
          <a:ln w="28575">
            <a:solidFill>
              <a:schemeClr val="tx1"/>
            </a:solidFill>
            <a:miter lim="800000"/>
            <a:headEnd/>
            <a:tailEnd/>
          </a:ln>
          <a:effectLst/>
        </p:spPr>
        <p:txBody>
          <a:bodyPr wrap="none" anchor="ctr"/>
          <a:lstStyle/>
          <a:p>
            <a:pPr algn="ctr">
              <a:spcBef>
                <a:spcPct val="50000"/>
              </a:spcBef>
              <a:defRPr/>
            </a:pPr>
            <a:endParaRPr lang="ja-JP" altLang="en-US" sz="900">
              <a:solidFill>
                <a:srgbClr val="FF0000"/>
              </a:solidFill>
              <a:ea typeface="ＭＳ Ｐゴシック" charset="-128"/>
              <a:cs typeface="Arial" panose="020B0604020202020204" pitchFamily="34" charset="0"/>
            </a:endParaRPr>
          </a:p>
        </p:txBody>
      </p:sp>
      <p:sp>
        <p:nvSpPr>
          <p:cNvPr id="108" name="Line 165"/>
          <p:cNvSpPr>
            <a:spLocks noChangeShapeType="1"/>
          </p:cNvSpPr>
          <p:nvPr userDrawn="1"/>
        </p:nvSpPr>
        <p:spPr bwMode="auto">
          <a:xfrm>
            <a:off x="10496061" y="355601"/>
            <a:ext cx="0" cy="163513"/>
          </a:xfrm>
          <a:prstGeom prst="line">
            <a:avLst/>
          </a:prstGeom>
          <a:noFill/>
          <a:ln w="9525">
            <a:solidFill>
              <a:schemeClr val="tx1"/>
            </a:solidFill>
            <a:round/>
            <a:headEnd/>
            <a:tailEnd/>
          </a:ln>
          <a:effectLst/>
        </p:spPr>
        <p:txBody>
          <a:bodyPr wrap="none" anchor="ctr"/>
          <a:lstStyle/>
          <a:p>
            <a:pPr algn="ctr">
              <a:spcBef>
                <a:spcPct val="50000"/>
              </a:spcBef>
              <a:defRPr/>
            </a:pPr>
            <a:endParaRPr lang="ja-JP" altLang="en-US" sz="900">
              <a:solidFill>
                <a:srgbClr val="FF0000"/>
              </a:solidFill>
              <a:ea typeface="ＭＳ Ｐゴシック" charset="-128"/>
              <a:cs typeface="Arial" panose="020B0604020202020204" pitchFamily="34" charset="0"/>
            </a:endParaRPr>
          </a:p>
        </p:txBody>
      </p:sp>
      <p:sp>
        <p:nvSpPr>
          <p:cNvPr id="109" name="Line 180"/>
          <p:cNvSpPr>
            <a:spLocks noChangeShapeType="1"/>
          </p:cNvSpPr>
          <p:nvPr userDrawn="1"/>
        </p:nvSpPr>
        <p:spPr bwMode="auto">
          <a:xfrm>
            <a:off x="765911" y="923705"/>
            <a:ext cx="7039708" cy="0"/>
          </a:xfrm>
          <a:prstGeom prst="line">
            <a:avLst/>
          </a:prstGeom>
          <a:noFill/>
          <a:ln w="28575">
            <a:solidFill>
              <a:schemeClr val="tx1"/>
            </a:solidFill>
            <a:round/>
            <a:headEnd/>
            <a:tailEnd/>
          </a:ln>
          <a:effectLst/>
        </p:spPr>
        <p:txBody>
          <a:bodyPr wrap="none" anchor="ctr"/>
          <a:lstStyle/>
          <a:p>
            <a:pPr algn="ctr">
              <a:spcBef>
                <a:spcPct val="50000"/>
              </a:spcBef>
              <a:defRPr/>
            </a:pPr>
            <a:endParaRPr lang="ja-JP" altLang="en-US" sz="900">
              <a:solidFill>
                <a:srgbClr val="FF0000"/>
              </a:solidFill>
              <a:ea typeface="ＭＳ Ｐゴシック" charset="-128"/>
              <a:cs typeface="Arial" panose="020B0604020202020204" pitchFamily="34" charset="0"/>
            </a:endParaRPr>
          </a:p>
        </p:txBody>
      </p:sp>
      <p:sp>
        <p:nvSpPr>
          <p:cNvPr id="110" name="Line 181"/>
          <p:cNvSpPr>
            <a:spLocks noChangeShapeType="1"/>
          </p:cNvSpPr>
          <p:nvPr userDrawn="1"/>
        </p:nvSpPr>
        <p:spPr bwMode="auto">
          <a:xfrm>
            <a:off x="818661" y="450764"/>
            <a:ext cx="1125416" cy="0"/>
          </a:xfrm>
          <a:prstGeom prst="line">
            <a:avLst/>
          </a:prstGeom>
          <a:noFill/>
          <a:ln w="9525">
            <a:solidFill>
              <a:schemeClr val="tx1"/>
            </a:solidFill>
            <a:round/>
            <a:headEnd/>
            <a:tailEnd/>
          </a:ln>
          <a:effectLst/>
        </p:spPr>
        <p:txBody>
          <a:bodyPr wrap="none" anchor="ctr"/>
          <a:lstStyle/>
          <a:p>
            <a:pPr algn="ctr">
              <a:spcBef>
                <a:spcPct val="50000"/>
              </a:spcBef>
              <a:defRPr/>
            </a:pPr>
            <a:endParaRPr lang="ja-JP" altLang="en-US" sz="900">
              <a:solidFill>
                <a:srgbClr val="FF0000"/>
              </a:solidFill>
              <a:ea typeface="ＭＳ Ｐゴシック" charset="-128"/>
              <a:cs typeface="Arial" panose="020B0604020202020204" pitchFamily="34" charset="0"/>
            </a:endParaRPr>
          </a:p>
        </p:txBody>
      </p:sp>
      <p:sp>
        <p:nvSpPr>
          <p:cNvPr id="111" name="Line 182"/>
          <p:cNvSpPr>
            <a:spLocks noChangeShapeType="1"/>
          </p:cNvSpPr>
          <p:nvPr userDrawn="1"/>
        </p:nvSpPr>
        <p:spPr bwMode="auto">
          <a:xfrm>
            <a:off x="2133601" y="455033"/>
            <a:ext cx="5291779" cy="10974"/>
          </a:xfrm>
          <a:prstGeom prst="line">
            <a:avLst/>
          </a:prstGeom>
          <a:noFill/>
          <a:ln w="9525">
            <a:solidFill>
              <a:schemeClr val="tx1"/>
            </a:solidFill>
            <a:round/>
            <a:headEnd/>
            <a:tailEnd/>
          </a:ln>
          <a:effectLst/>
        </p:spPr>
        <p:txBody>
          <a:bodyPr wrap="none" anchor="ctr"/>
          <a:lstStyle/>
          <a:p>
            <a:pPr algn="ctr">
              <a:spcBef>
                <a:spcPct val="50000"/>
              </a:spcBef>
              <a:defRPr/>
            </a:pPr>
            <a:endParaRPr lang="ja-JP" altLang="en-US" sz="900">
              <a:solidFill>
                <a:srgbClr val="FF0000"/>
              </a:solidFill>
              <a:ea typeface="ＭＳ Ｐゴシック" charset="-128"/>
              <a:cs typeface="Arial" panose="020B0604020202020204" pitchFamily="34" charset="0"/>
            </a:endParaRPr>
          </a:p>
        </p:txBody>
      </p:sp>
      <p:sp>
        <p:nvSpPr>
          <p:cNvPr id="113" name="Text Box 201"/>
          <p:cNvSpPr txBox="1">
            <a:spLocks noChangeArrowheads="1"/>
          </p:cNvSpPr>
          <p:nvPr userDrawn="1"/>
        </p:nvSpPr>
        <p:spPr bwMode="auto">
          <a:xfrm>
            <a:off x="10298723" y="320080"/>
            <a:ext cx="1469292" cy="228600"/>
          </a:xfrm>
          <a:prstGeom prst="rect">
            <a:avLst/>
          </a:prstGeom>
          <a:noFill/>
          <a:ln w="9525">
            <a:noFill/>
            <a:miter lim="800000"/>
            <a:headEnd/>
            <a:tailEnd/>
          </a:ln>
          <a:effectLst/>
        </p:spPr>
        <p:txBody>
          <a:bodyPr>
            <a:spAutoFit/>
          </a:bodyPr>
          <a:lstStyle/>
          <a:p>
            <a:pPr algn="ctr">
              <a:defRPr/>
            </a:pPr>
            <a:r>
              <a:rPr lang="en-US" altLang="ja-JP" sz="900" dirty="0">
                <a:solidFill>
                  <a:srgbClr val="000000"/>
                </a:solidFill>
                <a:ea typeface="ＭＳ Ｐゴシック" charset="-128"/>
                <a:cs typeface="Arial" panose="020B0604020202020204" pitchFamily="34" charset="0"/>
              </a:rPr>
              <a:t>2015/</a:t>
            </a:r>
            <a:r>
              <a:rPr lang="ja-JP" altLang="en-US" sz="900" dirty="0">
                <a:solidFill>
                  <a:srgbClr val="000000"/>
                </a:solidFill>
                <a:ea typeface="ＭＳ Ｐゴシック" charset="-128"/>
                <a:cs typeface="Arial" panose="020B0604020202020204" pitchFamily="34" charset="0"/>
              </a:rPr>
              <a:t> 　    </a:t>
            </a:r>
            <a:r>
              <a:rPr lang="en-US" altLang="ja-JP" sz="900" dirty="0">
                <a:solidFill>
                  <a:srgbClr val="000000"/>
                </a:solidFill>
                <a:ea typeface="ＭＳ Ｐゴシック" charset="-128"/>
                <a:cs typeface="Arial" panose="020B0604020202020204" pitchFamily="34" charset="0"/>
              </a:rPr>
              <a:t>/</a:t>
            </a:r>
            <a:r>
              <a:rPr lang="ja-JP" altLang="en-US" sz="900" dirty="0">
                <a:solidFill>
                  <a:srgbClr val="000000"/>
                </a:solidFill>
                <a:ea typeface="ＭＳ Ｐゴシック" charset="-128"/>
                <a:cs typeface="Arial" panose="020B0604020202020204" pitchFamily="34" charset="0"/>
              </a:rPr>
              <a:t>  </a:t>
            </a:r>
            <a:r>
              <a:rPr lang="en-US" altLang="ja-JP" sz="900" dirty="0">
                <a:solidFill>
                  <a:srgbClr val="000000"/>
                </a:solidFill>
                <a:ea typeface="ＭＳ Ｐゴシック" charset="-128"/>
                <a:cs typeface="Arial" panose="020B0604020202020204" pitchFamily="34" charset="0"/>
              </a:rPr>
              <a:t>   </a:t>
            </a:r>
            <a:endParaRPr lang="ja-JP" altLang="en-US" sz="900" dirty="0">
              <a:solidFill>
                <a:srgbClr val="000000"/>
              </a:solidFill>
              <a:ea typeface="ＭＳ Ｐゴシック" charset="-128"/>
              <a:cs typeface="Arial" panose="020B0604020202020204" pitchFamily="34" charset="0"/>
            </a:endParaRPr>
          </a:p>
        </p:txBody>
      </p:sp>
      <p:sp>
        <p:nvSpPr>
          <p:cNvPr id="126" name="Text Box 273"/>
          <p:cNvSpPr txBox="1">
            <a:spLocks noChangeArrowheads="1"/>
          </p:cNvSpPr>
          <p:nvPr userDrawn="1"/>
        </p:nvSpPr>
        <p:spPr bwMode="auto">
          <a:xfrm>
            <a:off x="9924772" y="569876"/>
            <a:ext cx="1736373" cy="230832"/>
          </a:xfrm>
          <a:prstGeom prst="rect">
            <a:avLst/>
          </a:prstGeom>
          <a:noFill/>
          <a:ln w="9525">
            <a:noFill/>
            <a:miter lim="800000"/>
            <a:headEnd/>
            <a:tailEnd/>
          </a:ln>
          <a:effectLst/>
        </p:spPr>
        <p:txBody>
          <a:bodyPr wrap="none">
            <a:spAutoFit/>
          </a:bodyPr>
          <a:lstStyle/>
          <a:p>
            <a:pPr algn="ctr">
              <a:spcBef>
                <a:spcPct val="50000"/>
              </a:spcBef>
              <a:defRPr/>
            </a:pPr>
            <a:r>
              <a:rPr lang="en-US" altLang="ja-JP" sz="900" dirty="0">
                <a:solidFill>
                  <a:srgbClr val="000000"/>
                </a:solidFill>
                <a:ea typeface="ＭＳ Ｐゴシック"/>
                <a:cs typeface="Arial" panose="020B0604020202020204" pitchFamily="34" charset="0"/>
              </a:rPr>
              <a:t>Toyota </a:t>
            </a:r>
            <a:r>
              <a:rPr lang="en-US" altLang="ja-JP" sz="900" dirty="0" err="1">
                <a:solidFill>
                  <a:srgbClr val="000000"/>
                </a:solidFill>
                <a:ea typeface="ＭＳ Ｐゴシック"/>
                <a:cs typeface="Arial" panose="020B0604020202020204" pitchFamily="34" charset="0"/>
              </a:rPr>
              <a:t>InfoTechnology</a:t>
            </a:r>
            <a:r>
              <a:rPr lang="en-US" altLang="ja-JP" sz="900" dirty="0">
                <a:solidFill>
                  <a:srgbClr val="000000"/>
                </a:solidFill>
                <a:ea typeface="ＭＳ Ｐゴシック"/>
                <a:cs typeface="Arial" panose="020B0604020202020204" pitchFamily="34" charset="0"/>
              </a:rPr>
              <a:t> Center</a:t>
            </a:r>
            <a:endParaRPr lang="ja-JP" altLang="en-US" sz="900" dirty="0">
              <a:solidFill>
                <a:srgbClr val="000000"/>
              </a:solidFill>
              <a:ea typeface="ＭＳ Ｐゴシック"/>
              <a:cs typeface="Arial" panose="020B0604020202020204" pitchFamily="34" charset="0"/>
            </a:endParaRPr>
          </a:p>
        </p:txBody>
      </p:sp>
      <p:sp>
        <p:nvSpPr>
          <p:cNvPr id="127" name="Line 180"/>
          <p:cNvSpPr>
            <a:spLocks noChangeShapeType="1"/>
          </p:cNvSpPr>
          <p:nvPr userDrawn="1"/>
        </p:nvSpPr>
        <p:spPr bwMode="auto">
          <a:xfrm>
            <a:off x="765911" y="923705"/>
            <a:ext cx="7039708" cy="0"/>
          </a:xfrm>
          <a:prstGeom prst="line">
            <a:avLst/>
          </a:prstGeom>
          <a:noFill/>
          <a:ln w="28575">
            <a:solidFill>
              <a:schemeClr val="tx1"/>
            </a:solidFill>
            <a:round/>
            <a:headEnd/>
            <a:tailEnd/>
          </a:ln>
          <a:effectLst/>
        </p:spPr>
        <p:txBody>
          <a:bodyPr wrap="none" anchor="ctr"/>
          <a:lstStyle/>
          <a:p>
            <a:pPr algn="ctr">
              <a:spcBef>
                <a:spcPct val="50000"/>
              </a:spcBef>
              <a:defRPr/>
            </a:pPr>
            <a:endParaRPr lang="ja-JP" altLang="en-US" sz="900">
              <a:solidFill>
                <a:srgbClr val="FF0000"/>
              </a:solidFill>
              <a:ea typeface="ＭＳ Ｐゴシック" charset="-128"/>
              <a:cs typeface="Arial" panose="020B0604020202020204" pitchFamily="34" charset="0"/>
            </a:endParaRPr>
          </a:p>
        </p:txBody>
      </p:sp>
      <p:sp>
        <p:nvSpPr>
          <p:cNvPr id="131" name="Line 171"/>
          <p:cNvSpPr>
            <a:spLocks noChangeShapeType="1"/>
          </p:cNvSpPr>
          <p:nvPr userDrawn="1"/>
        </p:nvSpPr>
        <p:spPr bwMode="auto">
          <a:xfrm>
            <a:off x="11014700" y="1482354"/>
            <a:ext cx="0" cy="755601"/>
          </a:xfrm>
          <a:prstGeom prst="line">
            <a:avLst/>
          </a:prstGeom>
          <a:noFill/>
          <a:ln w="9525">
            <a:solidFill>
              <a:schemeClr val="tx1"/>
            </a:solidFill>
            <a:round/>
            <a:headEnd/>
            <a:tailEnd/>
          </a:ln>
          <a:effectLst/>
        </p:spPr>
        <p:txBody>
          <a:bodyPr wrap="none" anchor="ctr"/>
          <a:lstStyle/>
          <a:p>
            <a:pPr algn="ctr">
              <a:spcBef>
                <a:spcPct val="50000"/>
              </a:spcBef>
              <a:defRPr/>
            </a:pPr>
            <a:endParaRPr lang="ja-JP" altLang="en-US" sz="900">
              <a:solidFill>
                <a:srgbClr val="000000"/>
              </a:solidFill>
              <a:ea typeface="ＭＳ Ｐゴシック" charset="-128"/>
              <a:cs typeface="Arial" panose="020B0604020202020204" pitchFamily="34" charset="0"/>
            </a:endParaRPr>
          </a:p>
        </p:txBody>
      </p:sp>
      <p:sp>
        <p:nvSpPr>
          <p:cNvPr id="133" name="Text Box 207"/>
          <p:cNvSpPr txBox="1">
            <a:spLocks noChangeArrowheads="1"/>
          </p:cNvSpPr>
          <p:nvPr userDrawn="1"/>
        </p:nvSpPr>
        <p:spPr bwMode="auto">
          <a:xfrm>
            <a:off x="10904492" y="1516142"/>
            <a:ext cx="686272" cy="184666"/>
          </a:xfrm>
          <a:prstGeom prst="rect">
            <a:avLst/>
          </a:prstGeom>
          <a:noFill/>
          <a:ln w="9525">
            <a:noFill/>
            <a:miter lim="800000"/>
            <a:headEnd/>
            <a:tailEnd/>
          </a:ln>
          <a:effectLst/>
        </p:spPr>
        <p:txBody>
          <a:bodyPr wrap="square" lIns="0" tIns="0" rIns="0" bIns="0" anchor="ctr" anchorCtr="1">
            <a:spAutoFit/>
          </a:bodyPr>
          <a:lstStyle/>
          <a:p>
            <a:pPr>
              <a:defRPr/>
            </a:pPr>
            <a:r>
              <a:rPr lang="en-US" altLang="ja-JP" sz="600" dirty="0">
                <a:solidFill>
                  <a:srgbClr val="000000"/>
                </a:solidFill>
                <a:ea typeface="ＭＳ Ｐゴシック" charset="-128"/>
                <a:cs typeface="Arial" panose="020B0604020202020204" pitchFamily="34" charset="0"/>
              </a:rPr>
              <a:t>Manager</a:t>
            </a:r>
          </a:p>
          <a:p>
            <a:pPr>
              <a:defRPr/>
            </a:pPr>
            <a:r>
              <a:rPr lang="ja-JP" altLang="en-US" sz="600" dirty="0">
                <a:solidFill>
                  <a:srgbClr val="000000"/>
                </a:solidFill>
                <a:ea typeface="ＭＳ Ｐゴシック" charset="-128"/>
                <a:cs typeface="Arial" panose="020B0604020202020204" pitchFamily="34" charset="0"/>
              </a:rPr>
              <a:t>責任者</a:t>
            </a:r>
            <a:endParaRPr lang="en-US" altLang="ja-JP" sz="600" dirty="0">
              <a:solidFill>
                <a:srgbClr val="000000"/>
              </a:solidFill>
              <a:ea typeface="ＭＳ Ｐゴシック" charset="-128"/>
              <a:cs typeface="Arial" panose="020B0604020202020204" pitchFamily="34" charset="0"/>
            </a:endParaRPr>
          </a:p>
        </p:txBody>
      </p:sp>
      <p:sp>
        <p:nvSpPr>
          <p:cNvPr id="136" name="Text Box 213"/>
          <p:cNvSpPr txBox="1">
            <a:spLocks noChangeArrowheads="1"/>
          </p:cNvSpPr>
          <p:nvPr userDrawn="1"/>
        </p:nvSpPr>
        <p:spPr bwMode="auto">
          <a:xfrm>
            <a:off x="8381083" y="3331483"/>
            <a:ext cx="215444" cy="997623"/>
          </a:xfrm>
          <a:prstGeom prst="rect">
            <a:avLst/>
          </a:prstGeom>
          <a:noFill/>
          <a:ln w="9525">
            <a:noFill/>
            <a:miter lim="800000"/>
            <a:headEnd/>
            <a:tailEnd/>
          </a:ln>
          <a:effectLst/>
        </p:spPr>
        <p:txBody>
          <a:bodyPr vert="eaVert" wrap="square" lIns="0" tIns="0" rIns="0" bIns="0" anchor="ctr" anchorCtr="1">
            <a:spAutoFit/>
          </a:bodyPr>
          <a:lstStyle/>
          <a:p>
            <a:pPr algn="ctr">
              <a:defRPr/>
            </a:pPr>
            <a:r>
              <a:rPr lang="en-US" altLang="ja-JP" sz="700" dirty="0">
                <a:solidFill>
                  <a:srgbClr val="000000"/>
                </a:solidFill>
                <a:ea typeface="ＭＳ Ｐゴシック" charset="-128"/>
                <a:cs typeface="Arial" panose="020B0604020202020204" pitchFamily="34" charset="0"/>
              </a:rPr>
              <a:t>Target Partners in TMC</a:t>
            </a:r>
          </a:p>
          <a:p>
            <a:pPr algn="ctr">
              <a:defRPr/>
            </a:pPr>
            <a:r>
              <a:rPr lang="ja-JP" altLang="en-US" sz="700" dirty="0">
                <a:solidFill>
                  <a:srgbClr val="000000"/>
                </a:solidFill>
                <a:ea typeface="ＭＳ Ｐゴシック" charset="-128"/>
                <a:cs typeface="Arial" panose="020B0604020202020204" pitchFamily="34" charset="0"/>
              </a:rPr>
              <a:t>（ </a:t>
            </a:r>
            <a:r>
              <a:rPr lang="en-US" altLang="ja-JP" sz="700" dirty="0">
                <a:solidFill>
                  <a:srgbClr val="000000"/>
                </a:solidFill>
                <a:ea typeface="ＭＳ Ｐゴシック" charset="-128"/>
                <a:cs typeface="Arial" panose="020B0604020202020204" pitchFamily="34" charset="0"/>
              </a:rPr>
              <a:t>TMC </a:t>
            </a:r>
            <a:r>
              <a:rPr lang="ja-JP" altLang="en-US" sz="700" dirty="0">
                <a:solidFill>
                  <a:srgbClr val="000000"/>
                </a:solidFill>
                <a:ea typeface="ＭＳ Ｐゴシック" charset="-128"/>
                <a:cs typeface="Arial" panose="020B0604020202020204" pitchFamily="34" charset="0"/>
              </a:rPr>
              <a:t>内情報発信先）</a:t>
            </a:r>
          </a:p>
        </p:txBody>
      </p:sp>
      <p:sp>
        <p:nvSpPr>
          <p:cNvPr id="145" name="Line 171"/>
          <p:cNvSpPr>
            <a:spLocks noChangeShapeType="1"/>
          </p:cNvSpPr>
          <p:nvPr userDrawn="1"/>
        </p:nvSpPr>
        <p:spPr bwMode="auto">
          <a:xfrm>
            <a:off x="9729635" y="2237965"/>
            <a:ext cx="0" cy="1"/>
          </a:xfrm>
          <a:prstGeom prst="line">
            <a:avLst/>
          </a:prstGeom>
          <a:noFill/>
          <a:ln w="9525">
            <a:solidFill>
              <a:schemeClr val="tx1"/>
            </a:solidFill>
            <a:round/>
            <a:headEnd/>
            <a:tailEnd/>
          </a:ln>
          <a:effectLst/>
        </p:spPr>
        <p:txBody>
          <a:bodyPr wrap="none" anchor="ctr"/>
          <a:lstStyle/>
          <a:p>
            <a:pPr algn="ctr">
              <a:spcBef>
                <a:spcPct val="50000"/>
              </a:spcBef>
              <a:defRPr/>
            </a:pPr>
            <a:endParaRPr lang="ja-JP" altLang="en-US" sz="900">
              <a:solidFill>
                <a:srgbClr val="000000"/>
              </a:solidFill>
              <a:ea typeface="ＭＳ Ｐゴシック" charset="-128"/>
              <a:cs typeface="Arial" panose="020B0604020202020204" pitchFamily="34" charset="0"/>
            </a:endParaRPr>
          </a:p>
        </p:txBody>
      </p:sp>
      <p:sp>
        <p:nvSpPr>
          <p:cNvPr id="171" name="Text Box 274"/>
          <p:cNvSpPr txBox="1">
            <a:spLocks noChangeArrowheads="1"/>
          </p:cNvSpPr>
          <p:nvPr userDrawn="1"/>
        </p:nvSpPr>
        <p:spPr bwMode="auto">
          <a:xfrm>
            <a:off x="9788771" y="30495"/>
            <a:ext cx="1996756" cy="169277"/>
          </a:xfrm>
          <a:prstGeom prst="rect">
            <a:avLst/>
          </a:prstGeom>
          <a:noFill/>
          <a:ln w="127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0000" tIns="0" rIns="90000" bIns="0" anchor="ctr" anchorCtr="1">
            <a:spAutoFit/>
          </a:bodyPr>
          <a:lstStyle>
            <a:lvl1pPr eaLnBrk="0" hangingPunct="0">
              <a:defRPr kumimoji="1" sz="900">
                <a:solidFill>
                  <a:srgbClr val="FF0000"/>
                </a:solidFill>
                <a:latin typeface="Times New Roman" pitchFamily="18" charset="0"/>
                <a:ea typeface="ＭＳ Ｐゴシック" charset="-128"/>
              </a:defRPr>
            </a:lvl1pPr>
            <a:lvl2pPr marL="742950" indent="-285750" eaLnBrk="0" hangingPunct="0">
              <a:defRPr kumimoji="1" sz="900">
                <a:solidFill>
                  <a:srgbClr val="FF0000"/>
                </a:solidFill>
                <a:latin typeface="Times New Roman" pitchFamily="18" charset="0"/>
                <a:ea typeface="ＭＳ Ｐゴシック" charset="-128"/>
              </a:defRPr>
            </a:lvl2pPr>
            <a:lvl3pPr marL="1143000" indent="-228600" eaLnBrk="0" hangingPunct="0">
              <a:defRPr kumimoji="1" sz="900">
                <a:solidFill>
                  <a:srgbClr val="FF0000"/>
                </a:solidFill>
                <a:latin typeface="Times New Roman" pitchFamily="18" charset="0"/>
                <a:ea typeface="ＭＳ Ｐゴシック" charset="-128"/>
              </a:defRPr>
            </a:lvl3pPr>
            <a:lvl4pPr marL="1600200" indent="-228600" eaLnBrk="0" hangingPunct="0">
              <a:defRPr kumimoji="1" sz="900">
                <a:solidFill>
                  <a:srgbClr val="FF0000"/>
                </a:solidFill>
                <a:latin typeface="Times New Roman" pitchFamily="18" charset="0"/>
                <a:ea typeface="ＭＳ Ｐゴシック" charset="-128"/>
              </a:defRPr>
            </a:lvl4pPr>
            <a:lvl5pPr marL="2057400" indent="-228600" eaLnBrk="0" hangingPunct="0">
              <a:defRPr kumimoji="1" sz="900">
                <a:solidFill>
                  <a:srgbClr val="FF0000"/>
                </a:solidFill>
                <a:latin typeface="Times New Roman" pitchFamily="18" charset="0"/>
                <a:ea typeface="ＭＳ Ｐゴシック" charset="-128"/>
              </a:defRPr>
            </a:lvl5pPr>
            <a:lvl6pPr marL="2514600" indent="-228600" algn="ctr" eaLnBrk="0" fontAlgn="base" hangingPunct="0">
              <a:spcBef>
                <a:spcPct val="50000"/>
              </a:spcBef>
              <a:spcAft>
                <a:spcPct val="0"/>
              </a:spcAft>
              <a:defRPr kumimoji="1" sz="900">
                <a:solidFill>
                  <a:srgbClr val="FF0000"/>
                </a:solidFill>
                <a:latin typeface="Times New Roman" pitchFamily="18" charset="0"/>
                <a:ea typeface="ＭＳ Ｐゴシック" charset="-128"/>
              </a:defRPr>
            </a:lvl6pPr>
            <a:lvl7pPr marL="2971800" indent="-228600" algn="ctr" eaLnBrk="0" fontAlgn="base" hangingPunct="0">
              <a:spcBef>
                <a:spcPct val="50000"/>
              </a:spcBef>
              <a:spcAft>
                <a:spcPct val="0"/>
              </a:spcAft>
              <a:defRPr kumimoji="1" sz="900">
                <a:solidFill>
                  <a:srgbClr val="FF0000"/>
                </a:solidFill>
                <a:latin typeface="Times New Roman" pitchFamily="18" charset="0"/>
                <a:ea typeface="ＭＳ Ｐゴシック" charset="-128"/>
              </a:defRPr>
            </a:lvl7pPr>
            <a:lvl8pPr marL="3429000" indent="-228600" algn="ctr" eaLnBrk="0" fontAlgn="base" hangingPunct="0">
              <a:spcBef>
                <a:spcPct val="50000"/>
              </a:spcBef>
              <a:spcAft>
                <a:spcPct val="0"/>
              </a:spcAft>
              <a:defRPr kumimoji="1" sz="900">
                <a:solidFill>
                  <a:srgbClr val="FF0000"/>
                </a:solidFill>
                <a:latin typeface="Times New Roman" pitchFamily="18" charset="0"/>
                <a:ea typeface="ＭＳ Ｐゴシック" charset="-128"/>
              </a:defRPr>
            </a:lvl8pPr>
            <a:lvl9pPr marL="3886200" indent="-228600" algn="ctr" eaLnBrk="0" fontAlgn="base" hangingPunct="0">
              <a:spcBef>
                <a:spcPct val="50000"/>
              </a:spcBef>
              <a:spcAft>
                <a:spcPct val="0"/>
              </a:spcAft>
              <a:defRPr kumimoji="1" sz="900">
                <a:solidFill>
                  <a:srgbClr val="FF0000"/>
                </a:solidFill>
                <a:latin typeface="Times New Roman" pitchFamily="18" charset="0"/>
                <a:ea typeface="ＭＳ Ｐゴシック" charset="-128"/>
              </a:defRPr>
            </a:lvl9pPr>
          </a:lstStyle>
          <a:p>
            <a:pPr eaLnBrk="1" hangingPunct="1">
              <a:defRPr/>
            </a:pPr>
            <a:r>
              <a:rPr lang="ja-JP" altLang="en-US" sz="1100" dirty="0">
                <a:solidFill>
                  <a:srgbClr val="000000"/>
                </a:solidFill>
                <a:latin typeface="Arial" panose="020B0604020202020204" pitchFamily="34" charset="0"/>
                <a:ea typeface="ＭＳ Ｐゴシック"/>
                <a:cs typeface="Arial" panose="020B0604020202020204" pitchFamily="34" charset="0"/>
              </a:rPr>
              <a:t>関係者外秘</a:t>
            </a:r>
            <a:r>
              <a:rPr lang="en-US" altLang="ja-JP" sz="1100" dirty="0">
                <a:solidFill>
                  <a:srgbClr val="000000"/>
                </a:solidFill>
                <a:latin typeface="Arial" panose="020B0604020202020204" pitchFamily="34" charset="0"/>
                <a:ea typeface="ＭＳ Ｐゴシック"/>
                <a:cs typeface="Arial" panose="020B0604020202020204" pitchFamily="34" charset="0"/>
              </a:rPr>
              <a:t>(Protected)</a:t>
            </a:r>
            <a:endParaRPr lang="ja-JP" altLang="en-US" sz="1100" dirty="0">
              <a:solidFill>
                <a:srgbClr val="000000"/>
              </a:solidFill>
              <a:latin typeface="Arial" panose="020B0604020202020204" pitchFamily="34" charset="0"/>
              <a:ea typeface="ＭＳ Ｐゴシック"/>
              <a:cs typeface="Arial" panose="020B0604020202020204" pitchFamily="34" charset="0"/>
            </a:endParaRPr>
          </a:p>
        </p:txBody>
      </p:sp>
      <p:sp>
        <p:nvSpPr>
          <p:cNvPr id="172" name="Line 230"/>
          <p:cNvSpPr>
            <a:spLocks noChangeShapeType="1"/>
          </p:cNvSpPr>
          <p:nvPr userDrawn="1"/>
        </p:nvSpPr>
        <p:spPr bwMode="auto">
          <a:xfrm>
            <a:off x="8655537" y="2237956"/>
            <a:ext cx="3172360" cy="0"/>
          </a:xfrm>
          <a:prstGeom prst="line">
            <a:avLst/>
          </a:prstGeom>
          <a:noFill/>
          <a:ln w="9525">
            <a:solidFill>
              <a:schemeClr val="tx1"/>
            </a:solidFill>
            <a:round/>
            <a:headEnd/>
            <a:tailEnd/>
          </a:ln>
          <a:effectLst/>
        </p:spPr>
        <p:txBody>
          <a:bodyPr wrap="none" anchor="ctr"/>
          <a:lstStyle/>
          <a:p>
            <a:pPr algn="ctr">
              <a:spcBef>
                <a:spcPct val="50000"/>
              </a:spcBef>
              <a:defRPr/>
            </a:pPr>
            <a:endParaRPr lang="ja-JP" altLang="en-US" sz="900">
              <a:solidFill>
                <a:srgbClr val="000000"/>
              </a:solidFill>
              <a:ea typeface="ＭＳ Ｐゴシック" charset="-128"/>
              <a:cs typeface="Arial" panose="020B0604020202020204" pitchFamily="34" charset="0"/>
            </a:endParaRPr>
          </a:p>
        </p:txBody>
      </p:sp>
      <p:sp>
        <p:nvSpPr>
          <p:cNvPr id="178" name="Text Box 414"/>
          <p:cNvSpPr txBox="1">
            <a:spLocks noChangeArrowheads="1"/>
          </p:cNvSpPr>
          <p:nvPr userDrawn="1"/>
        </p:nvSpPr>
        <p:spPr bwMode="auto">
          <a:xfrm>
            <a:off x="8666132" y="5713231"/>
            <a:ext cx="2146742" cy="200055"/>
          </a:xfrm>
          <a:prstGeom prst="rect">
            <a:avLst/>
          </a:prstGeom>
          <a:noFill/>
          <a:ln>
            <a:noFill/>
          </a:ln>
          <a:effectLst/>
          <a:extLst>
            <a:ext uri="{909E8E84-426E-40DD-AFC4-6F175D3DCCD1}">
              <a14:hiddenFill xmlns:a14="http://schemas.microsoft.com/office/drawing/2010/main">
                <a:solidFill>
                  <a:srgbClr val="99FFCC"/>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kumimoji="1" sz="900">
                <a:solidFill>
                  <a:srgbClr val="FF0000"/>
                </a:solidFill>
                <a:latin typeface="Times New Roman" pitchFamily="18" charset="0"/>
                <a:ea typeface="ＭＳ Ｐゴシック" charset="-128"/>
              </a:defRPr>
            </a:lvl1pPr>
            <a:lvl2pPr marL="742950" indent="-285750" eaLnBrk="0" hangingPunct="0">
              <a:defRPr kumimoji="1" sz="900">
                <a:solidFill>
                  <a:srgbClr val="FF0000"/>
                </a:solidFill>
                <a:latin typeface="Times New Roman" pitchFamily="18" charset="0"/>
                <a:ea typeface="ＭＳ Ｐゴシック" charset="-128"/>
              </a:defRPr>
            </a:lvl2pPr>
            <a:lvl3pPr marL="1143000" indent="-228600" eaLnBrk="0" hangingPunct="0">
              <a:defRPr kumimoji="1" sz="900">
                <a:solidFill>
                  <a:srgbClr val="FF0000"/>
                </a:solidFill>
                <a:latin typeface="Times New Roman" pitchFamily="18" charset="0"/>
                <a:ea typeface="ＭＳ Ｐゴシック" charset="-128"/>
              </a:defRPr>
            </a:lvl3pPr>
            <a:lvl4pPr marL="1600200" indent="-228600" eaLnBrk="0" hangingPunct="0">
              <a:defRPr kumimoji="1" sz="900">
                <a:solidFill>
                  <a:srgbClr val="FF0000"/>
                </a:solidFill>
                <a:latin typeface="Times New Roman" pitchFamily="18" charset="0"/>
                <a:ea typeface="ＭＳ Ｐゴシック" charset="-128"/>
              </a:defRPr>
            </a:lvl4pPr>
            <a:lvl5pPr marL="2057400" indent="-228600" eaLnBrk="0" hangingPunct="0">
              <a:defRPr kumimoji="1" sz="900">
                <a:solidFill>
                  <a:srgbClr val="FF0000"/>
                </a:solidFill>
                <a:latin typeface="Times New Roman" pitchFamily="18" charset="0"/>
                <a:ea typeface="ＭＳ Ｐゴシック" charset="-128"/>
              </a:defRPr>
            </a:lvl5pPr>
            <a:lvl6pPr marL="2514600" indent="-228600" algn="ctr" eaLnBrk="0" fontAlgn="base" hangingPunct="0">
              <a:spcBef>
                <a:spcPct val="50000"/>
              </a:spcBef>
              <a:spcAft>
                <a:spcPct val="0"/>
              </a:spcAft>
              <a:defRPr kumimoji="1" sz="900">
                <a:solidFill>
                  <a:srgbClr val="FF0000"/>
                </a:solidFill>
                <a:latin typeface="Times New Roman" pitchFamily="18" charset="0"/>
                <a:ea typeface="ＭＳ Ｐゴシック" charset="-128"/>
              </a:defRPr>
            </a:lvl6pPr>
            <a:lvl7pPr marL="2971800" indent="-228600" algn="ctr" eaLnBrk="0" fontAlgn="base" hangingPunct="0">
              <a:spcBef>
                <a:spcPct val="50000"/>
              </a:spcBef>
              <a:spcAft>
                <a:spcPct val="0"/>
              </a:spcAft>
              <a:defRPr kumimoji="1" sz="900">
                <a:solidFill>
                  <a:srgbClr val="FF0000"/>
                </a:solidFill>
                <a:latin typeface="Times New Roman" pitchFamily="18" charset="0"/>
                <a:ea typeface="ＭＳ Ｐゴシック" charset="-128"/>
              </a:defRPr>
            </a:lvl7pPr>
            <a:lvl8pPr marL="3429000" indent="-228600" algn="ctr" eaLnBrk="0" fontAlgn="base" hangingPunct="0">
              <a:spcBef>
                <a:spcPct val="50000"/>
              </a:spcBef>
              <a:spcAft>
                <a:spcPct val="0"/>
              </a:spcAft>
              <a:defRPr kumimoji="1" sz="900">
                <a:solidFill>
                  <a:srgbClr val="FF0000"/>
                </a:solidFill>
                <a:latin typeface="Times New Roman" pitchFamily="18" charset="0"/>
                <a:ea typeface="ＭＳ Ｐゴシック" charset="-128"/>
              </a:defRPr>
            </a:lvl8pPr>
            <a:lvl9pPr marL="3886200" indent="-228600" algn="ctr" eaLnBrk="0" fontAlgn="base" hangingPunct="0">
              <a:spcBef>
                <a:spcPct val="50000"/>
              </a:spcBef>
              <a:spcAft>
                <a:spcPct val="0"/>
              </a:spcAft>
              <a:defRPr kumimoji="1" sz="900">
                <a:solidFill>
                  <a:srgbClr val="FF0000"/>
                </a:solidFill>
                <a:latin typeface="Times New Roman" pitchFamily="18" charset="0"/>
                <a:ea typeface="ＭＳ Ｐゴシック" charset="-128"/>
              </a:defRPr>
            </a:lvl9pPr>
          </a:lstStyle>
          <a:p>
            <a:pPr eaLnBrk="1" hangingPunct="1">
              <a:spcBef>
                <a:spcPct val="50000"/>
              </a:spcBef>
              <a:defRPr/>
            </a:pPr>
            <a:r>
              <a:rPr lang="en-US" altLang="ja-JP" sz="700" dirty="0">
                <a:solidFill>
                  <a:srgbClr val="000000"/>
                </a:solidFill>
                <a:latin typeface="Arial" panose="020B0604020202020204" pitchFamily="34" charset="0"/>
                <a:cs typeface="Arial" panose="020B0604020202020204" pitchFamily="34" charset="0"/>
              </a:rPr>
              <a:t>Rough Estimate (Outsourcing Cost + Labor Cost)</a:t>
            </a:r>
            <a:endParaRPr lang="ja-JP" altLang="en-US" sz="700" dirty="0">
              <a:solidFill>
                <a:srgbClr val="000000"/>
              </a:solidFill>
              <a:latin typeface="Arial" panose="020B0604020202020204" pitchFamily="34" charset="0"/>
              <a:cs typeface="Arial" panose="020B0604020202020204" pitchFamily="34" charset="0"/>
            </a:endParaRPr>
          </a:p>
        </p:txBody>
      </p:sp>
      <p:sp>
        <p:nvSpPr>
          <p:cNvPr id="179" name="Text Box 414"/>
          <p:cNvSpPr txBox="1">
            <a:spLocks noChangeArrowheads="1"/>
          </p:cNvSpPr>
          <p:nvPr userDrawn="1"/>
        </p:nvSpPr>
        <p:spPr bwMode="auto">
          <a:xfrm>
            <a:off x="4271480" y="1538966"/>
            <a:ext cx="2550698" cy="200055"/>
          </a:xfrm>
          <a:prstGeom prst="rect">
            <a:avLst/>
          </a:prstGeom>
          <a:noFill/>
          <a:ln>
            <a:noFill/>
          </a:ln>
          <a:effectLst/>
          <a:extLst>
            <a:ext uri="{909E8E84-426E-40DD-AFC4-6F175D3DCCD1}">
              <a14:hiddenFill xmlns:a14="http://schemas.microsoft.com/office/drawing/2010/main">
                <a:solidFill>
                  <a:srgbClr val="99FFCC"/>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kumimoji="1" sz="900">
                <a:solidFill>
                  <a:srgbClr val="FF0000"/>
                </a:solidFill>
                <a:latin typeface="Times New Roman" pitchFamily="18" charset="0"/>
                <a:ea typeface="ＭＳ Ｐゴシック" charset="-128"/>
              </a:defRPr>
            </a:lvl1pPr>
            <a:lvl2pPr marL="742950" indent="-285750" eaLnBrk="0" hangingPunct="0">
              <a:defRPr kumimoji="1" sz="900">
                <a:solidFill>
                  <a:srgbClr val="FF0000"/>
                </a:solidFill>
                <a:latin typeface="Times New Roman" pitchFamily="18" charset="0"/>
                <a:ea typeface="ＭＳ Ｐゴシック" charset="-128"/>
              </a:defRPr>
            </a:lvl2pPr>
            <a:lvl3pPr marL="1143000" indent="-228600" eaLnBrk="0" hangingPunct="0">
              <a:defRPr kumimoji="1" sz="900">
                <a:solidFill>
                  <a:srgbClr val="FF0000"/>
                </a:solidFill>
                <a:latin typeface="Times New Roman" pitchFamily="18" charset="0"/>
                <a:ea typeface="ＭＳ Ｐゴシック" charset="-128"/>
              </a:defRPr>
            </a:lvl3pPr>
            <a:lvl4pPr marL="1600200" indent="-228600" eaLnBrk="0" hangingPunct="0">
              <a:defRPr kumimoji="1" sz="900">
                <a:solidFill>
                  <a:srgbClr val="FF0000"/>
                </a:solidFill>
                <a:latin typeface="Times New Roman" pitchFamily="18" charset="0"/>
                <a:ea typeface="ＭＳ Ｐゴシック" charset="-128"/>
              </a:defRPr>
            </a:lvl4pPr>
            <a:lvl5pPr marL="2057400" indent="-228600" eaLnBrk="0" hangingPunct="0">
              <a:defRPr kumimoji="1" sz="900">
                <a:solidFill>
                  <a:srgbClr val="FF0000"/>
                </a:solidFill>
                <a:latin typeface="Times New Roman" pitchFamily="18" charset="0"/>
                <a:ea typeface="ＭＳ Ｐゴシック" charset="-128"/>
              </a:defRPr>
            </a:lvl5pPr>
            <a:lvl6pPr marL="2514600" indent="-228600" algn="ctr" eaLnBrk="0" fontAlgn="base" hangingPunct="0">
              <a:spcBef>
                <a:spcPct val="50000"/>
              </a:spcBef>
              <a:spcAft>
                <a:spcPct val="0"/>
              </a:spcAft>
              <a:defRPr kumimoji="1" sz="900">
                <a:solidFill>
                  <a:srgbClr val="FF0000"/>
                </a:solidFill>
                <a:latin typeface="Times New Roman" pitchFamily="18" charset="0"/>
                <a:ea typeface="ＭＳ Ｐゴシック" charset="-128"/>
              </a:defRPr>
            </a:lvl6pPr>
            <a:lvl7pPr marL="2971800" indent="-228600" algn="ctr" eaLnBrk="0" fontAlgn="base" hangingPunct="0">
              <a:spcBef>
                <a:spcPct val="50000"/>
              </a:spcBef>
              <a:spcAft>
                <a:spcPct val="0"/>
              </a:spcAft>
              <a:defRPr kumimoji="1" sz="900">
                <a:solidFill>
                  <a:srgbClr val="FF0000"/>
                </a:solidFill>
                <a:latin typeface="Times New Roman" pitchFamily="18" charset="0"/>
                <a:ea typeface="ＭＳ Ｐゴシック" charset="-128"/>
              </a:defRPr>
            </a:lvl7pPr>
            <a:lvl8pPr marL="3429000" indent="-228600" algn="ctr" eaLnBrk="0" fontAlgn="base" hangingPunct="0">
              <a:spcBef>
                <a:spcPct val="50000"/>
              </a:spcBef>
              <a:spcAft>
                <a:spcPct val="0"/>
              </a:spcAft>
              <a:defRPr kumimoji="1" sz="900">
                <a:solidFill>
                  <a:srgbClr val="FF0000"/>
                </a:solidFill>
                <a:latin typeface="Times New Roman" pitchFamily="18" charset="0"/>
                <a:ea typeface="ＭＳ Ｐゴシック" charset="-128"/>
              </a:defRPr>
            </a:lvl8pPr>
            <a:lvl9pPr marL="3886200" indent="-228600" algn="ctr" eaLnBrk="0" fontAlgn="base" hangingPunct="0">
              <a:spcBef>
                <a:spcPct val="50000"/>
              </a:spcBef>
              <a:spcAft>
                <a:spcPct val="0"/>
              </a:spcAft>
              <a:defRPr kumimoji="1" sz="900">
                <a:solidFill>
                  <a:srgbClr val="FF0000"/>
                </a:solidFill>
                <a:latin typeface="Times New Roman" pitchFamily="18" charset="0"/>
                <a:ea typeface="ＭＳ Ｐゴシック" charset="-128"/>
              </a:defRPr>
            </a:lvl9pPr>
          </a:lstStyle>
          <a:p>
            <a:pPr eaLnBrk="1" hangingPunct="1">
              <a:spcBef>
                <a:spcPct val="50000"/>
              </a:spcBef>
              <a:defRPr/>
            </a:pPr>
            <a:r>
              <a:rPr lang="en-US" altLang="ja-JP" sz="700" dirty="0">
                <a:solidFill>
                  <a:srgbClr val="000000"/>
                </a:solidFill>
                <a:latin typeface="Arial" panose="020B0604020202020204" pitchFamily="34" charset="0"/>
                <a:ea typeface="ＭＳ Ｐゴシック"/>
                <a:cs typeface="Arial" panose="020B0604020202020204" pitchFamily="34" charset="0"/>
              </a:rPr>
              <a:t>Deliverable (Paper and/or Patent and/or Handover to TMC</a:t>
            </a:r>
            <a:r>
              <a:rPr lang="ja-JP" altLang="en-US" sz="700" dirty="0">
                <a:solidFill>
                  <a:srgbClr val="000000"/>
                </a:solidFill>
                <a:latin typeface="Arial" panose="020B0604020202020204" pitchFamily="34" charset="0"/>
                <a:ea typeface="ＭＳ Ｐゴシック"/>
                <a:cs typeface="Arial" panose="020B0604020202020204" pitchFamily="34" charset="0"/>
              </a:rPr>
              <a:t>）</a:t>
            </a:r>
          </a:p>
        </p:txBody>
      </p:sp>
      <p:sp>
        <p:nvSpPr>
          <p:cNvPr id="95" name="Text Box 207"/>
          <p:cNvSpPr txBox="1">
            <a:spLocks noChangeArrowheads="1"/>
          </p:cNvSpPr>
          <p:nvPr userDrawn="1"/>
        </p:nvSpPr>
        <p:spPr bwMode="auto">
          <a:xfrm>
            <a:off x="8577507" y="2272226"/>
            <a:ext cx="886252" cy="184666"/>
          </a:xfrm>
          <a:prstGeom prst="rect">
            <a:avLst/>
          </a:prstGeom>
          <a:noFill/>
          <a:ln w="9525">
            <a:noFill/>
            <a:miter lim="800000"/>
            <a:headEnd/>
            <a:tailEnd/>
          </a:ln>
          <a:effectLst/>
        </p:spPr>
        <p:txBody>
          <a:bodyPr wrap="square" lIns="0" tIns="0" rIns="0" bIns="0" anchor="ctr" anchorCtr="1">
            <a:spAutoFit/>
          </a:bodyPr>
          <a:lstStyle/>
          <a:p>
            <a:pPr>
              <a:defRPr/>
            </a:pPr>
            <a:r>
              <a:rPr lang="en-US" altLang="ja-JP" sz="600" dirty="0">
                <a:solidFill>
                  <a:srgbClr val="000000"/>
                </a:solidFill>
                <a:ea typeface="ＭＳ Ｐゴシック" charset="-128"/>
                <a:cs typeface="Arial" panose="020B0604020202020204" pitchFamily="34" charset="0"/>
              </a:rPr>
              <a:t>Project Leader</a:t>
            </a:r>
          </a:p>
          <a:p>
            <a:pPr>
              <a:defRPr/>
            </a:pPr>
            <a:r>
              <a:rPr lang="ja-JP" altLang="en-US" sz="600" dirty="0">
                <a:solidFill>
                  <a:srgbClr val="000000"/>
                </a:solidFill>
                <a:ea typeface="ＭＳ Ｐゴシック" charset="-128"/>
                <a:cs typeface="Arial" panose="020B0604020202020204" pitchFamily="34" charset="0"/>
              </a:rPr>
              <a:t>ﾌﾟﾛｼﾞｪｸﾄ ﾘｰﾀﾞ</a:t>
            </a:r>
            <a:endParaRPr lang="en-US" altLang="ja-JP" sz="600" dirty="0">
              <a:solidFill>
                <a:srgbClr val="000000"/>
              </a:solidFill>
              <a:ea typeface="ＭＳ Ｐゴシック" charset="-128"/>
              <a:cs typeface="Arial" panose="020B0604020202020204" pitchFamily="34" charset="0"/>
            </a:endParaRPr>
          </a:p>
        </p:txBody>
      </p:sp>
      <p:sp>
        <p:nvSpPr>
          <p:cNvPr id="117" name="Text Box 414"/>
          <p:cNvSpPr txBox="1">
            <a:spLocks noChangeArrowheads="1"/>
          </p:cNvSpPr>
          <p:nvPr userDrawn="1"/>
        </p:nvSpPr>
        <p:spPr bwMode="auto">
          <a:xfrm>
            <a:off x="8655539" y="3363305"/>
            <a:ext cx="1718740" cy="200055"/>
          </a:xfrm>
          <a:prstGeom prst="rect">
            <a:avLst/>
          </a:prstGeom>
          <a:noFill/>
          <a:ln>
            <a:noFill/>
          </a:ln>
          <a:effectLst/>
          <a:extLst>
            <a:ext uri="{909E8E84-426E-40DD-AFC4-6F175D3DCCD1}">
              <a14:hiddenFill xmlns:a14="http://schemas.microsoft.com/office/drawing/2010/main">
                <a:solidFill>
                  <a:srgbClr val="99FFCC"/>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kumimoji="1" sz="900">
                <a:solidFill>
                  <a:srgbClr val="FF0000"/>
                </a:solidFill>
                <a:latin typeface="Times New Roman" pitchFamily="18" charset="0"/>
                <a:ea typeface="ＭＳ Ｐゴシック" charset="-128"/>
              </a:defRPr>
            </a:lvl1pPr>
            <a:lvl2pPr marL="742950" indent="-285750" eaLnBrk="0" hangingPunct="0">
              <a:defRPr kumimoji="1" sz="900">
                <a:solidFill>
                  <a:srgbClr val="FF0000"/>
                </a:solidFill>
                <a:latin typeface="Times New Roman" pitchFamily="18" charset="0"/>
                <a:ea typeface="ＭＳ Ｐゴシック" charset="-128"/>
              </a:defRPr>
            </a:lvl2pPr>
            <a:lvl3pPr marL="1143000" indent="-228600" eaLnBrk="0" hangingPunct="0">
              <a:defRPr kumimoji="1" sz="900">
                <a:solidFill>
                  <a:srgbClr val="FF0000"/>
                </a:solidFill>
                <a:latin typeface="Times New Roman" pitchFamily="18" charset="0"/>
                <a:ea typeface="ＭＳ Ｐゴシック" charset="-128"/>
              </a:defRPr>
            </a:lvl3pPr>
            <a:lvl4pPr marL="1600200" indent="-228600" eaLnBrk="0" hangingPunct="0">
              <a:defRPr kumimoji="1" sz="900">
                <a:solidFill>
                  <a:srgbClr val="FF0000"/>
                </a:solidFill>
                <a:latin typeface="Times New Roman" pitchFamily="18" charset="0"/>
                <a:ea typeface="ＭＳ Ｐゴシック" charset="-128"/>
              </a:defRPr>
            </a:lvl4pPr>
            <a:lvl5pPr marL="2057400" indent="-228600" eaLnBrk="0" hangingPunct="0">
              <a:defRPr kumimoji="1" sz="900">
                <a:solidFill>
                  <a:srgbClr val="FF0000"/>
                </a:solidFill>
                <a:latin typeface="Times New Roman" pitchFamily="18" charset="0"/>
                <a:ea typeface="ＭＳ Ｐゴシック" charset="-128"/>
              </a:defRPr>
            </a:lvl5pPr>
            <a:lvl6pPr marL="2514600" indent="-228600" algn="ctr" eaLnBrk="0" fontAlgn="base" hangingPunct="0">
              <a:spcBef>
                <a:spcPct val="50000"/>
              </a:spcBef>
              <a:spcAft>
                <a:spcPct val="0"/>
              </a:spcAft>
              <a:defRPr kumimoji="1" sz="900">
                <a:solidFill>
                  <a:srgbClr val="FF0000"/>
                </a:solidFill>
                <a:latin typeface="Times New Roman" pitchFamily="18" charset="0"/>
                <a:ea typeface="ＭＳ Ｐゴシック" charset="-128"/>
              </a:defRPr>
            </a:lvl6pPr>
            <a:lvl7pPr marL="2971800" indent="-228600" algn="ctr" eaLnBrk="0" fontAlgn="base" hangingPunct="0">
              <a:spcBef>
                <a:spcPct val="50000"/>
              </a:spcBef>
              <a:spcAft>
                <a:spcPct val="0"/>
              </a:spcAft>
              <a:defRPr kumimoji="1" sz="900">
                <a:solidFill>
                  <a:srgbClr val="FF0000"/>
                </a:solidFill>
                <a:latin typeface="Times New Roman" pitchFamily="18" charset="0"/>
                <a:ea typeface="ＭＳ Ｐゴシック" charset="-128"/>
              </a:defRPr>
            </a:lvl7pPr>
            <a:lvl8pPr marL="3429000" indent="-228600" algn="ctr" eaLnBrk="0" fontAlgn="base" hangingPunct="0">
              <a:spcBef>
                <a:spcPct val="50000"/>
              </a:spcBef>
              <a:spcAft>
                <a:spcPct val="0"/>
              </a:spcAft>
              <a:defRPr kumimoji="1" sz="900">
                <a:solidFill>
                  <a:srgbClr val="FF0000"/>
                </a:solidFill>
                <a:latin typeface="Times New Roman" pitchFamily="18" charset="0"/>
                <a:ea typeface="ＭＳ Ｐゴシック" charset="-128"/>
              </a:defRPr>
            </a:lvl8pPr>
            <a:lvl9pPr marL="3886200" indent="-228600" algn="ctr" eaLnBrk="0" fontAlgn="base" hangingPunct="0">
              <a:spcBef>
                <a:spcPct val="50000"/>
              </a:spcBef>
              <a:spcAft>
                <a:spcPct val="0"/>
              </a:spcAft>
              <a:defRPr kumimoji="1" sz="900">
                <a:solidFill>
                  <a:srgbClr val="FF0000"/>
                </a:solidFill>
                <a:latin typeface="Times New Roman" pitchFamily="18" charset="0"/>
                <a:ea typeface="ＭＳ Ｐゴシック" charset="-128"/>
              </a:defRPr>
            </a:lvl9pPr>
          </a:lstStyle>
          <a:p>
            <a:pPr>
              <a:defRPr/>
            </a:pPr>
            <a:r>
              <a:rPr lang="en-US" altLang="ja-JP" sz="700" dirty="0">
                <a:solidFill>
                  <a:srgbClr val="000000"/>
                </a:solidFill>
                <a:latin typeface="Arial" panose="020B0604020202020204" pitchFamily="34" charset="0"/>
                <a:cs typeface="Arial" panose="020B0604020202020204" pitchFamily="34" charset="0"/>
              </a:rPr>
              <a:t>Potential Collaboration Partner in TMC</a:t>
            </a:r>
          </a:p>
        </p:txBody>
      </p:sp>
      <p:sp>
        <p:nvSpPr>
          <p:cNvPr id="76" name="Text Box 220"/>
          <p:cNvSpPr txBox="1">
            <a:spLocks noChangeArrowheads="1"/>
          </p:cNvSpPr>
          <p:nvPr userDrawn="1"/>
        </p:nvSpPr>
        <p:spPr bwMode="auto">
          <a:xfrm>
            <a:off x="2053307" y="176163"/>
            <a:ext cx="542471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kumimoji="1" sz="900">
                <a:solidFill>
                  <a:srgbClr val="FF0000"/>
                </a:solidFill>
                <a:latin typeface="Times New Roman" pitchFamily="18" charset="0"/>
                <a:ea typeface="ＭＳ Ｐゴシック" pitchFamily="50" charset="-128"/>
              </a:defRPr>
            </a:lvl1pPr>
            <a:lvl2pPr marL="742950" indent="-285750" eaLnBrk="0" hangingPunct="0">
              <a:defRPr kumimoji="1" sz="900">
                <a:solidFill>
                  <a:srgbClr val="FF0000"/>
                </a:solidFill>
                <a:latin typeface="Times New Roman" pitchFamily="18" charset="0"/>
                <a:ea typeface="ＭＳ Ｐゴシック" pitchFamily="50" charset="-128"/>
              </a:defRPr>
            </a:lvl2pPr>
            <a:lvl3pPr marL="1143000" indent="-228600" eaLnBrk="0" hangingPunct="0">
              <a:defRPr kumimoji="1" sz="900">
                <a:solidFill>
                  <a:srgbClr val="FF0000"/>
                </a:solidFill>
                <a:latin typeface="Times New Roman" pitchFamily="18" charset="0"/>
                <a:ea typeface="ＭＳ Ｐゴシック" pitchFamily="50" charset="-128"/>
              </a:defRPr>
            </a:lvl3pPr>
            <a:lvl4pPr marL="1600200" indent="-228600" eaLnBrk="0" hangingPunct="0">
              <a:defRPr kumimoji="1" sz="900">
                <a:solidFill>
                  <a:srgbClr val="FF0000"/>
                </a:solidFill>
                <a:latin typeface="Times New Roman" pitchFamily="18" charset="0"/>
                <a:ea typeface="ＭＳ Ｐゴシック" pitchFamily="50" charset="-128"/>
              </a:defRPr>
            </a:lvl4pPr>
            <a:lvl5pPr marL="2057400" indent="-228600" eaLnBrk="0" hangingPunct="0">
              <a:defRPr kumimoji="1" sz="900">
                <a:solidFill>
                  <a:srgbClr val="FF0000"/>
                </a:solidFill>
                <a:latin typeface="Times New Roman" pitchFamily="18" charset="0"/>
                <a:ea typeface="ＭＳ Ｐゴシック" pitchFamily="50" charset="-128"/>
              </a:defRPr>
            </a:lvl5pPr>
            <a:lvl6pPr marL="2514600" indent="-228600" eaLnBrk="0" fontAlgn="base" hangingPunct="0">
              <a:spcBef>
                <a:spcPct val="0"/>
              </a:spcBef>
              <a:spcAft>
                <a:spcPct val="0"/>
              </a:spcAft>
              <a:defRPr kumimoji="1" sz="900">
                <a:solidFill>
                  <a:srgbClr val="FF0000"/>
                </a:solidFill>
                <a:latin typeface="Times New Roman" pitchFamily="18" charset="0"/>
                <a:ea typeface="ＭＳ Ｐゴシック" pitchFamily="50" charset="-128"/>
              </a:defRPr>
            </a:lvl6pPr>
            <a:lvl7pPr marL="2971800" indent="-228600" eaLnBrk="0" fontAlgn="base" hangingPunct="0">
              <a:spcBef>
                <a:spcPct val="0"/>
              </a:spcBef>
              <a:spcAft>
                <a:spcPct val="0"/>
              </a:spcAft>
              <a:defRPr kumimoji="1" sz="900">
                <a:solidFill>
                  <a:srgbClr val="FF0000"/>
                </a:solidFill>
                <a:latin typeface="Times New Roman" pitchFamily="18" charset="0"/>
                <a:ea typeface="ＭＳ Ｐゴシック" pitchFamily="50" charset="-128"/>
              </a:defRPr>
            </a:lvl7pPr>
            <a:lvl8pPr marL="3429000" indent="-228600" eaLnBrk="0" fontAlgn="base" hangingPunct="0">
              <a:spcBef>
                <a:spcPct val="0"/>
              </a:spcBef>
              <a:spcAft>
                <a:spcPct val="0"/>
              </a:spcAft>
              <a:defRPr kumimoji="1" sz="900">
                <a:solidFill>
                  <a:srgbClr val="FF0000"/>
                </a:solidFill>
                <a:latin typeface="Times New Roman" pitchFamily="18" charset="0"/>
                <a:ea typeface="ＭＳ Ｐゴシック" pitchFamily="50" charset="-128"/>
              </a:defRPr>
            </a:lvl8pPr>
            <a:lvl9pPr marL="3886200" indent="-228600" eaLnBrk="0" fontAlgn="base" hangingPunct="0">
              <a:spcBef>
                <a:spcPct val="0"/>
              </a:spcBef>
              <a:spcAft>
                <a:spcPct val="0"/>
              </a:spcAft>
              <a:defRPr kumimoji="1" sz="900">
                <a:solidFill>
                  <a:srgbClr val="FF0000"/>
                </a:solidFill>
                <a:latin typeface="Times New Roman" pitchFamily="18" charset="0"/>
                <a:ea typeface="ＭＳ Ｐゴシック" pitchFamily="50" charset="-128"/>
              </a:defRPr>
            </a:lvl9pPr>
          </a:lstStyle>
          <a:p>
            <a:pPr algn="ctr" eaLnBrk="1" hangingPunct="1">
              <a:defRPr/>
            </a:pPr>
            <a:r>
              <a:rPr lang="en-US" altLang="ja-JP" sz="1200" dirty="0">
                <a:solidFill>
                  <a:srgbClr val="000000"/>
                </a:solidFill>
                <a:latin typeface="Arial" pitchFamily="34" charset="0"/>
                <a:cs typeface="Arial" pitchFamily="34" charset="0"/>
              </a:rPr>
              <a:t>Innovation Theme Project Plan </a:t>
            </a:r>
            <a:r>
              <a:rPr lang="en-US" altLang="ja-JP" sz="1000" dirty="0">
                <a:solidFill>
                  <a:srgbClr val="000000"/>
                </a:solidFill>
                <a:latin typeface="Arial" pitchFamily="34" charset="0"/>
                <a:cs typeface="Arial" pitchFamily="34" charset="0"/>
              </a:rPr>
              <a:t>(</a:t>
            </a:r>
            <a:r>
              <a:rPr lang="ja-JP" altLang="en-US" sz="1000" dirty="0">
                <a:solidFill>
                  <a:srgbClr val="000000"/>
                </a:solidFill>
                <a:latin typeface="Arial" pitchFamily="34" charset="0"/>
                <a:cs typeface="Arial" pitchFamily="34" charset="0"/>
              </a:rPr>
              <a:t>イノベーションテーマ実施計画書</a:t>
            </a:r>
            <a:r>
              <a:rPr lang="en-US" altLang="ja-JP" sz="1000" dirty="0">
                <a:solidFill>
                  <a:srgbClr val="000000"/>
                </a:solidFill>
                <a:latin typeface="Arial" pitchFamily="34" charset="0"/>
                <a:cs typeface="Arial" pitchFamily="34" charset="0"/>
              </a:rPr>
              <a:t>)</a:t>
            </a:r>
            <a:endParaRPr lang="ja-JP" altLang="en-US" sz="1000" dirty="0">
              <a:solidFill>
                <a:srgbClr val="000000"/>
              </a:solidFill>
              <a:latin typeface="Arial" pitchFamily="34" charset="0"/>
              <a:cs typeface="Arial" pitchFamily="34" charset="0"/>
            </a:endParaRPr>
          </a:p>
        </p:txBody>
      </p:sp>
      <p:sp>
        <p:nvSpPr>
          <p:cNvPr id="77" name="Text Box 221"/>
          <p:cNvSpPr txBox="1">
            <a:spLocks noChangeArrowheads="1"/>
          </p:cNvSpPr>
          <p:nvPr userDrawn="1"/>
        </p:nvSpPr>
        <p:spPr bwMode="auto">
          <a:xfrm>
            <a:off x="887713" y="630536"/>
            <a:ext cx="98732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sz="900">
                <a:solidFill>
                  <a:srgbClr val="FF0000"/>
                </a:solidFill>
                <a:latin typeface="Times New Roman" pitchFamily="18" charset="0"/>
                <a:ea typeface="ＭＳ Ｐゴシック" pitchFamily="50" charset="-128"/>
              </a:defRPr>
            </a:lvl1pPr>
            <a:lvl2pPr marL="742950" indent="-285750" eaLnBrk="0" hangingPunct="0">
              <a:defRPr kumimoji="1" sz="900">
                <a:solidFill>
                  <a:srgbClr val="FF0000"/>
                </a:solidFill>
                <a:latin typeface="Times New Roman" pitchFamily="18" charset="0"/>
                <a:ea typeface="ＭＳ Ｐゴシック" pitchFamily="50" charset="-128"/>
              </a:defRPr>
            </a:lvl2pPr>
            <a:lvl3pPr marL="1143000" indent="-228600" eaLnBrk="0" hangingPunct="0">
              <a:defRPr kumimoji="1" sz="900">
                <a:solidFill>
                  <a:srgbClr val="FF0000"/>
                </a:solidFill>
                <a:latin typeface="Times New Roman" pitchFamily="18" charset="0"/>
                <a:ea typeface="ＭＳ Ｐゴシック" pitchFamily="50" charset="-128"/>
              </a:defRPr>
            </a:lvl3pPr>
            <a:lvl4pPr marL="1600200" indent="-228600" eaLnBrk="0" hangingPunct="0">
              <a:defRPr kumimoji="1" sz="900">
                <a:solidFill>
                  <a:srgbClr val="FF0000"/>
                </a:solidFill>
                <a:latin typeface="Times New Roman" pitchFamily="18" charset="0"/>
                <a:ea typeface="ＭＳ Ｐゴシック" pitchFamily="50" charset="-128"/>
              </a:defRPr>
            </a:lvl4pPr>
            <a:lvl5pPr marL="2057400" indent="-228600" eaLnBrk="0" hangingPunct="0">
              <a:defRPr kumimoji="1" sz="900">
                <a:solidFill>
                  <a:srgbClr val="FF0000"/>
                </a:solidFill>
                <a:latin typeface="Times New Roman" pitchFamily="18" charset="0"/>
                <a:ea typeface="ＭＳ Ｐゴシック" pitchFamily="50" charset="-128"/>
              </a:defRPr>
            </a:lvl5pPr>
            <a:lvl6pPr marL="2514600" indent="-228600" eaLnBrk="0" fontAlgn="base" hangingPunct="0">
              <a:spcBef>
                <a:spcPct val="0"/>
              </a:spcBef>
              <a:spcAft>
                <a:spcPct val="0"/>
              </a:spcAft>
              <a:defRPr kumimoji="1" sz="900">
                <a:solidFill>
                  <a:srgbClr val="FF0000"/>
                </a:solidFill>
                <a:latin typeface="Times New Roman" pitchFamily="18" charset="0"/>
                <a:ea typeface="ＭＳ Ｐゴシック" pitchFamily="50" charset="-128"/>
              </a:defRPr>
            </a:lvl6pPr>
            <a:lvl7pPr marL="2971800" indent="-228600" eaLnBrk="0" fontAlgn="base" hangingPunct="0">
              <a:spcBef>
                <a:spcPct val="0"/>
              </a:spcBef>
              <a:spcAft>
                <a:spcPct val="0"/>
              </a:spcAft>
              <a:defRPr kumimoji="1" sz="900">
                <a:solidFill>
                  <a:srgbClr val="FF0000"/>
                </a:solidFill>
                <a:latin typeface="Times New Roman" pitchFamily="18" charset="0"/>
                <a:ea typeface="ＭＳ Ｐゴシック" pitchFamily="50" charset="-128"/>
              </a:defRPr>
            </a:lvl7pPr>
            <a:lvl8pPr marL="3429000" indent="-228600" eaLnBrk="0" fontAlgn="base" hangingPunct="0">
              <a:spcBef>
                <a:spcPct val="0"/>
              </a:spcBef>
              <a:spcAft>
                <a:spcPct val="0"/>
              </a:spcAft>
              <a:defRPr kumimoji="1" sz="900">
                <a:solidFill>
                  <a:srgbClr val="FF0000"/>
                </a:solidFill>
                <a:latin typeface="Times New Roman" pitchFamily="18" charset="0"/>
                <a:ea typeface="ＭＳ Ｐゴシック" pitchFamily="50" charset="-128"/>
              </a:defRPr>
            </a:lvl8pPr>
            <a:lvl9pPr marL="3886200" indent="-228600" eaLnBrk="0" fontAlgn="base" hangingPunct="0">
              <a:spcBef>
                <a:spcPct val="0"/>
              </a:spcBef>
              <a:spcAft>
                <a:spcPct val="0"/>
              </a:spcAft>
              <a:defRPr kumimoji="1" sz="900">
                <a:solidFill>
                  <a:srgbClr val="FF0000"/>
                </a:solidFill>
                <a:latin typeface="Times New Roman" pitchFamily="18" charset="0"/>
                <a:ea typeface="ＭＳ Ｐゴシック" pitchFamily="50" charset="-128"/>
              </a:defRPr>
            </a:lvl9pPr>
          </a:lstStyle>
          <a:p>
            <a:pPr algn="ctr" eaLnBrk="1" hangingPunct="1">
              <a:defRPr/>
            </a:pPr>
            <a:r>
              <a:rPr lang="en-US" altLang="ja-JP" sz="1200" dirty="0">
                <a:solidFill>
                  <a:srgbClr val="000000"/>
                </a:solidFill>
                <a:latin typeface="Arial" pitchFamily="34" charset="0"/>
                <a:cs typeface="Arial" pitchFamily="34" charset="0"/>
              </a:rPr>
              <a:t>Project Title</a:t>
            </a:r>
          </a:p>
        </p:txBody>
      </p:sp>
      <p:sp>
        <p:nvSpPr>
          <p:cNvPr id="78" name="Rectangle 143"/>
          <p:cNvSpPr>
            <a:spLocks noChangeArrowheads="1"/>
          </p:cNvSpPr>
          <p:nvPr userDrawn="1"/>
        </p:nvSpPr>
        <p:spPr bwMode="auto">
          <a:xfrm>
            <a:off x="761847" y="992022"/>
            <a:ext cx="8480349" cy="430592"/>
          </a:xfrm>
          <a:prstGeom prst="rect">
            <a:avLst/>
          </a:prstGeom>
          <a:noFill/>
          <a:ln w="25400">
            <a:noFill/>
            <a:miter lim="800000"/>
            <a:headEnd/>
            <a:tailEnd/>
          </a:ln>
          <a:effectLst/>
        </p:spPr>
        <p:txBody>
          <a:bodyPr lIns="12700" tIns="12700" rIns="12700" bIns="12700"/>
          <a:lstStyle/>
          <a:p>
            <a:pPr algn="just" eaLnBrk="0" hangingPunct="0"/>
            <a:r>
              <a:rPr lang="en-US" altLang="ja-JP" sz="800" dirty="0">
                <a:solidFill>
                  <a:srgbClr val="000000"/>
                </a:solidFill>
                <a:latin typeface="Arial Narrow" panose="020B0606020202030204" pitchFamily="34" charset="0"/>
                <a:ea typeface="ＭＳ Ｐゴシック" charset="-128"/>
                <a:cs typeface="Arial" panose="020B0604020202020204" pitchFamily="34" charset="0"/>
              </a:rPr>
              <a:t>Category</a:t>
            </a:r>
            <a:r>
              <a:rPr lang="ja-JP" altLang="en-US" sz="800" dirty="0">
                <a:solidFill>
                  <a:srgbClr val="000000"/>
                </a:solidFill>
                <a:latin typeface="Arial Narrow" panose="020B0606020202030204" pitchFamily="34" charset="0"/>
                <a:ea typeface="ＭＳ Ｐゴシック" charset="-128"/>
                <a:cs typeface="Arial" panose="020B0604020202020204" pitchFamily="34" charset="0"/>
              </a:rPr>
              <a:t>  </a:t>
            </a:r>
            <a:r>
              <a:rPr lang="en-US" altLang="ja-JP" sz="800" dirty="0">
                <a:solidFill>
                  <a:srgbClr val="000000"/>
                </a:solidFill>
                <a:latin typeface="Arial Narrow" panose="020B0606020202030204" pitchFamily="34" charset="0"/>
                <a:ea typeface="ＭＳ Ｐゴシック" charset="-128"/>
                <a:cs typeface="Arial" panose="020B0604020202020204" pitchFamily="34" charset="0"/>
              </a:rPr>
              <a:t>/</a:t>
            </a:r>
            <a:r>
              <a:rPr lang="ja-JP" altLang="en-US" sz="800" dirty="0">
                <a:solidFill>
                  <a:srgbClr val="000000"/>
                </a:solidFill>
                <a:latin typeface="Arial Narrow" panose="020B0606020202030204" pitchFamily="34" charset="0"/>
                <a:ea typeface="ＭＳ Ｐゴシック" charset="-128"/>
                <a:cs typeface="Arial" panose="020B0604020202020204" pitchFamily="34" charset="0"/>
              </a:rPr>
              <a:t>    </a:t>
            </a:r>
            <a:r>
              <a:rPr lang="en-US" altLang="ja-JP" sz="800" dirty="0">
                <a:solidFill>
                  <a:srgbClr val="000000"/>
                </a:solidFill>
                <a:latin typeface="Arial Narrow" panose="020B0606020202030204" pitchFamily="34" charset="0"/>
                <a:ea typeface="ＭＳ Ｐゴシック" charset="-128"/>
                <a:cs typeface="Arial" panose="020B0604020202020204" pitchFamily="34" charset="0"/>
              </a:rPr>
              <a:t>1.</a:t>
            </a:r>
            <a:r>
              <a:rPr lang="ja-JP" altLang="en-US" sz="800" dirty="0">
                <a:solidFill>
                  <a:srgbClr val="000000"/>
                </a:solidFill>
                <a:latin typeface="Arial Narrow" panose="020B0606020202030204" pitchFamily="34" charset="0"/>
                <a:ea typeface="ＭＳ Ｐゴシック" charset="-128"/>
                <a:cs typeface="Arial" panose="020B0604020202020204" pitchFamily="34" charset="0"/>
              </a:rPr>
              <a:t> </a:t>
            </a:r>
            <a:r>
              <a:rPr lang="en-US" altLang="ja-JP" sz="800" dirty="0">
                <a:solidFill>
                  <a:srgbClr val="000000"/>
                </a:solidFill>
                <a:latin typeface="Arial Narrow" panose="020B0606020202030204" pitchFamily="34" charset="0"/>
                <a:ea typeface="ＭＳ Ｐゴシック" charset="-128"/>
                <a:cs typeface="Arial" panose="020B0604020202020204" pitchFamily="34" charset="0"/>
              </a:rPr>
              <a:t>IT-Centered Perspective Proposal that Toyota can’t think of      2. Vehicle-Centered perspective Proposal that Toyota has not yet worked on</a:t>
            </a:r>
          </a:p>
          <a:p>
            <a:pPr algn="just" eaLnBrk="0" hangingPunct="0"/>
            <a:r>
              <a:rPr lang="en-US" altLang="ja-JP" sz="800" dirty="0">
                <a:solidFill>
                  <a:srgbClr val="000000"/>
                </a:solidFill>
                <a:latin typeface="Arial Narrow" panose="020B0606020202030204" pitchFamily="34" charset="0"/>
                <a:ea typeface="ＭＳ Ｐゴシック" charset="-128"/>
                <a:cs typeface="Arial" panose="020B0604020202020204" pitchFamily="34" charset="0"/>
              </a:rPr>
              <a:t>Phase /</a:t>
            </a:r>
            <a:r>
              <a:rPr lang="ja-JP" altLang="en-US" sz="800" dirty="0">
                <a:solidFill>
                  <a:srgbClr val="000000"/>
                </a:solidFill>
                <a:latin typeface="Arial Narrow" panose="020B0606020202030204" pitchFamily="34" charset="0"/>
                <a:ea typeface="ＭＳ Ｐゴシック" charset="-128"/>
                <a:cs typeface="Arial" panose="020B0604020202020204" pitchFamily="34" charset="0"/>
              </a:rPr>
              <a:t> </a:t>
            </a:r>
            <a:r>
              <a:rPr lang="en-US" altLang="ja-JP" sz="700" dirty="0">
                <a:solidFill>
                  <a:srgbClr val="000000"/>
                </a:solidFill>
                <a:latin typeface="Arial Narrow" panose="020B0606020202030204" pitchFamily="34" charset="0"/>
                <a:ea typeface="ＭＳ Ｐゴシック" charset="-128"/>
                <a:cs typeface="Arial" panose="020B0604020202020204" pitchFamily="34" charset="0"/>
              </a:rPr>
              <a:t>I.</a:t>
            </a:r>
            <a:r>
              <a:rPr lang="ja-JP" altLang="en-US" sz="700" dirty="0">
                <a:solidFill>
                  <a:srgbClr val="000000"/>
                </a:solidFill>
                <a:latin typeface="Arial Narrow" panose="020B0606020202030204" pitchFamily="34" charset="0"/>
                <a:ea typeface="ＭＳ Ｐゴシック" charset="-128"/>
                <a:cs typeface="Arial" panose="020B0604020202020204" pitchFamily="34" charset="0"/>
              </a:rPr>
              <a:t> </a:t>
            </a:r>
            <a:r>
              <a:rPr lang="en-US" altLang="ja-JP" sz="700" dirty="0" err="1">
                <a:solidFill>
                  <a:srgbClr val="000000"/>
                </a:solidFill>
                <a:latin typeface="Arial Narrow" panose="020B0606020202030204" pitchFamily="34" charset="0"/>
                <a:ea typeface="ＭＳ Ｐゴシック" charset="-128"/>
                <a:cs typeface="Arial" panose="020B0604020202020204" pitchFamily="34" charset="0"/>
              </a:rPr>
              <a:t>Mekiki</a:t>
            </a:r>
            <a:r>
              <a:rPr lang="en-US" altLang="ja-JP" sz="700" dirty="0">
                <a:solidFill>
                  <a:srgbClr val="000000"/>
                </a:solidFill>
                <a:latin typeface="Arial Narrow" panose="020B0606020202030204" pitchFamily="34" charset="0"/>
                <a:ea typeface="ＭＳ Ｐゴシック" charset="-128"/>
                <a:cs typeface="Arial" panose="020B0604020202020204" pitchFamily="34" charset="0"/>
              </a:rPr>
              <a:t>/Advanced Tech Search, II. Technology Verification, III. Application Research, Demonstration Experiment/Standardization, IV. Advanced Development, V. Service planning concept supporting</a:t>
            </a:r>
            <a:endParaRPr lang="en-US" altLang="ja-JP" sz="800" dirty="0">
              <a:solidFill>
                <a:srgbClr val="000000"/>
              </a:solidFill>
              <a:latin typeface="Arial Narrow" panose="020B0606020202030204" pitchFamily="34" charset="0"/>
              <a:ea typeface="ＭＳ Ｐゴシック" charset="-128"/>
              <a:cs typeface="Arial" panose="020B0604020202020204" pitchFamily="34" charset="0"/>
            </a:endParaRPr>
          </a:p>
          <a:p>
            <a:pPr algn="just" eaLnBrk="0" hangingPunct="0"/>
            <a:r>
              <a:rPr lang="en-US" altLang="ja-JP" sz="800" dirty="0">
                <a:solidFill>
                  <a:srgbClr val="000000"/>
                </a:solidFill>
                <a:latin typeface="Arial Narrow" panose="020B0606020202030204" pitchFamily="34" charset="0"/>
                <a:ea typeface="ＭＳ Ｐゴシック" charset="-128"/>
                <a:cs typeface="Arial" panose="020B0604020202020204" pitchFamily="34" charset="0"/>
              </a:rPr>
              <a:t>Research Challenge </a:t>
            </a:r>
            <a:r>
              <a:rPr lang="en-US" altLang="ja-JP" sz="700" dirty="0">
                <a:solidFill>
                  <a:srgbClr val="000000"/>
                </a:solidFill>
                <a:latin typeface="Arial Narrow" panose="020B0606020202030204" pitchFamily="34" charset="0"/>
                <a:ea typeface="ＭＳ Ｐゴシック" charset="-128"/>
                <a:cs typeface="Arial" panose="020B0604020202020204" pitchFamily="34" charset="0"/>
              </a:rPr>
              <a:t>/   ①Novelty (World first?),  ②Quality (Innovation, Reliability, etc.), ③Contribution (Advanced Development /Mass Production Proposal, etc.) ④ Cost Performance</a:t>
            </a:r>
          </a:p>
        </p:txBody>
      </p:sp>
      <p:sp>
        <p:nvSpPr>
          <p:cNvPr id="79" name="Text Box 200"/>
          <p:cNvSpPr txBox="1">
            <a:spLocks noChangeArrowheads="1"/>
          </p:cNvSpPr>
          <p:nvPr userDrawn="1"/>
        </p:nvSpPr>
        <p:spPr bwMode="auto">
          <a:xfrm>
            <a:off x="9822925" y="319835"/>
            <a:ext cx="671979"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sz="900">
                <a:solidFill>
                  <a:srgbClr val="FF0000"/>
                </a:solidFill>
                <a:latin typeface="Times New Roman" pitchFamily="18" charset="0"/>
                <a:ea typeface="ＭＳ Ｐゴシック" pitchFamily="50" charset="-128"/>
              </a:defRPr>
            </a:lvl1pPr>
            <a:lvl2pPr marL="742950" indent="-285750" eaLnBrk="0" hangingPunct="0">
              <a:defRPr kumimoji="1" sz="900">
                <a:solidFill>
                  <a:srgbClr val="FF0000"/>
                </a:solidFill>
                <a:latin typeface="Times New Roman" pitchFamily="18" charset="0"/>
                <a:ea typeface="ＭＳ Ｐゴシック" pitchFamily="50" charset="-128"/>
              </a:defRPr>
            </a:lvl2pPr>
            <a:lvl3pPr marL="1143000" indent="-228600" eaLnBrk="0" hangingPunct="0">
              <a:defRPr kumimoji="1" sz="900">
                <a:solidFill>
                  <a:srgbClr val="FF0000"/>
                </a:solidFill>
                <a:latin typeface="Times New Roman" pitchFamily="18" charset="0"/>
                <a:ea typeface="ＭＳ Ｐゴシック" pitchFamily="50" charset="-128"/>
              </a:defRPr>
            </a:lvl3pPr>
            <a:lvl4pPr marL="1600200" indent="-228600" eaLnBrk="0" hangingPunct="0">
              <a:defRPr kumimoji="1" sz="900">
                <a:solidFill>
                  <a:srgbClr val="FF0000"/>
                </a:solidFill>
                <a:latin typeface="Times New Roman" pitchFamily="18" charset="0"/>
                <a:ea typeface="ＭＳ Ｐゴシック" pitchFamily="50" charset="-128"/>
              </a:defRPr>
            </a:lvl4pPr>
            <a:lvl5pPr marL="2057400" indent="-228600" eaLnBrk="0" hangingPunct="0">
              <a:defRPr kumimoji="1" sz="900">
                <a:solidFill>
                  <a:srgbClr val="FF0000"/>
                </a:solidFill>
                <a:latin typeface="Times New Roman" pitchFamily="18" charset="0"/>
                <a:ea typeface="ＭＳ Ｐゴシック" pitchFamily="50" charset="-128"/>
              </a:defRPr>
            </a:lvl5pPr>
            <a:lvl6pPr marL="2514600" indent="-228600" eaLnBrk="0" fontAlgn="base" hangingPunct="0">
              <a:spcBef>
                <a:spcPct val="0"/>
              </a:spcBef>
              <a:spcAft>
                <a:spcPct val="0"/>
              </a:spcAft>
              <a:defRPr kumimoji="1" sz="900">
                <a:solidFill>
                  <a:srgbClr val="FF0000"/>
                </a:solidFill>
                <a:latin typeface="Times New Roman" pitchFamily="18" charset="0"/>
                <a:ea typeface="ＭＳ Ｐゴシック" pitchFamily="50" charset="-128"/>
              </a:defRPr>
            </a:lvl6pPr>
            <a:lvl7pPr marL="2971800" indent="-228600" eaLnBrk="0" fontAlgn="base" hangingPunct="0">
              <a:spcBef>
                <a:spcPct val="0"/>
              </a:spcBef>
              <a:spcAft>
                <a:spcPct val="0"/>
              </a:spcAft>
              <a:defRPr kumimoji="1" sz="900">
                <a:solidFill>
                  <a:srgbClr val="FF0000"/>
                </a:solidFill>
                <a:latin typeface="Times New Roman" pitchFamily="18" charset="0"/>
                <a:ea typeface="ＭＳ Ｐゴシック" pitchFamily="50" charset="-128"/>
              </a:defRPr>
            </a:lvl7pPr>
            <a:lvl8pPr marL="3429000" indent="-228600" eaLnBrk="0" fontAlgn="base" hangingPunct="0">
              <a:spcBef>
                <a:spcPct val="0"/>
              </a:spcBef>
              <a:spcAft>
                <a:spcPct val="0"/>
              </a:spcAft>
              <a:defRPr kumimoji="1" sz="900">
                <a:solidFill>
                  <a:srgbClr val="FF0000"/>
                </a:solidFill>
                <a:latin typeface="Times New Roman" pitchFamily="18" charset="0"/>
                <a:ea typeface="ＭＳ Ｐゴシック" pitchFamily="50" charset="-128"/>
              </a:defRPr>
            </a:lvl8pPr>
            <a:lvl9pPr marL="3886200" indent="-228600" eaLnBrk="0" fontAlgn="base" hangingPunct="0">
              <a:spcBef>
                <a:spcPct val="0"/>
              </a:spcBef>
              <a:spcAft>
                <a:spcPct val="0"/>
              </a:spcAft>
              <a:defRPr kumimoji="1" sz="900">
                <a:solidFill>
                  <a:srgbClr val="FF0000"/>
                </a:solidFill>
                <a:latin typeface="Times New Roman" pitchFamily="18" charset="0"/>
                <a:ea typeface="ＭＳ Ｐゴシック" pitchFamily="50" charset="-128"/>
              </a:defRPr>
            </a:lvl9pPr>
          </a:lstStyle>
          <a:p>
            <a:pPr algn="ctr" eaLnBrk="1" hangingPunct="1">
              <a:defRPr/>
            </a:pPr>
            <a:r>
              <a:rPr lang="en-US" altLang="ja-JP" sz="800" dirty="0">
                <a:solidFill>
                  <a:srgbClr val="000000"/>
                </a:solidFill>
                <a:latin typeface="Arial" pitchFamily="34" charset="0"/>
                <a:cs typeface="Arial" pitchFamily="34" charset="0"/>
              </a:rPr>
              <a:t>Entry</a:t>
            </a:r>
            <a:r>
              <a:rPr lang="ja-JP" altLang="en-US" sz="800" dirty="0">
                <a:solidFill>
                  <a:srgbClr val="000000"/>
                </a:solidFill>
                <a:latin typeface="Arial" pitchFamily="34" charset="0"/>
                <a:cs typeface="Arial" pitchFamily="34" charset="0"/>
              </a:rPr>
              <a:t> </a:t>
            </a:r>
            <a:r>
              <a:rPr lang="en-US" altLang="ja-JP" sz="800" dirty="0">
                <a:solidFill>
                  <a:srgbClr val="000000"/>
                </a:solidFill>
                <a:latin typeface="Arial" pitchFamily="34" charset="0"/>
                <a:cs typeface="Arial" pitchFamily="34" charset="0"/>
              </a:rPr>
              <a:t>Date</a:t>
            </a:r>
            <a:endParaRPr lang="ja-JP" altLang="en-US" sz="800" dirty="0">
              <a:solidFill>
                <a:srgbClr val="000000"/>
              </a:solidFill>
              <a:latin typeface="Arial" pitchFamily="34" charset="0"/>
              <a:cs typeface="Arial" pitchFamily="34" charset="0"/>
            </a:endParaRPr>
          </a:p>
        </p:txBody>
      </p:sp>
      <p:sp>
        <p:nvSpPr>
          <p:cNvPr id="80" name="Text Box 216"/>
          <p:cNvSpPr txBox="1">
            <a:spLocks noChangeArrowheads="1"/>
          </p:cNvSpPr>
          <p:nvPr userDrawn="1"/>
        </p:nvSpPr>
        <p:spPr bwMode="auto">
          <a:xfrm>
            <a:off x="335360" y="1835039"/>
            <a:ext cx="242277" cy="847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none" anchor="ctr" anchorCtr="0"/>
          <a:lstStyle>
            <a:lvl1pPr eaLnBrk="0" hangingPunct="0">
              <a:defRPr kumimoji="1" sz="900">
                <a:solidFill>
                  <a:srgbClr val="FF0000"/>
                </a:solidFill>
                <a:latin typeface="Times New Roman" pitchFamily="18" charset="0"/>
                <a:ea typeface="ＭＳ Ｐゴシック" pitchFamily="50" charset="-128"/>
              </a:defRPr>
            </a:lvl1pPr>
            <a:lvl2pPr marL="742950" indent="-285750" eaLnBrk="0" hangingPunct="0">
              <a:defRPr kumimoji="1" sz="900">
                <a:solidFill>
                  <a:srgbClr val="FF0000"/>
                </a:solidFill>
                <a:latin typeface="Times New Roman" pitchFamily="18" charset="0"/>
                <a:ea typeface="ＭＳ Ｐゴシック" pitchFamily="50" charset="-128"/>
              </a:defRPr>
            </a:lvl2pPr>
            <a:lvl3pPr marL="1143000" indent="-228600" eaLnBrk="0" hangingPunct="0">
              <a:defRPr kumimoji="1" sz="900">
                <a:solidFill>
                  <a:srgbClr val="FF0000"/>
                </a:solidFill>
                <a:latin typeface="Times New Roman" pitchFamily="18" charset="0"/>
                <a:ea typeface="ＭＳ Ｐゴシック" pitchFamily="50" charset="-128"/>
              </a:defRPr>
            </a:lvl3pPr>
            <a:lvl4pPr marL="1600200" indent="-228600" eaLnBrk="0" hangingPunct="0">
              <a:defRPr kumimoji="1" sz="900">
                <a:solidFill>
                  <a:srgbClr val="FF0000"/>
                </a:solidFill>
                <a:latin typeface="Times New Roman" pitchFamily="18" charset="0"/>
                <a:ea typeface="ＭＳ Ｐゴシック" pitchFamily="50" charset="-128"/>
              </a:defRPr>
            </a:lvl4pPr>
            <a:lvl5pPr marL="2057400" indent="-228600" eaLnBrk="0" hangingPunct="0">
              <a:defRPr kumimoji="1" sz="900">
                <a:solidFill>
                  <a:srgbClr val="FF0000"/>
                </a:solidFill>
                <a:latin typeface="Times New Roman" pitchFamily="18" charset="0"/>
                <a:ea typeface="ＭＳ Ｐゴシック" pitchFamily="50" charset="-128"/>
              </a:defRPr>
            </a:lvl5pPr>
            <a:lvl6pPr marL="2514600" indent="-228600" eaLnBrk="0" fontAlgn="base" hangingPunct="0">
              <a:spcBef>
                <a:spcPct val="0"/>
              </a:spcBef>
              <a:spcAft>
                <a:spcPct val="0"/>
              </a:spcAft>
              <a:defRPr kumimoji="1" sz="900">
                <a:solidFill>
                  <a:srgbClr val="FF0000"/>
                </a:solidFill>
                <a:latin typeface="Times New Roman" pitchFamily="18" charset="0"/>
                <a:ea typeface="ＭＳ Ｐゴシック" pitchFamily="50" charset="-128"/>
              </a:defRPr>
            </a:lvl6pPr>
            <a:lvl7pPr marL="2971800" indent="-228600" eaLnBrk="0" fontAlgn="base" hangingPunct="0">
              <a:spcBef>
                <a:spcPct val="0"/>
              </a:spcBef>
              <a:spcAft>
                <a:spcPct val="0"/>
              </a:spcAft>
              <a:defRPr kumimoji="1" sz="900">
                <a:solidFill>
                  <a:srgbClr val="FF0000"/>
                </a:solidFill>
                <a:latin typeface="Times New Roman" pitchFamily="18" charset="0"/>
                <a:ea typeface="ＭＳ Ｐゴシック" pitchFamily="50" charset="-128"/>
              </a:defRPr>
            </a:lvl7pPr>
            <a:lvl8pPr marL="3429000" indent="-228600" eaLnBrk="0" fontAlgn="base" hangingPunct="0">
              <a:spcBef>
                <a:spcPct val="0"/>
              </a:spcBef>
              <a:spcAft>
                <a:spcPct val="0"/>
              </a:spcAft>
              <a:defRPr kumimoji="1" sz="900">
                <a:solidFill>
                  <a:srgbClr val="FF0000"/>
                </a:solidFill>
                <a:latin typeface="Times New Roman" pitchFamily="18" charset="0"/>
                <a:ea typeface="ＭＳ Ｐゴシック" pitchFamily="50" charset="-128"/>
              </a:defRPr>
            </a:lvl8pPr>
            <a:lvl9pPr marL="3886200" indent="-228600" eaLnBrk="0" fontAlgn="base" hangingPunct="0">
              <a:spcBef>
                <a:spcPct val="0"/>
              </a:spcBef>
              <a:spcAft>
                <a:spcPct val="0"/>
              </a:spcAft>
              <a:defRPr kumimoji="1" sz="900">
                <a:solidFill>
                  <a:srgbClr val="FF0000"/>
                </a:solidFill>
                <a:latin typeface="Times New Roman" pitchFamily="18" charset="0"/>
                <a:ea typeface="ＭＳ Ｐゴシック" pitchFamily="50" charset="-128"/>
              </a:defRPr>
            </a:lvl9pPr>
          </a:lstStyle>
          <a:p>
            <a:pPr algn="ctr" eaLnBrk="1" hangingPunct="1">
              <a:defRPr/>
            </a:pPr>
            <a:r>
              <a:rPr lang="en-US" altLang="ja-JP" sz="800" dirty="0">
                <a:solidFill>
                  <a:srgbClr val="000000"/>
                </a:solidFill>
                <a:latin typeface="Arial" pitchFamily="34" charset="0"/>
                <a:cs typeface="Arial" pitchFamily="34" charset="0"/>
              </a:rPr>
              <a:t>Purpose (</a:t>
            </a:r>
            <a:r>
              <a:rPr lang="ja-JP" altLang="en-US" sz="800" dirty="0">
                <a:solidFill>
                  <a:srgbClr val="000000"/>
                </a:solidFill>
                <a:latin typeface="Arial" pitchFamily="34" charset="0"/>
                <a:cs typeface="Arial" pitchFamily="34" charset="0"/>
              </a:rPr>
              <a:t>目   的</a:t>
            </a:r>
            <a:r>
              <a:rPr lang="en-US" altLang="ja-JP" sz="800" dirty="0">
                <a:solidFill>
                  <a:srgbClr val="000000"/>
                </a:solidFill>
                <a:latin typeface="Arial" pitchFamily="34" charset="0"/>
                <a:cs typeface="Arial" pitchFamily="34" charset="0"/>
              </a:rPr>
              <a:t>)</a:t>
            </a:r>
          </a:p>
        </p:txBody>
      </p:sp>
      <p:sp>
        <p:nvSpPr>
          <p:cNvPr id="81" name="Text Box 206"/>
          <p:cNvSpPr txBox="1">
            <a:spLocks noChangeArrowheads="1"/>
          </p:cNvSpPr>
          <p:nvPr userDrawn="1"/>
        </p:nvSpPr>
        <p:spPr bwMode="auto">
          <a:xfrm>
            <a:off x="3887872" y="1494622"/>
            <a:ext cx="371512" cy="1832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square" anchor="ctr" anchorCtr="0">
            <a:noAutofit/>
          </a:bodyPr>
          <a:lstStyle>
            <a:lvl1pPr eaLnBrk="0" hangingPunct="0">
              <a:defRPr kumimoji="1" sz="900">
                <a:solidFill>
                  <a:srgbClr val="FF0000"/>
                </a:solidFill>
                <a:latin typeface="Times New Roman" pitchFamily="18" charset="0"/>
                <a:ea typeface="ＭＳ Ｐゴシック" pitchFamily="50" charset="-128"/>
              </a:defRPr>
            </a:lvl1pPr>
            <a:lvl2pPr marL="742950" indent="-285750" eaLnBrk="0" hangingPunct="0">
              <a:defRPr kumimoji="1" sz="900">
                <a:solidFill>
                  <a:srgbClr val="FF0000"/>
                </a:solidFill>
                <a:latin typeface="Times New Roman" pitchFamily="18" charset="0"/>
                <a:ea typeface="ＭＳ Ｐゴシック" pitchFamily="50" charset="-128"/>
              </a:defRPr>
            </a:lvl2pPr>
            <a:lvl3pPr marL="1143000" indent="-228600" eaLnBrk="0" hangingPunct="0">
              <a:defRPr kumimoji="1" sz="900">
                <a:solidFill>
                  <a:srgbClr val="FF0000"/>
                </a:solidFill>
                <a:latin typeface="Times New Roman" pitchFamily="18" charset="0"/>
                <a:ea typeface="ＭＳ Ｐゴシック" pitchFamily="50" charset="-128"/>
              </a:defRPr>
            </a:lvl3pPr>
            <a:lvl4pPr marL="1600200" indent="-228600" eaLnBrk="0" hangingPunct="0">
              <a:defRPr kumimoji="1" sz="900">
                <a:solidFill>
                  <a:srgbClr val="FF0000"/>
                </a:solidFill>
                <a:latin typeface="Times New Roman" pitchFamily="18" charset="0"/>
                <a:ea typeface="ＭＳ Ｐゴシック" pitchFamily="50" charset="-128"/>
              </a:defRPr>
            </a:lvl4pPr>
            <a:lvl5pPr marL="2057400" indent="-228600" eaLnBrk="0" hangingPunct="0">
              <a:defRPr kumimoji="1" sz="900">
                <a:solidFill>
                  <a:srgbClr val="FF0000"/>
                </a:solidFill>
                <a:latin typeface="Times New Roman" pitchFamily="18" charset="0"/>
                <a:ea typeface="ＭＳ Ｐゴシック" pitchFamily="50" charset="-128"/>
              </a:defRPr>
            </a:lvl5pPr>
            <a:lvl6pPr marL="2514600" indent="-228600" eaLnBrk="0" fontAlgn="base" hangingPunct="0">
              <a:spcBef>
                <a:spcPct val="0"/>
              </a:spcBef>
              <a:spcAft>
                <a:spcPct val="0"/>
              </a:spcAft>
              <a:defRPr kumimoji="1" sz="900">
                <a:solidFill>
                  <a:srgbClr val="FF0000"/>
                </a:solidFill>
                <a:latin typeface="Times New Roman" pitchFamily="18" charset="0"/>
                <a:ea typeface="ＭＳ Ｐゴシック" pitchFamily="50" charset="-128"/>
              </a:defRPr>
            </a:lvl6pPr>
            <a:lvl7pPr marL="2971800" indent="-228600" eaLnBrk="0" fontAlgn="base" hangingPunct="0">
              <a:spcBef>
                <a:spcPct val="0"/>
              </a:spcBef>
              <a:spcAft>
                <a:spcPct val="0"/>
              </a:spcAft>
              <a:defRPr kumimoji="1" sz="900">
                <a:solidFill>
                  <a:srgbClr val="FF0000"/>
                </a:solidFill>
                <a:latin typeface="Times New Roman" pitchFamily="18" charset="0"/>
                <a:ea typeface="ＭＳ Ｐゴシック" pitchFamily="50" charset="-128"/>
              </a:defRPr>
            </a:lvl7pPr>
            <a:lvl8pPr marL="3429000" indent="-228600" eaLnBrk="0" fontAlgn="base" hangingPunct="0">
              <a:spcBef>
                <a:spcPct val="0"/>
              </a:spcBef>
              <a:spcAft>
                <a:spcPct val="0"/>
              </a:spcAft>
              <a:defRPr kumimoji="1" sz="900">
                <a:solidFill>
                  <a:srgbClr val="FF0000"/>
                </a:solidFill>
                <a:latin typeface="Times New Roman" pitchFamily="18" charset="0"/>
                <a:ea typeface="ＭＳ Ｐゴシック" pitchFamily="50" charset="-128"/>
              </a:defRPr>
            </a:lvl8pPr>
            <a:lvl9pPr marL="3886200" indent="-228600" eaLnBrk="0" fontAlgn="base" hangingPunct="0">
              <a:spcBef>
                <a:spcPct val="0"/>
              </a:spcBef>
              <a:spcAft>
                <a:spcPct val="0"/>
              </a:spcAft>
              <a:defRPr kumimoji="1" sz="900">
                <a:solidFill>
                  <a:srgbClr val="FF0000"/>
                </a:solidFill>
                <a:latin typeface="Times New Roman" pitchFamily="18" charset="0"/>
                <a:ea typeface="ＭＳ Ｐゴシック" pitchFamily="50" charset="-128"/>
              </a:defRPr>
            </a:lvl9pPr>
          </a:lstStyle>
          <a:p>
            <a:pPr algn="ctr" eaLnBrk="1" hangingPunct="1">
              <a:defRPr/>
            </a:pPr>
            <a:r>
              <a:rPr lang="en-US" altLang="ja-JP" sz="700" dirty="0">
                <a:solidFill>
                  <a:srgbClr val="000000"/>
                </a:solidFill>
                <a:latin typeface="Arial" pitchFamily="34" charset="0"/>
                <a:cs typeface="Arial" pitchFamily="34" charset="0"/>
              </a:rPr>
              <a:t>Target to be Achieved</a:t>
            </a:r>
          </a:p>
          <a:p>
            <a:pPr algn="ctr" eaLnBrk="1" hangingPunct="1">
              <a:defRPr/>
            </a:pPr>
            <a:r>
              <a:rPr lang="en-US" altLang="ja-JP" sz="700" dirty="0">
                <a:solidFill>
                  <a:srgbClr val="000000"/>
                </a:solidFill>
                <a:latin typeface="Arial" pitchFamily="34" charset="0"/>
                <a:cs typeface="Arial" pitchFamily="34" charset="0"/>
              </a:rPr>
              <a:t>(</a:t>
            </a:r>
            <a:r>
              <a:rPr lang="ja-JP" altLang="en-US" sz="600" dirty="0">
                <a:solidFill>
                  <a:srgbClr val="000000"/>
                </a:solidFill>
                <a:latin typeface="Arial" pitchFamily="34" charset="0"/>
                <a:cs typeface="Arial" pitchFamily="34" charset="0"/>
              </a:rPr>
              <a:t>達成目標</a:t>
            </a:r>
            <a:r>
              <a:rPr lang="en-US" altLang="ja-JP" sz="600" dirty="0">
                <a:solidFill>
                  <a:srgbClr val="000000"/>
                </a:solidFill>
                <a:latin typeface="Arial" pitchFamily="34" charset="0"/>
                <a:cs typeface="Arial" pitchFamily="34" charset="0"/>
              </a:rPr>
              <a:t>)</a:t>
            </a:r>
            <a:endParaRPr lang="ja-JP" altLang="en-US" sz="600" dirty="0">
              <a:solidFill>
                <a:srgbClr val="000000"/>
              </a:solidFill>
              <a:latin typeface="Arial" pitchFamily="34" charset="0"/>
              <a:cs typeface="Arial" pitchFamily="34" charset="0"/>
            </a:endParaRPr>
          </a:p>
        </p:txBody>
      </p:sp>
      <p:sp>
        <p:nvSpPr>
          <p:cNvPr id="82" name="Text Box 467"/>
          <p:cNvSpPr txBox="1">
            <a:spLocks noChangeArrowheads="1"/>
          </p:cNvSpPr>
          <p:nvPr userDrawn="1"/>
        </p:nvSpPr>
        <p:spPr bwMode="auto">
          <a:xfrm>
            <a:off x="338017" y="4188483"/>
            <a:ext cx="265723" cy="1706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none" anchor="ctr" anchorCtr="1"/>
          <a:lstStyle>
            <a:lvl1pPr eaLnBrk="0" hangingPunct="0">
              <a:defRPr kumimoji="1" sz="900">
                <a:solidFill>
                  <a:srgbClr val="FF0000"/>
                </a:solidFill>
                <a:latin typeface="Times New Roman" pitchFamily="18" charset="0"/>
                <a:ea typeface="ＭＳ Ｐゴシック" pitchFamily="50" charset="-128"/>
              </a:defRPr>
            </a:lvl1pPr>
            <a:lvl2pPr marL="742950" indent="-285750" eaLnBrk="0" hangingPunct="0">
              <a:defRPr kumimoji="1" sz="900">
                <a:solidFill>
                  <a:srgbClr val="FF0000"/>
                </a:solidFill>
                <a:latin typeface="Times New Roman" pitchFamily="18" charset="0"/>
                <a:ea typeface="ＭＳ Ｐゴシック" pitchFamily="50" charset="-128"/>
              </a:defRPr>
            </a:lvl2pPr>
            <a:lvl3pPr marL="1143000" indent="-228600" eaLnBrk="0" hangingPunct="0">
              <a:defRPr kumimoji="1" sz="900">
                <a:solidFill>
                  <a:srgbClr val="FF0000"/>
                </a:solidFill>
                <a:latin typeface="Times New Roman" pitchFamily="18" charset="0"/>
                <a:ea typeface="ＭＳ Ｐゴシック" pitchFamily="50" charset="-128"/>
              </a:defRPr>
            </a:lvl3pPr>
            <a:lvl4pPr marL="1600200" indent="-228600" eaLnBrk="0" hangingPunct="0">
              <a:defRPr kumimoji="1" sz="900">
                <a:solidFill>
                  <a:srgbClr val="FF0000"/>
                </a:solidFill>
                <a:latin typeface="Times New Roman" pitchFamily="18" charset="0"/>
                <a:ea typeface="ＭＳ Ｐゴシック" pitchFamily="50" charset="-128"/>
              </a:defRPr>
            </a:lvl4pPr>
            <a:lvl5pPr marL="2057400" indent="-228600" eaLnBrk="0" hangingPunct="0">
              <a:defRPr kumimoji="1" sz="900">
                <a:solidFill>
                  <a:srgbClr val="FF0000"/>
                </a:solidFill>
                <a:latin typeface="Times New Roman" pitchFamily="18" charset="0"/>
                <a:ea typeface="ＭＳ Ｐゴシック" pitchFamily="50" charset="-128"/>
              </a:defRPr>
            </a:lvl5pPr>
            <a:lvl6pPr marL="2514600" indent="-228600" eaLnBrk="0" fontAlgn="base" hangingPunct="0">
              <a:spcBef>
                <a:spcPct val="0"/>
              </a:spcBef>
              <a:spcAft>
                <a:spcPct val="0"/>
              </a:spcAft>
              <a:defRPr kumimoji="1" sz="900">
                <a:solidFill>
                  <a:srgbClr val="FF0000"/>
                </a:solidFill>
                <a:latin typeface="Times New Roman" pitchFamily="18" charset="0"/>
                <a:ea typeface="ＭＳ Ｐゴシック" pitchFamily="50" charset="-128"/>
              </a:defRPr>
            </a:lvl6pPr>
            <a:lvl7pPr marL="2971800" indent="-228600" eaLnBrk="0" fontAlgn="base" hangingPunct="0">
              <a:spcBef>
                <a:spcPct val="0"/>
              </a:spcBef>
              <a:spcAft>
                <a:spcPct val="0"/>
              </a:spcAft>
              <a:defRPr kumimoji="1" sz="900">
                <a:solidFill>
                  <a:srgbClr val="FF0000"/>
                </a:solidFill>
                <a:latin typeface="Times New Roman" pitchFamily="18" charset="0"/>
                <a:ea typeface="ＭＳ Ｐゴシック" pitchFamily="50" charset="-128"/>
              </a:defRPr>
            </a:lvl7pPr>
            <a:lvl8pPr marL="3429000" indent="-228600" eaLnBrk="0" fontAlgn="base" hangingPunct="0">
              <a:spcBef>
                <a:spcPct val="0"/>
              </a:spcBef>
              <a:spcAft>
                <a:spcPct val="0"/>
              </a:spcAft>
              <a:defRPr kumimoji="1" sz="900">
                <a:solidFill>
                  <a:srgbClr val="FF0000"/>
                </a:solidFill>
                <a:latin typeface="Times New Roman" pitchFamily="18" charset="0"/>
                <a:ea typeface="ＭＳ Ｐゴシック" pitchFamily="50" charset="-128"/>
              </a:defRPr>
            </a:lvl8pPr>
            <a:lvl9pPr marL="3886200" indent="-228600" eaLnBrk="0" fontAlgn="base" hangingPunct="0">
              <a:spcBef>
                <a:spcPct val="0"/>
              </a:spcBef>
              <a:spcAft>
                <a:spcPct val="0"/>
              </a:spcAft>
              <a:defRPr kumimoji="1" sz="900">
                <a:solidFill>
                  <a:srgbClr val="FF0000"/>
                </a:solidFill>
                <a:latin typeface="Times New Roman" pitchFamily="18" charset="0"/>
                <a:ea typeface="ＭＳ Ｐゴシック" pitchFamily="50" charset="-128"/>
              </a:defRPr>
            </a:lvl9pPr>
          </a:lstStyle>
          <a:p>
            <a:pPr algn="ctr" eaLnBrk="1" hangingPunct="1">
              <a:defRPr/>
            </a:pPr>
            <a:r>
              <a:rPr lang="en-US" altLang="ja-JP" sz="800" dirty="0">
                <a:solidFill>
                  <a:srgbClr val="000000"/>
                </a:solidFill>
                <a:latin typeface="Arial" pitchFamily="34" charset="0"/>
                <a:cs typeface="Arial" pitchFamily="34" charset="0"/>
              </a:rPr>
              <a:t>Matters to be Implemented</a:t>
            </a:r>
            <a:r>
              <a:rPr lang="ja-JP" altLang="en-US" sz="800" dirty="0">
                <a:solidFill>
                  <a:srgbClr val="000000"/>
                </a:solidFill>
                <a:latin typeface="Arial" pitchFamily="34" charset="0"/>
                <a:cs typeface="Arial" pitchFamily="34" charset="0"/>
              </a:rPr>
              <a:t>・</a:t>
            </a:r>
            <a:r>
              <a:rPr lang="en-US" altLang="ja-JP" sz="800" dirty="0">
                <a:solidFill>
                  <a:srgbClr val="000000"/>
                </a:solidFill>
                <a:latin typeface="Arial" pitchFamily="34" charset="0"/>
                <a:cs typeface="Arial" pitchFamily="34" charset="0"/>
              </a:rPr>
              <a:t>Schedule</a:t>
            </a:r>
          </a:p>
          <a:p>
            <a:pPr algn="ctr" eaLnBrk="1" hangingPunct="1">
              <a:defRPr/>
            </a:pPr>
            <a:r>
              <a:rPr lang="en-US" altLang="ja-JP" sz="800" dirty="0">
                <a:solidFill>
                  <a:srgbClr val="000000"/>
                </a:solidFill>
                <a:latin typeface="Arial" pitchFamily="34" charset="0"/>
                <a:cs typeface="Arial" pitchFamily="34" charset="0"/>
              </a:rPr>
              <a:t>(</a:t>
            </a:r>
            <a:r>
              <a:rPr lang="ja-JP" altLang="en-US" sz="800" dirty="0">
                <a:solidFill>
                  <a:srgbClr val="000000"/>
                </a:solidFill>
                <a:latin typeface="Arial" pitchFamily="34" charset="0"/>
                <a:cs typeface="Arial" pitchFamily="34" charset="0"/>
              </a:rPr>
              <a:t>実 施 内 容 ・ ス ケ ジ ュ ー ル</a:t>
            </a:r>
            <a:r>
              <a:rPr lang="en-US" altLang="ja-JP" sz="800" dirty="0">
                <a:solidFill>
                  <a:srgbClr val="000000"/>
                </a:solidFill>
                <a:latin typeface="Arial" pitchFamily="34" charset="0"/>
                <a:cs typeface="Arial" pitchFamily="34" charset="0"/>
              </a:rPr>
              <a:t>)</a:t>
            </a:r>
          </a:p>
        </p:txBody>
      </p:sp>
      <p:sp>
        <p:nvSpPr>
          <p:cNvPr id="88" name="Text Box 213"/>
          <p:cNvSpPr txBox="1">
            <a:spLocks noChangeArrowheads="1"/>
          </p:cNvSpPr>
          <p:nvPr userDrawn="1"/>
        </p:nvSpPr>
        <p:spPr bwMode="auto">
          <a:xfrm>
            <a:off x="8400376" y="2042715"/>
            <a:ext cx="143629" cy="717550"/>
          </a:xfrm>
          <a:prstGeom prst="rect">
            <a:avLst/>
          </a:prstGeom>
          <a:noFill/>
          <a:ln w="9525">
            <a:noFill/>
            <a:miter lim="800000"/>
            <a:headEnd/>
            <a:tailEnd/>
          </a:ln>
          <a:effectLst/>
        </p:spPr>
        <p:txBody>
          <a:bodyPr vert="eaVert" lIns="0" tIns="0" rIns="0" bIns="0" anchor="ctr" anchorCtr="1">
            <a:spAutoFit/>
          </a:bodyPr>
          <a:lstStyle/>
          <a:p>
            <a:pPr algn="ctr">
              <a:defRPr/>
            </a:pPr>
            <a:r>
              <a:rPr lang="en-US" altLang="ja-JP" sz="700" dirty="0">
                <a:solidFill>
                  <a:srgbClr val="000000"/>
                </a:solidFill>
                <a:ea typeface="ＭＳ Ｐゴシック" charset="-128"/>
                <a:cs typeface="Arial" panose="020B0604020202020204" pitchFamily="34" charset="0"/>
              </a:rPr>
              <a:t>ITC</a:t>
            </a:r>
            <a:endParaRPr lang="ja-JP" altLang="en-US" sz="700" dirty="0">
              <a:solidFill>
                <a:srgbClr val="000000"/>
              </a:solidFill>
              <a:ea typeface="ＭＳ Ｐゴシック" charset="-128"/>
              <a:cs typeface="Arial" panose="020B0604020202020204" pitchFamily="34" charset="0"/>
            </a:endParaRPr>
          </a:p>
        </p:txBody>
      </p:sp>
      <p:sp>
        <p:nvSpPr>
          <p:cNvPr id="89" name="Text Box 467"/>
          <p:cNvSpPr txBox="1">
            <a:spLocks noChangeArrowheads="1"/>
          </p:cNvSpPr>
          <p:nvPr userDrawn="1"/>
        </p:nvSpPr>
        <p:spPr bwMode="auto">
          <a:xfrm>
            <a:off x="8376137" y="4338938"/>
            <a:ext cx="289995" cy="1368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none" anchor="ctr" anchorCtr="1"/>
          <a:lstStyle>
            <a:lvl1pPr eaLnBrk="0" hangingPunct="0">
              <a:defRPr kumimoji="1" sz="900">
                <a:solidFill>
                  <a:srgbClr val="FF0000"/>
                </a:solidFill>
                <a:latin typeface="Times New Roman" pitchFamily="18" charset="0"/>
                <a:ea typeface="ＭＳ Ｐゴシック" pitchFamily="50" charset="-128"/>
              </a:defRPr>
            </a:lvl1pPr>
            <a:lvl2pPr marL="742950" indent="-285750" eaLnBrk="0" hangingPunct="0">
              <a:defRPr kumimoji="1" sz="900">
                <a:solidFill>
                  <a:srgbClr val="FF0000"/>
                </a:solidFill>
                <a:latin typeface="Times New Roman" pitchFamily="18" charset="0"/>
                <a:ea typeface="ＭＳ Ｐゴシック" pitchFamily="50" charset="-128"/>
              </a:defRPr>
            </a:lvl2pPr>
            <a:lvl3pPr marL="1143000" indent="-228600" eaLnBrk="0" hangingPunct="0">
              <a:defRPr kumimoji="1" sz="900">
                <a:solidFill>
                  <a:srgbClr val="FF0000"/>
                </a:solidFill>
                <a:latin typeface="Times New Roman" pitchFamily="18" charset="0"/>
                <a:ea typeface="ＭＳ Ｐゴシック" pitchFamily="50" charset="-128"/>
              </a:defRPr>
            </a:lvl3pPr>
            <a:lvl4pPr marL="1600200" indent="-228600" eaLnBrk="0" hangingPunct="0">
              <a:defRPr kumimoji="1" sz="900">
                <a:solidFill>
                  <a:srgbClr val="FF0000"/>
                </a:solidFill>
                <a:latin typeface="Times New Roman" pitchFamily="18" charset="0"/>
                <a:ea typeface="ＭＳ Ｐゴシック" pitchFamily="50" charset="-128"/>
              </a:defRPr>
            </a:lvl4pPr>
            <a:lvl5pPr marL="2057400" indent="-228600" eaLnBrk="0" hangingPunct="0">
              <a:defRPr kumimoji="1" sz="900">
                <a:solidFill>
                  <a:srgbClr val="FF0000"/>
                </a:solidFill>
                <a:latin typeface="Times New Roman" pitchFamily="18" charset="0"/>
                <a:ea typeface="ＭＳ Ｐゴシック" pitchFamily="50" charset="-128"/>
              </a:defRPr>
            </a:lvl5pPr>
            <a:lvl6pPr marL="2514600" indent="-228600" eaLnBrk="0" fontAlgn="base" hangingPunct="0">
              <a:spcBef>
                <a:spcPct val="0"/>
              </a:spcBef>
              <a:spcAft>
                <a:spcPct val="0"/>
              </a:spcAft>
              <a:defRPr kumimoji="1" sz="900">
                <a:solidFill>
                  <a:srgbClr val="FF0000"/>
                </a:solidFill>
                <a:latin typeface="Times New Roman" pitchFamily="18" charset="0"/>
                <a:ea typeface="ＭＳ Ｐゴシック" pitchFamily="50" charset="-128"/>
              </a:defRPr>
            </a:lvl6pPr>
            <a:lvl7pPr marL="2971800" indent="-228600" eaLnBrk="0" fontAlgn="base" hangingPunct="0">
              <a:spcBef>
                <a:spcPct val="0"/>
              </a:spcBef>
              <a:spcAft>
                <a:spcPct val="0"/>
              </a:spcAft>
              <a:defRPr kumimoji="1" sz="900">
                <a:solidFill>
                  <a:srgbClr val="FF0000"/>
                </a:solidFill>
                <a:latin typeface="Times New Roman" pitchFamily="18" charset="0"/>
                <a:ea typeface="ＭＳ Ｐゴシック" pitchFamily="50" charset="-128"/>
              </a:defRPr>
            </a:lvl7pPr>
            <a:lvl8pPr marL="3429000" indent="-228600" eaLnBrk="0" fontAlgn="base" hangingPunct="0">
              <a:spcBef>
                <a:spcPct val="0"/>
              </a:spcBef>
              <a:spcAft>
                <a:spcPct val="0"/>
              </a:spcAft>
              <a:defRPr kumimoji="1" sz="900">
                <a:solidFill>
                  <a:srgbClr val="FF0000"/>
                </a:solidFill>
                <a:latin typeface="Times New Roman" pitchFamily="18" charset="0"/>
                <a:ea typeface="ＭＳ Ｐゴシック" pitchFamily="50" charset="-128"/>
              </a:defRPr>
            </a:lvl8pPr>
            <a:lvl9pPr marL="3886200" indent="-228600" eaLnBrk="0" fontAlgn="base" hangingPunct="0">
              <a:spcBef>
                <a:spcPct val="0"/>
              </a:spcBef>
              <a:spcAft>
                <a:spcPct val="0"/>
              </a:spcAft>
              <a:defRPr kumimoji="1" sz="900">
                <a:solidFill>
                  <a:srgbClr val="FF0000"/>
                </a:solidFill>
                <a:latin typeface="Times New Roman" pitchFamily="18" charset="0"/>
                <a:ea typeface="ＭＳ Ｐゴシック" pitchFamily="50" charset="-128"/>
              </a:defRPr>
            </a:lvl9pPr>
          </a:lstStyle>
          <a:p>
            <a:pPr algn="ctr" eaLnBrk="1" hangingPunct="1">
              <a:defRPr/>
            </a:pPr>
            <a:r>
              <a:rPr lang="en-US" altLang="ja-JP" sz="800" dirty="0">
                <a:solidFill>
                  <a:srgbClr val="000000"/>
                </a:solidFill>
                <a:latin typeface="Arial" pitchFamily="34" charset="0"/>
                <a:cs typeface="Arial" pitchFamily="34" charset="0"/>
              </a:rPr>
              <a:t>Collaboration Partners</a:t>
            </a:r>
          </a:p>
          <a:p>
            <a:pPr algn="ctr" eaLnBrk="1" hangingPunct="1">
              <a:defRPr/>
            </a:pPr>
            <a:r>
              <a:rPr lang="en-US" altLang="ja-JP" sz="800" dirty="0">
                <a:solidFill>
                  <a:srgbClr val="000000"/>
                </a:solidFill>
                <a:latin typeface="Arial" pitchFamily="34" charset="0"/>
                <a:cs typeface="Arial" pitchFamily="34" charset="0"/>
              </a:rPr>
              <a:t>(</a:t>
            </a:r>
            <a:r>
              <a:rPr lang="ja-JP" altLang="en-US" sz="800" dirty="0">
                <a:solidFill>
                  <a:srgbClr val="000000"/>
                </a:solidFill>
                <a:latin typeface="Arial" pitchFamily="34" charset="0"/>
                <a:cs typeface="Arial" pitchFamily="34" charset="0"/>
              </a:rPr>
              <a:t>外部連携先</a:t>
            </a:r>
            <a:r>
              <a:rPr lang="en-US" altLang="ja-JP" sz="800" dirty="0">
                <a:solidFill>
                  <a:srgbClr val="000000"/>
                </a:solidFill>
                <a:latin typeface="Arial" pitchFamily="34" charset="0"/>
                <a:cs typeface="Arial" pitchFamily="34" charset="0"/>
              </a:rPr>
              <a:t>)</a:t>
            </a:r>
          </a:p>
        </p:txBody>
      </p:sp>
      <p:sp>
        <p:nvSpPr>
          <p:cNvPr id="90" name="Text Box 467"/>
          <p:cNvSpPr txBox="1">
            <a:spLocks noChangeArrowheads="1"/>
          </p:cNvSpPr>
          <p:nvPr userDrawn="1"/>
        </p:nvSpPr>
        <p:spPr bwMode="auto">
          <a:xfrm>
            <a:off x="8355945" y="5773918"/>
            <a:ext cx="265723" cy="698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none" anchor="ctr" anchorCtr="1"/>
          <a:lstStyle>
            <a:lvl1pPr eaLnBrk="0" hangingPunct="0">
              <a:defRPr kumimoji="1" sz="900">
                <a:solidFill>
                  <a:srgbClr val="FF0000"/>
                </a:solidFill>
                <a:latin typeface="Times New Roman" pitchFamily="18" charset="0"/>
                <a:ea typeface="ＭＳ Ｐゴシック" pitchFamily="50" charset="-128"/>
              </a:defRPr>
            </a:lvl1pPr>
            <a:lvl2pPr marL="742950" indent="-285750" eaLnBrk="0" hangingPunct="0">
              <a:defRPr kumimoji="1" sz="900">
                <a:solidFill>
                  <a:srgbClr val="FF0000"/>
                </a:solidFill>
                <a:latin typeface="Times New Roman" pitchFamily="18" charset="0"/>
                <a:ea typeface="ＭＳ Ｐゴシック" pitchFamily="50" charset="-128"/>
              </a:defRPr>
            </a:lvl2pPr>
            <a:lvl3pPr marL="1143000" indent="-228600" eaLnBrk="0" hangingPunct="0">
              <a:defRPr kumimoji="1" sz="900">
                <a:solidFill>
                  <a:srgbClr val="FF0000"/>
                </a:solidFill>
                <a:latin typeface="Times New Roman" pitchFamily="18" charset="0"/>
                <a:ea typeface="ＭＳ Ｐゴシック" pitchFamily="50" charset="-128"/>
              </a:defRPr>
            </a:lvl3pPr>
            <a:lvl4pPr marL="1600200" indent="-228600" eaLnBrk="0" hangingPunct="0">
              <a:defRPr kumimoji="1" sz="900">
                <a:solidFill>
                  <a:srgbClr val="FF0000"/>
                </a:solidFill>
                <a:latin typeface="Times New Roman" pitchFamily="18" charset="0"/>
                <a:ea typeface="ＭＳ Ｐゴシック" pitchFamily="50" charset="-128"/>
              </a:defRPr>
            </a:lvl4pPr>
            <a:lvl5pPr marL="2057400" indent="-228600" eaLnBrk="0" hangingPunct="0">
              <a:defRPr kumimoji="1" sz="900">
                <a:solidFill>
                  <a:srgbClr val="FF0000"/>
                </a:solidFill>
                <a:latin typeface="Times New Roman" pitchFamily="18" charset="0"/>
                <a:ea typeface="ＭＳ Ｐゴシック" pitchFamily="50" charset="-128"/>
              </a:defRPr>
            </a:lvl5pPr>
            <a:lvl6pPr marL="2514600" indent="-228600" eaLnBrk="0" fontAlgn="base" hangingPunct="0">
              <a:spcBef>
                <a:spcPct val="0"/>
              </a:spcBef>
              <a:spcAft>
                <a:spcPct val="0"/>
              </a:spcAft>
              <a:defRPr kumimoji="1" sz="900">
                <a:solidFill>
                  <a:srgbClr val="FF0000"/>
                </a:solidFill>
                <a:latin typeface="Times New Roman" pitchFamily="18" charset="0"/>
                <a:ea typeface="ＭＳ Ｐゴシック" pitchFamily="50" charset="-128"/>
              </a:defRPr>
            </a:lvl6pPr>
            <a:lvl7pPr marL="2971800" indent="-228600" eaLnBrk="0" fontAlgn="base" hangingPunct="0">
              <a:spcBef>
                <a:spcPct val="0"/>
              </a:spcBef>
              <a:spcAft>
                <a:spcPct val="0"/>
              </a:spcAft>
              <a:defRPr kumimoji="1" sz="900">
                <a:solidFill>
                  <a:srgbClr val="FF0000"/>
                </a:solidFill>
                <a:latin typeface="Times New Roman" pitchFamily="18" charset="0"/>
                <a:ea typeface="ＭＳ Ｐゴシック" pitchFamily="50" charset="-128"/>
              </a:defRPr>
            </a:lvl7pPr>
            <a:lvl8pPr marL="3429000" indent="-228600" eaLnBrk="0" fontAlgn="base" hangingPunct="0">
              <a:spcBef>
                <a:spcPct val="0"/>
              </a:spcBef>
              <a:spcAft>
                <a:spcPct val="0"/>
              </a:spcAft>
              <a:defRPr kumimoji="1" sz="900">
                <a:solidFill>
                  <a:srgbClr val="FF0000"/>
                </a:solidFill>
                <a:latin typeface="Times New Roman" pitchFamily="18" charset="0"/>
                <a:ea typeface="ＭＳ Ｐゴシック" pitchFamily="50" charset="-128"/>
              </a:defRPr>
            </a:lvl8pPr>
            <a:lvl9pPr marL="3886200" indent="-228600" eaLnBrk="0" fontAlgn="base" hangingPunct="0">
              <a:spcBef>
                <a:spcPct val="0"/>
              </a:spcBef>
              <a:spcAft>
                <a:spcPct val="0"/>
              </a:spcAft>
              <a:defRPr kumimoji="1" sz="900">
                <a:solidFill>
                  <a:srgbClr val="FF0000"/>
                </a:solidFill>
                <a:latin typeface="Times New Roman" pitchFamily="18" charset="0"/>
                <a:ea typeface="ＭＳ Ｐゴシック" pitchFamily="50" charset="-128"/>
              </a:defRPr>
            </a:lvl9pPr>
          </a:lstStyle>
          <a:p>
            <a:pPr algn="ctr" eaLnBrk="1" hangingPunct="1">
              <a:defRPr/>
            </a:pPr>
            <a:r>
              <a:rPr lang="en-US" altLang="ja-JP" sz="800" dirty="0">
                <a:solidFill>
                  <a:srgbClr val="000000"/>
                </a:solidFill>
                <a:latin typeface="Arial" pitchFamily="34" charset="0"/>
                <a:cs typeface="Arial" pitchFamily="34" charset="0"/>
              </a:rPr>
              <a:t>Budget</a:t>
            </a:r>
          </a:p>
          <a:p>
            <a:pPr algn="ctr" eaLnBrk="1" hangingPunct="1">
              <a:defRPr/>
            </a:pPr>
            <a:r>
              <a:rPr lang="en-US" altLang="ja-JP" sz="800" dirty="0">
                <a:solidFill>
                  <a:srgbClr val="000000"/>
                </a:solidFill>
                <a:latin typeface="Arial" pitchFamily="34" charset="0"/>
                <a:cs typeface="Arial" pitchFamily="34" charset="0"/>
              </a:rPr>
              <a:t>(</a:t>
            </a:r>
            <a:r>
              <a:rPr lang="ja-JP" altLang="en-US" sz="800" dirty="0">
                <a:solidFill>
                  <a:srgbClr val="000000"/>
                </a:solidFill>
                <a:latin typeface="Arial" pitchFamily="34" charset="0"/>
                <a:cs typeface="Arial" pitchFamily="34" charset="0"/>
              </a:rPr>
              <a:t>予算</a:t>
            </a:r>
            <a:r>
              <a:rPr lang="en-US" altLang="ja-JP" sz="800" dirty="0">
                <a:solidFill>
                  <a:srgbClr val="000000"/>
                </a:solidFill>
                <a:latin typeface="Arial" pitchFamily="34" charset="0"/>
                <a:cs typeface="Arial" pitchFamily="34" charset="0"/>
              </a:rPr>
              <a:t>)</a:t>
            </a:r>
          </a:p>
        </p:txBody>
      </p:sp>
      <p:sp>
        <p:nvSpPr>
          <p:cNvPr id="92" name="Rectangle 271"/>
          <p:cNvSpPr>
            <a:spLocks noChangeArrowheads="1"/>
          </p:cNvSpPr>
          <p:nvPr userDrawn="1"/>
        </p:nvSpPr>
        <p:spPr bwMode="auto">
          <a:xfrm>
            <a:off x="792735" y="3109864"/>
            <a:ext cx="2716824" cy="201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lIns="12700" tIns="12700" rIns="12700" bIns="12700"/>
          <a:lstStyle>
            <a:lvl1pPr eaLnBrk="0" hangingPunct="0">
              <a:tabLst>
                <a:tab pos="542925" algn="l"/>
              </a:tabLst>
              <a:defRPr kumimoji="1" sz="900">
                <a:solidFill>
                  <a:srgbClr val="FF0000"/>
                </a:solidFill>
                <a:latin typeface="Times New Roman" pitchFamily="18" charset="0"/>
                <a:ea typeface="ＭＳ Ｐゴシック" pitchFamily="50" charset="-128"/>
              </a:defRPr>
            </a:lvl1pPr>
            <a:lvl2pPr marL="742950" indent="-285750" eaLnBrk="0" hangingPunct="0">
              <a:tabLst>
                <a:tab pos="542925" algn="l"/>
              </a:tabLst>
              <a:defRPr kumimoji="1" sz="900">
                <a:solidFill>
                  <a:srgbClr val="FF0000"/>
                </a:solidFill>
                <a:latin typeface="Times New Roman" pitchFamily="18" charset="0"/>
                <a:ea typeface="ＭＳ Ｐゴシック" pitchFamily="50" charset="-128"/>
              </a:defRPr>
            </a:lvl2pPr>
            <a:lvl3pPr marL="1143000" indent="-228600" eaLnBrk="0" hangingPunct="0">
              <a:tabLst>
                <a:tab pos="542925" algn="l"/>
              </a:tabLst>
              <a:defRPr kumimoji="1" sz="900">
                <a:solidFill>
                  <a:srgbClr val="FF0000"/>
                </a:solidFill>
                <a:latin typeface="Times New Roman" pitchFamily="18" charset="0"/>
                <a:ea typeface="ＭＳ Ｐゴシック" pitchFamily="50" charset="-128"/>
              </a:defRPr>
            </a:lvl3pPr>
            <a:lvl4pPr marL="1600200" indent="-228600" eaLnBrk="0" hangingPunct="0">
              <a:tabLst>
                <a:tab pos="542925" algn="l"/>
              </a:tabLst>
              <a:defRPr kumimoji="1" sz="900">
                <a:solidFill>
                  <a:srgbClr val="FF0000"/>
                </a:solidFill>
                <a:latin typeface="Times New Roman" pitchFamily="18" charset="0"/>
                <a:ea typeface="ＭＳ Ｐゴシック" pitchFamily="50" charset="-128"/>
              </a:defRPr>
            </a:lvl4pPr>
            <a:lvl5pPr marL="2057400" indent="-228600" eaLnBrk="0" hangingPunct="0">
              <a:tabLst>
                <a:tab pos="542925" algn="l"/>
              </a:tabLst>
              <a:defRPr kumimoji="1" sz="900">
                <a:solidFill>
                  <a:srgbClr val="FF0000"/>
                </a:solidFill>
                <a:latin typeface="Times New Roman" pitchFamily="18" charset="0"/>
                <a:ea typeface="ＭＳ Ｐゴシック" pitchFamily="50" charset="-128"/>
              </a:defRPr>
            </a:lvl5pPr>
            <a:lvl6pPr marL="2514600" indent="-228600" eaLnBrk="0" fontAlgn="base" hangingPunct="0">
              <a:spcBef>
                <a:spcPct val="0"/>
              </a:spcBef>
              <a:spcAft>
                <a:spcPct val="0"/>
              </a:spcAft>
              <a:tabLst>
                <a:tab pos="542925" algn="l"/>
              </a:tabLst>
              <a:defRPr kumimoji="1" sz="900">
                <a:solidFill>
                  <a:srgbClr val="FF0000"/>
                </a:solidFill>
                <a:latin typeface="Times New Roman" pitchFamily="18" charset="0"/>
                <a:ea typeface="ＭＳ Ｐゴシック" pitchFamily="50" charset="-128"/>
              </a:defRPr>
            </a:lvl6pPr>
            <a:lvl7pPr marL="2971800" indent="-228600" eaLnBrk="0" fontAlgn="base" hangingPunct="0">
              <a:spcBef>
                <a:spcPct val="0"/>
              </a:spcBef>
              <a:spcAft>
                <a:spcPct val="0"/>
              </a:spcAft>
              <a:tabLst>
                <a:tab pos="542925" algn="l"/>
              </a:tabLst>
              <a:defRPr kumimoji="1" sz="900">
                <a:solidFill>
                  <a:srgbClr val="FF0000"/>
                </a:solidFill>
                <a:latin typeface="Times New Roman" pitchFamily="18" charset="0"/>
                <a:ea typeface="ＭＳ Ｐゴシック" pitchFamily="50" charset="-128"/>
              </a:defRPr>
            </a:lvl7pPr>
            <a:lvl8pPr marL="3429000" indent="-228600" eaLnBrk="0" fontAlgn="base" hangingPunct="0">
              <a:spcBef>
                <a:spcPct val="0"/>
              </a:spcBef>
              <a:spcAft>
                <a:spcPct val="0"/>
              </a:spcAft>
              <a:tabLst>
                <a:tab pos="542925" algn="l"/>
              </a:tabLst>
              <a:defRPr kumimoji="1" sz="900">
                <a:solidFill>
                  <a:srgbClr val="FF0000"/>
                </a:solidFill>
                <a:latin typeface="Times New Roman" pitchFamily="18" charset="0"/>
                <a:ea typeface="ＭＳ Ｐゴシック" pitchFamily="50" charset="-128"/>
              </a:defRPr>
            </a:lvl8pPr>
            <a:lvl9pPr marL="3886200" indent="-228600" eaLnBrk="0" fontAlgn="base" hangingPunct="0">
              <a:spcBef>
                <a:spcPct val="0"/>
              </a:spcBef>
              <a:spcAft>
                <a:spcPct val="0"/>
              </a:spcAft>
              <a:tabLst>
                <a:tab pos="542925" algn="l"/>
              </a:tabLst>
              <a:defRPr kumimoji="1" sz="900">
                <a:solidFill>
                  <a:srgbClr val="FF0000"/>
                </a:solidFill>
                <a:latin typeface="Times New Roman" pitchFamily="18" charset="0"/>
                <a:ea typeface="ＭＳ Ｐゴシック" pitchFamily="50" charset="-128"/>
              </a:defRPr>
            </a:lvl9pPr>
          </a:lstStyle>
          <a:p>
            <a:pPr eaLnBrk="1" hangingPunct="1">
              <a:defRPr/>
            </a:pPr>
            <a:r>
              <a:rPr lang="en-US" altLang="ja-JP" sz="900" dirty="0">
                <a:solidFill>
                  <a:srgbClr val="000000"/>
                </a:solidFill>
                <a:latin typeface="Arial" pitchFamily="34" charset="0"/>
                <a:ea typeface="MS UI Gothic" pitchFamily="50" charset="-128"/>
                <a:cs typeface="Arial" pitchFamily="34" charset="0"/>
              </a:rPr>
              <a:t>(</a:t>
            </a:r>
            <a:r>
              <a:rPr lang="ja-JP" altLang="en-US" sz="900" dirty="0">
                <a:solidFill>
                  <a:srgbClr val="000000"/>
                </a:solidFill>
                <a:latin typeface="Arial" pitchFamily="34" charset="0"/>
                <a:ea typeface="MS UI Gothic" pitchFamily="50" charset="-128"/>
                <a:cs typeface="Arial" pitchFamily="34" charset="0"/>
              </a:rPr>
              <a:t>　　    年目</a:t>
            </a:r>
            <a:r>
              <a:rPr lang="en-US" altLang="ja-JP" sz="900" dirty="0">
                <a:solidFill>
                  <a:srgbClr val="000000"/>
                </a:solidFill>
                <a:latin typeface="Arial" pitchFamily="34" charset="0"/>
                <a:ea typeface="MS UI Gothic" pitchFamily="50" charset="-128"/>
                <a:cs typeface="Arial" pitchFamily="34" charset="0"/>
              </a:rPr>
              <a:t>year of</a:t>
            </a:r>
            <a:r>
              <a:rPr lang="ja-JP" altLang="en-US" sz="900" dirty="0">
                <a:solidFill>
                  <a:srgbClr val="000000"/>
                </a:solidFill>
                <a:latin typeface="Arial" pitchFamily="34" charset="0"/>
                <a:ea typeface="MS UI Gothic" pitchFamily="50" charset="-128"/>
                <a:cs typeface="Arial" pitchFamily="34" charset="0"/>
              </a:rPr>
              <a:t>／      年計画 </a:t>
            </a:r>
            <a:r>
              <a:rPr lang="en-US" altLang="ja-JP" sz="900" dirty="0">
                <a:solidFill>
                  <a:srgbClr val="000000"/>
                </a:solidFill>
                <a:latin typeface="Arial" pitchFamily="34" charset="0"/>
                <a:ea typeface="MS UI Gothic" pitchFamily="50" charset="-128"/>
                <a:cs typeface="Arial" pitchFamily="34" charset="0"/>
              </a:rPr>
              <a:t>years plan)</a:t>
            </a:r>
            <a:endParaRPr lang="ja-JP" altLang="en-US" sz="900" dirty="0">
              <a:solidFill>
                <a:srgbClr val="000000"/>
              </a:solidFill>
              <a:latin typeface="Arial" pitchFamily="34" charset="0"/>
              <a:ea typeface="MS UI Gothic" pitchFamily="50" charset="-128"/>
              <a:cs typeface="Arial" pitchFamily="34" charset="0"/>
            </a:endParaRPr>
          </a:p>
        </p:txBody>
      </p:sp>
      <p:sp>
        <p:nvSpPr>
          <p:cNvPr id="72" name="Text Box 208"/>
          <p:cNvSpPr txBox="1">
            <a:spLocks noChangeArrowheads="1"/>
          </p:cNvSpPr>
          <p:nvPr userDrawn="1"/>
        </p:nvSpPr>
        <p:spPr bwMode="auto">
          <a:xfrm>
            <a:off x="10225525" y="1516142"/>
            <a:ext cx="807391" cy="184666"/>
          </a:xfrm>
          <a:prstGeom prst="rect">
            <a:avLst/>
          </a:prstGeom>
          <a:noFill/>
          <a:ln w="9525">
            <a:noFill/>
            <a:miter lim="800000"/>
            <a:headEnd/>
            <a:tailEnd/>
          </a:ln>
          <a:effectLst/>
        </p:spPr>
        <p:txBody>
          <a:bodyPr wrap="square" lIns="0" tIns="0" rIns="0" bIns="0" anchor="ctr" anchorCtr="1">
            <a:spAutoFit/>
          </a:bodyPr>
          <a:lstStyle/>
          <a:p>
            <a:pPr>
              <a:defRPr/>
            </a:pPr>
            <a:r>
              <a:rPr lang="en-US" altLang="ja-JP" sz="600" dirty="0">
                <a:solidFill>
                  <a:srgbClr val="000000"/>
                </a:solidFill>
                <a:ea typeface="ＭＳ Ｐゴシック" charset="-128"/>
                <a:cs typeface="Arial" panose="020B0604020202020204" pitchFamily="34" charset="0"/>
              </a:rPr>
              <a:t>Tech Area </a:t>
            </a:r>
            <a:r>
              <a:rPr lang="en-US" altLang="ja-JP" sz="600" dirty="0" err="1">
                <a:solidFill>
                  <a:srgbClr val="000000"/>
                </a:solidFill>
                <a:ea typeface="ＭＳ Ｐゴシック" charset="-128"/>
                <a:cs typeface="Arial" panose="020B0604020202020204" pitchFamily="34" charset="0"/>
              </a:rPr>
              <a:t>Mgr</a:t>
            </a:r>
            <a:endParaRPr lang="en-US" altLang="ja-JP" sz="600" dirty="0">
              <a:solidFill>
                <a:srgbClr val="000000"/>
              </a:solidFill>
              <a:ea typeface="ＭＳ Ｐゴシック" charset="-128"/>
              <a:cs typeface="Arial" panose="020B0604020202020204" pitchFamily="34" charset="0"/>
            </a:endParaRPr>
          </a:p>
          <a:p>
            <a:pPr>
              <a:defRPr/>
            </a:pPr>
            <a:r>
              <a:rPr lang="ja-JP" altLang="en-US" sz="600" dirty="0">
                <a:solidFill>
                  <a:srgbClr val="000000"/>
                </a:solidFill>
                <a:ea typeface="ＭＳ Ｐゴシック" charset="-128"/>
                <a:cs typeface="Arial" panose="020B0604020202020204" pitchFamily="34" charset="0"/>
              </a:rPr>
              <a:t>領域責任者</a:t>
            </a:r>
            <a:endParaRPr lang="en-US" altLang="ja-JP" sz="600" dirty="0">
              <a:solidFill>
                <a:srgbClr val="000000"/>
              </a:solidFill>
              <a:ea typeface="ＭＳ Ｐゴシック" charset="-128"/>
              <a:cs typeface="Arial" panose="020B0604020202020204" pitchFamily="34" charset="0"/>
            </a:endParaRPr>
          </a:p>
        </p:txBody>
      </p:sp>
      <p:sp>
        <p:nvSpPr>
          <p:cNvPr id="73" name="Text Box 208"/>
          <p:cNvSpPr txBox="1">
            <a:spLocks noChangeArrowheads="1"/>
          </p:cNvSpPr>
          <p:nvPr userDrawn="1"/>
        </p:nvSpPr>
        <p:spPr bwMode="auto">
          <a:xfrm>
            <a:off x="9734822" y="2272226"/>
            <a:ext cx="1036095" cy="184666"/>
          </a:xfrm>
          <a:prstGeom prst="rect">
            <a:avLst/>
          </a:prstGeom>
          <a:noFill/>
          <a:ln w="9525">
            <a:noFill/>
            <a:miter lim="800000"/>
            <a:headEnd/>
            <a:tailEnd/>
          </a:ln>
          <a:effectLst/>
        </p:spPr>
        <p:txBody>
          <a:bodyPr wrap="square" lIns="0" tIns="0" rIns="0" bIns="0" anchor="ctr" anchorCtr="1">
            <a:spAutoFit/>
          </a:bodyPr>
          <a:lstStyle/>
          <a:p>
            <a:pPr>
              <a:defRPr/>
            </a:pPr>
            <a:r>
              <a:rPr lang="en-US" altLang="ja-JP" sz="600" dirty="0">
                <a:solidFill>
                  <a:srgbClr val="000000"/>
                </a:solidFill>
                <a:ea typeface="ＭＳ Ｐゴシック" charset="-128"/>
                <a:cs typeface="Arial" panose="020B0604020202020204" pitchFamily="34" charset="0"/>
              </a:rPr>
              <a:t>Project Members</a:t>
            </a:r>
          </a:p>
          <a:p>
            <a:pPr>
              <a:defRPr/>
            </a:pPr>
            <a:r>
              <a:rPr lang="ja-JP" altLang="en-US" sz="600" dirty="0">
                <a:solidFill>
                  <a:srgbClr val="000000"/>
                </a:solidFill>
                <a:ea typeface="ＭＳ Ｐゴシック" charset="-128"/>
                <a:cs typeface="Arial" panose="020B0604020202020204" pitchFamily="34" charset="0"/>
              </a:rPr>
              <a:t>ﾌﾟﾛｼﾞｪｸﾄﾒﾝﾊﾞｰ</a:t>
            </a:r>
            <a:endParaRPr lang="en-US" altLang="ja-JP" sz="600" dirty="0">
              <a:solidFill>
                <a:srgbClr val="000000"/>
              </a:solidFill>
              <a:ea typeface="ＭＳ Ｐゴシック" charset="-128"/>
              <a:cs typeface="Arial" panose="020B0604020202020204" pitchFamily="34" charset="0"/>
            </a:endParaRPr>
          </a:p>
        </p:txBody>
      </p:sp>
      <p:sp>
        <p:nvSpPr>
          <p:cNvPr id="74" name="Line 184"/>
          <p:cNvSpPr>
            <a:spLocks noChangeShapeType="1"/>
          </p:cNvSpPr>
          <p:nvPr userDrawn="1"/>
        </p:nvSpPr>
        <p:spPr bwMode="auto">
          <a:xfrm>
            <a:off x="257908" y="3537012"/>
            <a:ext cx="8038861"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sz="900">
              <a:solidFill>
                <a:srgbClr val="FF0000"/>
              </a:solidFill>
              <a:ea typeface="ＭＳ Ｐゴシック" charset="-128"/>
              <a:cs typeface="Arial" panose="020B0604020202020204" pitchFamily="34" charset="0"/>
            </a:endParaRPr>
          </a:p>
        </p:txBody>
      </p:sp>
      <p:sp>
        <p:nvSpPr>
          <p:cNvPr id="75" name="Rectangle 145"/>
          <p:cNvSpPr>
            <a:spLocks noChangeArrowheads="1"/>
          </p:cNvSpPr>
          <p:nvPr userDrawn="1"/>
        </p:nvSpPr>
        <p:spPr bwMode="auto">
          <a:xfrm>
            <a:off x="1374531" y="3340543"/>
            <a:ext cx="478632" cy="1849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solidFill>
                  <a:srgbClr val="000000"/>
                </a:solidFill>
                <a:miter lim="800000"/>
                <a:headEnd/>
                <a:tailEnd/>
              </a14:hiddenLine>
            </a:ext>
          </a:extLst>
        </p:spPr>
        <p:txBody>
          <a:bodyPr lIns="0" tIns="0" rIns="0" bIns="0" anchor="ctr"/>
          <a:lstStyle>
            <a:lvl1pPr eaLnBrk="0" hangingPunct="0">
              <a:defRPr kumimoji="1" sz="900">
                <a:solidFill>
                  <a:srgbClr val="FF0000"/>
                </a:solidFill>
                <a:latin typeface="Times New Roman" pitchFamily="18" charset="0"/>
                <a:ea typeface="ＭＳ Ｐゴシック" pitchFamily="50" charset="-128"/>
              </a:defRPr>
            </a:lvl1pPr>
            <a:lvl2pPr marL="742950" indent="-285750" eaLnBrk="0" hangingPunct="0">
              <a:defRPr kumimoji="1" sz="900">
                <a:solidFill>
                  <a:srgbClr val="FF0000"/>
                </a:solidFill>
                <a:latin typeface="Times New Roman" pitchFamily="18" charset="0"/>
                <a:ea typeface="ＭＳ Ｐゴシック" pitchFamily="50" charset="-128"/>
              </a:defRPr>
            </a:lvl2pPr>
            <a:lvl3pPr marL="1143000" indent="-228600" eaLnBrk="0" hangingPunct="0">
              <a:defRPr kumimoji="1" sz="900">
                <a:solidFill>
                  <a:srgbClr val="FF0000"/>
                </a:solidFill>
                <a:latin typeface="Times New Roman" pitchFamily="18" charset="0"/>
                <a:ea typeface="ＭＳ Ｐゴシック" pitchFamily="50" charset="-128"/>
              </a:defRPr>
            </a:lvl3pPr>
            <a:lvl4pPr marL="1600200" indent="-228600" eaLnBrk="0" hangingPunct="0">
              <a:defRPr kumimoji="1" sz="900">
                <a:solidFill>
                  <a:srgbClr val="FF0000"/>
                </a:solidFill>
                <a:latin typeface="Times New Roman" pitchFamily="18" charset="0"/>
                <a:ea typeface="ＭＳ Ｐゴシック" pitchFamily="50" charset="-128"/>
              </a:defRPr>
            </a:lvl4pPr>
            <a:lvl5pPr marL="2057400" indent="-228600" eaLnBrk="0" hangingPunct="0">
              <a:defRPr kumimoji="1" sz="900">
                <a:solidFill>
                  <a:srgbClr val="FF0000"/>
                </a:solidFill>
                <a:latin typeface="Times New Roman" pitchFamily="18" charset="0"/>
                <a:ea typeface="ＭＳ Ｐゴシック" pitchFamily="50" charset="-128"/>
              </a:defRPr>
            </a:lvl5pPr>
            <a:lvl6pPr marL="2514600" indent="-228600" eaLnBrk="0" fontAlgn="base" hangingPunct="0">
              <a:spcBef>
                <a:spcPct val="0"/>
              </a:spcBef>
              <a:spcAft>
                <a:spcPct val="0"/>
              </a:spcAft>
              <a:defRPr kumimoji="1" sz="900">
                <a:solidFill>
                  <a:srgbClr val="FF0000"/>
                </a:solidFill>
                <a:latin typeface="Times New Roman" pitchFamily="18" charset="0"/>
                <a:ea typeface="ＭＳ Ｐゴシック" pitchFamily="50" charset="-128"/>
              </a:defRPr>
            </a:lvl6pPr>
            <a:lvl7pPr marL="2971800" indent="-228600" eaLnBrk="0" fontAlgn="base" hangingPunct="0">
              <a:spcBef>
                <a:spcPct val="0"/>
              </a:spcBef>
              <a:spcAft>
                <a:spcPct val="0"/>
              </a:spcAft>
              <a:defRPr kumimoji="1" sz="900">
                <a:solidFill>
                  <a:srgbClr val="FF0000"/>
                </a:solidFill>
                <a:latin typeface="Times New Roman" pitchFamily="18" charset="0"/>
                <a:ea typeface="ＭＳ Ｐゴシック" pitchFamily="50" charset="-128"/>
              </a:defRPr>
            </a:lvl7pPr>
            <a:lvl8pPr marL="3429000" indent="-228600" eaLnBrk="0" fontAlgn="base" hangingPunct="0">
              <a:spcBef>
                <a:spcPct val="0"/>
              </a:spcBef>
              <a:spcAft>
                <a:spcPct val="0"/>
              </a:spcAft>
              <a:defRPr kumimoji="1" sz="900">
                <a:solidFill>
                  <a:srgbClr val="FF0000"/>
                </a:solidFill>
                <a:latin typeface="Times New Roman" pitchFamily="18" charset="0"/>
                <a:ea typeface="ＭＳ Ｐゴシック" pitchFamily="50" charset="-128"/>
              </a:defRPr>
            </a:lvl8pPr>
            <a:lvl9pPr marL="3886200" indent="-228600" eaLnBrk="0" fontAlgn="base" hangingPunct="0">
              <a:spcBef>
                <a:spcPct val="0"/>
              </a:spcBef>
              <a:spcAft>
                <a:spcPct val="0"/>
              </a:spcAft>
              <a:defRPr kumimoji="1" sz="900">
                <a:solidFill>
                  <a:srgbClr val="FF0000"/>
                </a:solidFill>
                <a:latin typeface="Times New Roman" pitchFamily="18" charset="0"/>
                <a:ea typeface="ＭＳ Ｐゴシック" pitchFamily="50" charset="-128"/>
              </a:defRPr>
            </a:lvl9pPr>
          </a:lstStyle>
          <a:p>
            <a:pPr algn="ctr">
              <a:defRPr/>
            </a:pPr>
            <a:r>
              <a:rPr kumimoji="0" lang="en-US" altLang="ja-JP" sz="900" dirty="0">
                <a:solidFill>
                  <a:srgbClr val="000000"/>
                </a:solidFill>
                <a:latin typeface="Arial" pitchFamily="34" charset="0"/>
                <a:ea typeface="ＭＳ ゴシック" pitchFamily="49" charset="-128"/>
                <a:cs typeface="Arial" pitchFamily="34" charset="0"/>
              </a:rPr>
              <a:t>5</a:t>
            </a:r>
          </a:p>
        </p:txBody>
      </p:sp>
      <p:sp>
        <p:nvSpPr>
          <p:cNvPr id="93" name="Rectangle 146"/>
          <p:cNvSpPr>
            <a:spLocks noChangeArrowheads="1"/>
          </p:cNvSpPr>
          <p:nvPr userDrawn="1"/>
        </p:nvSpPr>
        <p:spPr bwMode="auto">
          <a:xfrm>
            <a:off x="5747179" y="3340543"/>
            <a:ext cx="646724" cy="1849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solidFill>
                  <a:srgbClr val="000000"/>
                </a:solidFill>
                <a:miter lim="800000"/>
                <a:headEnd/>
                <a:tailEnd/>
              </a14:hiddenLine>
            </a:ext>
          </a:extLst>
        </p:spPr>
        <p:txBody>
          <a:bodyPr lIns="0" tIns="0" rIns="0" bIns="0" anchor="ctr"/>
          <a:lstStyle>
            <a:lvl1pPr eaLnBrk="0" hangingPunct="0">
              <a:defRPr kumimoji="1" sz="900">
                <a:solidFill>
                  <a:srgbClr val="FF0000"/>
                </a:solidFill>
                <a:latin typeface="Times New Roman" pitchFamily="18" charset="0"/>
                <a:ea typeface="ＭＳ Ｐゴシック" pitchFamily="50" charset="-128"/>
              </a:defRPr>
            </a:lvl1pPr>
            <a:lvl2pPr marL="742950" indent="-285750" eaLnBrk="0" hangingPunct="0">
              <a:defRPr kumimoji="1" sz="900">
                <a:solidFill>
                  <a:srgbClr val="FF0000"/>
                </a:solidFill>
                <a:latin typeface="Times New Roman" pitchFamily="18" charset="0"/>
                <a:ea typeface="ＭＳ Ｐゴシック" pitchFamily="50" charset="-128"/>
              </a:defRPr>
            </a:lvl2pPr>
            <a:lvl3pPr marL="1143000" indent="-228600" eaLnBrk="0" hangingPunct="0">
              <a:defRPr kumimoji="1" sz="900">
                <a:solidFill>
                  <a:srgbClr val="FF0000"/>
                </a:solidFill>
                <a:latin typeface="Times New Roman" pitchFamily="18" charset="0"/>
                <a:ea typeface="ＭＳ Ｐゴシック" pitchFamily="50" charset="-128"/>
              </a:defRPr>
            </a:lvl3pPr>
            <a:lvl4pPr marL="1600200" indent="-228600" eaLnBrk="0" hangingPunct="0">
              <a:defRPr kumimoji="1" sz="900">
                <a:solidFill>
                  <a:srgbClr val="FF0000"/>
                </a:solidFill>
                <a:latin typeface="Times New Roman" pitchFamily="18" charset="0"/>
                <a:ea typeface="ＭＳ Ｐゴシック" pitchFamily="50" charset="-128"/>
              </a:defRPr>
            </a:lvl4pPr>
            <a:lvl5pPr marL="2057400" indent="-228600" eaLnBrk="0" hangingPunct="0">
              <a:defRPr kumimoji="1" sz="900">
                <a:solidFill>
                  <a:srgbClr val="FF0000"/>
                </a:solidFill>
                <a:latin typeface="Times New Roman" pitchFamily="18" charset="0"/>
                <a:ea typeface="ＭＳ Ｐゴシック" pitchFamily="50" charset="-128"/>
              </a:defRPr>
            </a:lvl5pPr>
            <a:lvl6pPr marL="2514600" indent="-228600" eaLnBrk="0" fontAlgn="base" hangingPunct="0">
              <a:spcBef>
                <a:spcPct val="0"/>
              </a:spcBef>
              <a:spcAft>
                <a:spcPct val="0"/>
              </a:spcAft>
              <a:defRPr kumimoji="1" sz="900">
                <a:solidFill>
                  <a:srgbClr val="FF0000"/>
                </a:solidFill>
                <a:latin typeface="Times New Roman" pitchFamily="18" charset="0"/>
                <a:ea typeface="ＭＳ Ｐゴシック" pitchFamily="50" charset="-128"/>
              </a:defRPr>
            </a:lvl6pPr>
            <a:lvl7pPr marL="2971800" indent="-228600" eaLnBrk="0" fontAlgn="base" hangingPunct="0">
              <a:spcBef>
                <a:spcPct val="0"/>
              </a:spcBef>
              <a:spcAft>
                <a:spcPct val="0"/>
              </a:spcAft>
              <a:defRPr kumimoji="1" sz="900">
                <a:solidFill>
                  <a:srgbClr val="FF0000"/>
                </a:solidFill>
                <a:latin typeface="Times New Roman" pitchFamily="18" charset="0"/>
                <a:ea typeface="ＭＳ Ｐゴシック" pitchFamily="50" charset="-128"/>
              </a:defRPr>
            </a:lvl7pPr>
            <a:lvl8pPr marL="3429000" indent="-228600" eaLnBrk="0" fontAlgn="base" hangingPunct="0">
              <a:spcBef>
                <a:spcPct val="0"/>
              </a:spcBef>
              <a:spcAft>
                <a:spcPct val="0"/>
              </a:spcAft>
              <a:defRPr kumimoji="1" sz="900">
                <a:solidFill>
                  <a:srgbClr val="FF0000"/>
                </a:solidFill>
                <a:latin typeface="Times New Roman" pitchFamily="18" charset="0"/>
                <a:ea typeface="ＭＳ Ｐゴシック" pitchFamily="50" charset="-128"/>
              </a:defRPr>
            </a:lvl8pPr>
            <a:lvl9pPr marL="3886200" indent="-228600" eaLnBrk="0" fontAlgn="base" hangingPunct="0">
              <a:spcBef>
                <a:spcPct val="0"/>
              </a:spcBef>
              <a:spcAft>
                <a:spcPct val="0"/>
              </a:spcAft>
              <a:defRPr kumimoji="1" sz="900">
                <a:solidFill>
                  <a:srgbClr val="FF0000"/>
                </a:solidFill>
                <a:latin typeface="Times New Roman" pitchFamily="18" charset="0"/>
                <a:ea typeface="ＭＳ Ｐゴシック" pitchFamily="50" charset="-128"/>
              </a:defRPr>
            </a:lvl9pPr>
          </a:lstStyle>
          <a:p>
            <a:pPr algn="ctr">
              <a:defRPr/>
            </a:pPr>
            <a:r>
              <a:rPr kumimoji="0" lang="en-US" altLang="ja-JP" sz="900" dirty="0">
                <a:solidFill>
                  <a:srgbClr val="000000"/>
                </a:solidFill>
                <a:latin typeface="Arial" pitchFamily="34" charset="0"/>
                <a:ea typeface="ＭＳ ゴシック" pitchFamily="49" charset="-128"/>
                <a:cs typeface="Arial" pitchFamily="34" charset="0"/>
              </a:rPr>
              <a:t>12</a:t>
            </a:r>
          </a:p>
        </p:txBody>
      </p:sp>
      <p:sp>
        <p:nvSpPr>
          <p:cNvPr id="96" name="Rectangle 147"/>
          <p:cNvSpPr>
            <a:spLocks noChangeArrowheads="1"/>
          </p:cNvSpPr>
          <p:nvPr userDrawn="1"/>
        </p:nvSpPr>
        <p:spPr bwMode="auto">
          <a:xfrm>
            <a:off x="5116956" y="3340543"/>
            <a:ext cx="630221" cy="1849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solidFill>
                  <a:srgbClr val="000000"/>
                </a:solidFill>
                <a:miter lim="800000"/>
                <a:headEnd/>
                <a:tailEnd/>
              </a14:hiddenLine>
            </a:ext>
          </a:extLst>
        </p:spPr>
        <p:txBody>
          <a:bodyPr lIns="0" tIns="0" rIns="0" bIns="0" anchor="ctr"/>
          <a:lstStyle>
            <a:lvl1pPr eaLnBrk="0" hangingPunct="0">
              <a:defRPr kumimoji="1" sz="900">
                <a:solidFill>
                  <a:srgbClr val="FF0000"/>
                </a:solidFill>
                <a:latin typeface="Times New Roman" pitchFamily="18" charset="0"/>
                <a:ea typeface="ＭＳ Ｐゴシック" pitchFamily="50" charset="-128"/>
              </a:defRPr>
            </a:lvl1pPr>
            <a:lvl2pPr marL="742950" indent="-285750" eaLnBrk="0" hangingPunct="0">
              <a:defRPr kumimoji="1" sz="900">
                <a:solidFill>
                  <a:srgbClr val="FF0000"/>
                </a:solidFill>
                <a:latin typeface="Times New Roman" pitchFamily="18" charset="0"/>
                <a:ea typeface="ＭＳ Ｐゴシック" pitchFamily="50" charset="-128"/>
              </a:defRPr>
            </a:lvl2pPr>
            <a:lvl3pPr marL="1143000" indent="-228600" eaLnBrk="0" hangingPunct="0">
              <a:defRPr kumimoji="1" sz="900">
                <a:solidFill>
                  <a:srgbClr val="FF0000"/>
                </a:solidFill>
                <a:latin typeface="Times New Roman" pitchFamily="18" charset="0"/>
                <a:ea typeface="ＭＳ Ｐゴシック" pitchFamily="50" charset="-128"/>
              </a:defRPr>
            </a:lvl3pPr>
            <a:lvl4pPr marL="1600200" indent="-228600" eaLnBrk="0" hangingPunct="0">
              <a:defRPr kumimoji="1" sz="900">
                <a:solidFill>
                  <a:srgbClr val="FF0000"/>
                </a:solidFill>
                <a:latin typeface="Times New Roman" pitchFamily="18" charset="0"/>
                <a:ea typeface="ＭＳ Ｐゴシック" pitchFamily="50" charset="-128"/>
              </a:defRPr>
            </a:lvl4pPr>
            <a:lvl5pPr marL="2057400" indent="-228600" eaLnBrk="0" hangingPunct="0">
              <a:defRPr kumimoji="1" sz="900">
                <a:solidFill>
                  <a:srgbClr val="FF0000"/>
                </a:solidFill>
                <a:latin typeface="Times New Roman" pitchFamily="18" charset="0"/>
                <a:ea typeface="ＭＳ Ｐゴシック" pitchFamily="50" charset="-128"/>
              </a:defRPr>
            </a:lvl5pPr>
            <a:lvl6pPr marL="2514600" indent="-228600" eaLnBrk="0" fontAlgn="base" hangingPunct="0">
              <a:spcBef>
                <a:spcPct val="0"/>
              </a:spcBef>
              <a:spcAft>
                <a:spcPct val="0"/>
              </a:spcAft>
              <a:defRPr kumimoji="1" sz="900">
                <a:solidFill>
                  <a:srgbClr val="FF0000"/>
                </a:solidFill>
                <a:latin typeface="Times New Roman" pitchFamily="18" charset="0"/>
                <a:ea typeface="ＭＳ Ｐゴシック" pitchFamily="50" charset="-128"/>
              </a:defRPr>
            </a:lvl6pPr>
            <a:lvl7pPr marL="2971800" indent="-228600" eaLnBrk="0" fontAlgn="base" hangingPunct="0">
              <a:spcBef>
                <a:spcPct val="0"/>
              </a:spcBef>
              <a:spcAft>
                <a:spcPct val="0"/>
              </a:spcAft>
              <a:defRPr kumimoji="1" sz="900">
                <a:solidFill>
                  <a:srgbClr val="FF0000"/>
                </a:solidFill>
                <a:latin typeface="Times New Roman" pitchFamily="18" charset="0"/>
                <a:ea typeface="ＭＳ Ｐゴシック" pitchFamily="50" charset="-128"/>
              </a:defRPr>
            </a:lvl7pPr>
            <a:lvl8pPr marL="3429000" indent="-228600" eaLnBrk="0" fontAlgn="base" hangingPunct="0">
              <a:spcBef>
                <a:spcPct val="0"/>
              </a:spcBef>
              <a:spcAft>
                <a:spcPct val="0"/>
              </a:spcAft>
              <a:defRPr kumimoji="1" sz="900">
                <a:solidFill>
                  <a:srgbClr val="FF0000"/>
                </a:solidFill>
                <a:latin typeface="Times New Roman" pitchFamily="18" charset="0"/>
                <a:ea typeface="ＭＳ Ｐゴシック" pitchFamily="50" charset="-128"/>
              </a:defRPr>
            </a:lvl8pPr>
            <a:lvl9pPr marL="3886200" indent="-228600" eaLnBrk="0" fontAlgn="base" hangingPunct="0">
              <a:spcBef>
                <a:spcPct val="0"/>
              </a:spcBef>
              <a:spcAft>
                <a:spcPct val="0"/>
              </a:spcAft>
              <a:defRPr kumimoji="1" sz="900">
                <a:solidFill>
                  <a:srgbClr val="FF0000"/>
                </a:solidFill>
                <a:latin typeface="Times New Roman" pitchFamily="18" charset="0"/>
                <a:ea typeface="ＭＳ Ｐゴシック" pitchFamily="50" charset="-128"/>
              </a:defRPr>
            </a:lvl9pPr>
          </a:lstStyle>
          <a:p>
            <a:pPr algn="ctr">
              <a:defRPr/>
            </a:pPr>
            <a:r>
              <a:rPr kumimoji="0" lang="en-US" altLang="ja-JP" sz="900" dirty="0">
                <a:solidFill>
                  <a:srgbClr val="000000"/>
                </a:solidFill>
                <a:latin typeface="Arial" pitchFamily="34" charset="0"/>
                <a:ea typeface="ＭＳ ゴシック" pitchFamily="49" charset="-128"/>
                <a:cs typeface="Arial" pitchFamily="34" charset="0"/>
              </a:rPr>
              <a:t>11</a:t>
            </a:r>
          </a:p>
        </p:txBody>
      </p:sp>
      <p:sp>
        <p:nvSpPr>
          <p:cNvPr id="97" name="Rectangle 148"/>
          <p:cNvSpPr>
            <a:spLocks noChangeArrowheads="1"/>
          </p:cNvSpPr>
          <p:nvPr userDrawn="1"/>
        </p:nvSpPr>
        <p:spPr bwMode="auto">
          <a:xfrm>
            <a:off x="4506553" y="3340543"/>
            <a:ext cx="591953" cy="1849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solidFill>
                  <a:srgbClr val="000000"/>
                </a:solidFill>
                <a:miter lim="800000"/>
                <a:headEnd/>
                <a:tailEnd/>
              </a14:hiddenLine>
            </a:ext>
          </a:extLst>
        </p:spPr>
        <p:txBody>
          <a:bodyPr lIns="0" tIns="0" rIns="0" bIns="0" anchor="ctr"/>
          <a:lstStyle>
            <a:lvl1pPr eaLnBrk="0" hangingPunct="0">
              <a:defRPr kumimoji="1" sz="900">
                <a:solidFill>
                  <a:srgbClr val="FF0000"/>
                </a:solidFill>
                <a:latin typeface="Times New Roman" pitchFamily="18" charset="0"/>
                <a:ea typeface="ＭＳ Ｐゴシック" pitchFamily="50" charset="-128"/>
              </a:defRPr>
            </a:lvl1pPr>
            <a:lvl2pPr marL="742950" indent="-285750" eaLnBrk="0" hangingPunct="0">
              <a:defRPr kumimoji="1" sz="900">
                <a:solidFill>
                  <a:srgbClr val="FF0000"/>
                </a:solidFill>
                <a:latin typeface="Times New Roman" pitchFamily="18" charset="0"/>
                <a:ea typeface="ＭＳ Ｐゴシック" pitchFamily="50" charset="-128"/>
              </a:defRPr>
            </a:lvl2pPr>
            <a:lvl3pPr marL="1143000" indent="-228600" eaLnBrk="0" hangingPunct="0">
              <a:defRPr kumimoji="1" sz="900">
                <a:solidFill>
                  <a:srgbClr val="FF0000"/>
                </a:solidFill>
                <a:latin typeface="Times New Roman" pitchFamily="18" charset="0"/>
                <a:ea typeface="ＭＳ Ｐゴシック" pitchFamily="50" charset="-128"/>
              </a:defRPr>
            </a:lvl3pPr>
            <a:lvl4pPr marL="1600200" indent="-228600" eaLnBrk="0" hangingPunct="0">
              <a:defRPr kumimoji="1" sz="900">
                <a:solidFill>
                  <a:srgbClr val="FF0000"/>
                </a:solidFill>
                <a:latin typeface="Times New Roman" pitchFamily="18" charset="0"/>
                <a:ea typeface="ＭＳ Ｐゴシック" pitchFamily="50" charset="-128"/>
              </a:defRPr>
            </a:lvl4pPr>
            <a:lvl5pPr marL="2057400" indent="-228600" eaLnBrk="0" hangingPunct="0">
              <a:defRPr kumimoji="1" sz="900">
                <a:solidFill>
                  <a:srgbClr val="FF0000"/>
                </a:solidFill>
                <a:latin typeface="Times New Roman" pitchFamily="18" charset="0"/>
                <a:ea typeface="ＭＳ Ｐゴシック" pitchFamily="50" charset="-128"/>
              </a:defRPr>
            </a:lvl5pPr>
            <a:lvl6pPr marL="2514600" indent="-228600" eaLnBrk="0" fontAlgn="base" hangingPunct="0">
              <a:spcBef>
                <a:spcPct val="0"/>
              </a:spcBef>
              <a:spcAft>
                <a:spcPct val="0"/>
              </a:spcAft>
              <a:defRPr kumimoji="1" sz="900">
                <a:solidFill>
                  <a:srgbClr val="FF0000"/>
                </a:solidFill>
                <a:latin typeface="Times New Roman" pitchFamily="18" charset="0"/>
                <a:ea typeface="ＭＳ Ｐゴシック" pitchFamily="50" charset="-128"/>
              </a:defRPr>
            </a:lvl6pPr>
            <a:lvl7pPr marL="2971800" indent="-228600" eaLnBrk="0" fontAlgn="base" hangingPunct="0">
              <a:spcBef>
                <a:spcPct val="0"/>
              </a:spcBef>
              <a:spcAft>
                <a:spcPct val="0"/>
              </a:spcAft>
              <a:defRPr kumimoji="1" sz="900">
                <a:solidFill>
                  <a:srgbClr val="FF0000"/>
                </a:solidFill>
                <a:latin typeface="Times New Roman" pitchFamily="18" charset="0"/>
                <a:ea typeface="ＭＳ Ｐゴシック" pitchFamily="50" charset="-128"/>
              </a:defRPr>
            </a:lvl7pPr>
            <a:lvl8pPr marL="3429000" indent="-228600" eaLnBrk="0" fontAlgn="base" hangingPunct="0">
              <a:spcBef>
                <a:spcPct val="0"/>
              </a:spcBef>
              <a:spcAft>
                <a:spcPct val="0"/>
              </a:spcAft>
              <a:defRPr kumimoji="1" sz="900">
                <a:solidFill>
                  <a:srgbClr val="FF0000"/>
                </a:solidFill>
                <a:latin typeface="Times New Roman" pitchFamily="18" charset="0"/>
                <a:ea typeface="ＭＳ Ｐゴシック" pitchFamily="50" charset="-128"/>
              </a:defRPr>
            </a:lvl8pPr>
            <a:lvl9pPr marL="3886200" indent="-228600" eaLnBrk="0" fontAlgn="base" hangingPunct="0">
              <a:spcBef>
                <a:spcPct val="0"/>
              </a:spcBef>
              <a:spcAft>
                <a:spcPct val="0"/>
              </a:spcAft>
              <a:defRPr kumimoji="1" sz="900">
                <a:solidFill>
                  <a:srgbClr val="FF0000"/>
                </a:solidFill>
                <a:latin typeface="Times New Roman" pitchFamily="18" charset="0"/>
                <a:ea typeface="ＭＳ Ｐゴシック" pitchFamily="50" charset="-128"/>
              </a:defRPr>
            </a:lvl9pPr>
          </a:lstStyle>
          <a:p>
            <a:pPr algn="ctr">
              <a:defRPr/>
            </a:pPr>
            <a:r>
              <a:rPr kumimoji="0" lang="en-US" altLang="ja-JP" sz="900" dirty="0">
                <a:solidFill>
                  <a:srgbClr val="000000"/>
                </a:solidFill>
                <a:latin typeface="Arial" pitchFamily="34" charset="0"/>
                <a:ea typeface="ＭＳ ゴシック" pitchFamily="49" charset="-128"/>
                <a:cs typeface="Arial" pitchFamily="34" charset="0"/>
              </a:rPr>
              <a:t>10</a:t>
            </a:r>
          </a:p>
        </p:txBody>
      </p:sp>
      <p:sp>
        <p:nvSpPr>
          <p:cNvPr id="98" name="Rectangle 149"/>
          <p:cNvSpPr>
            <a:spLocks noChangeArrowheads="1"/>
          </p:cNvSpPr>
          <p:nvPr userDrawn="1"/>
        </p:nvSpPr>
        <p:spPr bwMode="auto">
          <a:xfrm>
            <a:off x="3892069" y="3346893"/>
            <a:ext cx="557761" cy="1722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solidFill>
                  <a:srgbClr val="000000"/>
                </a:solidFill>
                <a:miter lim="800000"/>
                <a:headEnd/>
                <a:tailEnd/>
              </a14:hiddenLine>
            </a:ext>
          </a:extLst>
        </p:spPr>
        <p:txBody>
          <a:bodyPr lIns="0" tIns="0" rIns="0" bIns="0" anchor="ctr"/>
          <a:lstStyle>
            <a:lvl1pPr eaLnBrk="0" hangingPunct="0">
              <a:defRPr kumimoji="1" sz="900">
                <a:solidFill>
                  <a:srgbClr val="FF0000"/>
                </a:solidFill>
                <a:latin typeface="Times New Roman" pitchFamily="18" charset="0"/>
                <a:ea typeface="ＭＳ Ｐゴシック" pitchFamily="50" charset="-128"/>
              </a:defRPr>
            </a:lvl1pPr>
            <a:lvl2pPr marL="742950" indent="-285750" eaLnBrk="0" hangingPunct="0">
              <a:defRPr kumimoji="1" sz="900">
                <a:solidFill>
                  <a:srgbClr val="FF0000"/>
                </a:solidFill>
                <a:latin typeface="Times New Roman" pitchFamily="18" charset="0"/>
                <a:ea typeface="ＭＳ Ｐゴシック" pitchFamily="50" charset="-128"/>
              </a:defRPr>
            </a:lvl2pPr>
            <a:lvl3pPr marL="1143000" indent="-228600" eaLnBrk="0" hangingPunct="0">
              <a:defRPr kumimoji="1" sz="900">
                <a:solidFill>
                  <a:srgbClr val="FF0000"/>
                </a:solidFill>
                <a:latin typeface="Times New Roman" pitchFamily="18" charset="0"/>
                <a:ea typeface="ＭＳ Ｐゴシック" pitchFamily="50" charset="-128"/>
              </a:defRPr>
            </a:lvl3pPr>
            <a:lvl4pPr marL="1600200" indent="-228600" eaLnBrk="0" hangingPunct="0">
              <a:defRPr kumimoji="1" sz="900">
                <a:solidFill>
                  <a:srgbClr val="FF0000"/>
                </a:solidFill>
                <a:latin typeface="Times New Roman" pitchFamily="18" charset="0"/>
                <a:ea typeface="ＭＳ Ｐゴシック" pitchFamily="50" charset="-128"/>
              </a:defRPr>
            </a:lvl4pPr>
            <a:lvl5pPr marL="2057400" indent="-228600" eaLnBrk="0" hangingPunct="0">
              <a:defRPr kumimoji="1" sz="900">
                <a:solidFill>
                  <a:srgbClr val="FF0000"/>
                </a:solidFill>
                <a:latin typeface="Times New Roman" pitchFamily="18" charset="0"/>
                <a:ea typeface="ＭＳ Ｐゴシック" pitchFamily="50" charset="-128"/>
              </a:defRPr>
            </a:lvl5pPr>
            <a:lvl6pPr marL="2514600" indent="-228600" eaLnBrk="0" fontAlgn="base" hangingPunct="0">
              <a:spcBef>
                <a:spcPct val="0"/>
              </a:spcBef>
              <a:spcAft>
                <a:spcPct val="0"/>
              </a:spcAft>
              <a:defRPr kumimoji="1" sz="900">
                <a:solidFill>
                  <a:srgbClr val="FF0000"/>
                </a:solidFill>
                <a:latin typeface="Times New Roman" pitchFamily="18" charset="0"/>
                <a:ea typeface="ＭＳ Ｐゴシック" pitchFamily="50" charset="-128"/>
              </a:defRPr>
            </a:lvl6pPr>
            <a:lvl7pPr marL="2971800" indent="-228600" eaLnBrk="0" fontAlgn="base" hangingPunct="0">
              <a:spcBef>
                <a:spcPct val="0"/>
              </a:spcBef>
              <a:spcAft>
                <a:spcPct val="0"/>
              </a:spcAft>
              <a:defRPr kumimoji="1" sz="900">
                <a:solidFill>
                  <a:srgbClr val="FF0000"/>
                </a:solidFill>
                <a:latin typeface="Times New Roman" pitchFamily="18" charset="0"/>
                <a:ea typeface="ＭＳ Ｐゴシック" pitchFamily="50" charset="-128"/>
              </a:defRPr>
            </a:lvl7pPr>
            <a:lvl8pPr marL="3429000" indent="-228600" eaLnBrk="0" fontAlgn="base" hangingPunct="0">
              <a:spcBef>
                <a:spcPct val="0"/>
              </a:spcBef>
              <a:spcAft>
                <a:spcPct val="0"/>
              </a:spcAft>
              <a:defRPr kumimoji="1" sz="900">
                <a:solidFill>
                  <a:srgbClr val="FF0000"/>
                </a:solidFill>
                <a:latin typeface="Times New Roman" pitchFamily="18" charset="0"/>
                <a:ea typeface="ＭＳ Ｐゴシック" pitchFamily="50" charset="-128"/>
              </a:defRPr>
            </a:lvl8pPr>
            <a:lvl9pPr marL="3886200" indent="-228600" eaLnBrk="0" fontAlgn="base" hangingPunct="0">
              <a:spcBef>
                <a:spcPct val="0"/>
              </a:spcBef>
              <a:spcAft>
                <a:spcPct val="0"/>
              </a:spcAft>
              <a:defRPr kumimoji="1" sz="900">
                <a:solidFill>
                  <a:srgbClr val="FF0000"/>
                </a:solidFill>
                <a:latin typeface="Times New Roman" pitchFamily="18" charset="0"/>
                <a:ea typeface="ＭＳ Ｐゴシック" pitchFamily="50" charset="-128"/>
              </a:defRPr>
            </a:lvl9pPr>
          </a:lstStyle>
          <a:p>
            <a:pPr algn="ctr">
              <a:defRPr/>
            </a:pPr>
            <a:r>
              <a:rPr kumimoji="0" lang="en-US" altLang="ja-JP" sz="900" dirty="0">
                <a:solidFill>
                  <a:srgbClr val="000000"/>
                </a:solidFill>
                <a:latin typeface="Arial" pitchFamily="34" charset="0"/>
                <a:ea typeface="ＭＳ ゴシック" pitchFamily="49" charset="-128"/>
                <a:cs typeface="Arial" pitchFamily="34" charset="0"/>
              </a:rPr>
              <a:t>9</a:t>
            </a:r>
          </a:p>
        </p:txBody>
      </p:sp>
      <p:sp>
        <p:nvSpPr>
          <p:cNvPr id="99" name="Rectangle 150"/>
          <p:cNvSpPr>
            <a:spLocks noChangeArrowheads="1"/>
          </p:cNvSpPr>
          <p:nvPr userDrawn="1"/>
        </p:nvSpPr>
        <p:spPr bwMode="auto">
          <a:xfrm>
            <a:off x="3260000" y="3346893"/>
            <a:ext cx="541153" cy="1722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solidFill>
                  <a:srgbClr val="000000"/>
                </a:solidFill>
                <a:miter lim="800000"/>
                <a:headEnd/>
                <a:tailEnd/>
              </a14:hiddenLine>
            </a:ext>
          </a:extLst>
        </p:spPr>
        <p:txBody>
          <a:bodyPr lIns="0" tIns="0" rIns="0" bIns="0" anchor="ctr"/>
          <a:lstStyle>
            <a:lvl1pPr eaLnBrk="0" hangingPunct="0">
              <a:defRPr kumimoji="1" sz="900">
                <a:solidFill>
                  <a:srgbClr val="FF0000"/>
                </a:solidFill>
                <a:latin typeface="Times New Roman" pitchFamily="18" charset="0"/>
                <a:ea typeface="ＭＳ Ｐゴシック" pitchFamily="50" charset="-128"/>
              </a:defRPr>
            </a:lvl1pPr>
            <a:lvl2pPr marL="742950" indent="-285750" eaLnBrk="0" hangingPunct="0">
              <a:defRPr kumimoji="1" sz="900">
                <a:solidFill>
                  <a:srgbClr val="FF0000"/>
                </a:solidFill>
                <a:latin typeface="Times New Roman" pitchFamily="18" charset="0"/>
                <a:ea typeface="ＭＳ Ｐゴシック" pitchFamily="50" charset="-128"/>
              </a:defRPr>
            </a:lvl2pPr>
            <a:lvl3pPr marL="1143000" indent="-228600" eaLnBrk="0" hangingPunct="0">
              <a:defRPr kumimoji="1" sz="900">
                <a:solidFill>
                  <a:srgbClr val="FF0000"/>
                </a:solidFill>
                <a:latin typeface="Times New Roman" pitchFamily="18" charset="0"/>
                <a:ea typeface="ＭＳ Ｐゴシック" pitchFamily="50" charset="-128"/>
              </a:defRPr>
            </a:lvl3pPr>
            <a:lvl4pPr marL="1600200" indent="-228600" eaLnBrk="0" hangingPunct="0">
              <a:defRPr kumimoji="1" sz="900">
                <a:solidFill>
                  <a:srgbClr val="FF0000"/>
                </a:solidFill>
                <a:latin typeface="Times New Roman" pitchFamily="18" charset="0"/>
                <a:ea typeface="ＭＳ Ｐゴシック" pitchFamily="50" charset="-128"/>
              </a:defRPr>
            </a:lvl4pPr>
            <a:lvl5pPr marL="2057400" indent="-228600" eaLnBrk="0" hangingPunct="0">
              <a:defRPr kumimoji="1" sz="900">
                <a:solidFill>
                  <a:srgbClr val="FF0000"/>
                </a:solidFill>
                <a:latin typeface="Times New Roman" pitchFamily="18" charset="0"/>
                <a:ea typeface="ＭＳ Ｐゴシック" pitchFamily="50" charset="-128"/>
              </a:defRPr>
            </a:lvl5pPr>
            <a:lvl6pPr marL="2514600" indent="-228600" eaLnBrk="0" fontAlgn="base" hangingPunct="0">
              <a:spcBef>
                <a:spcPct val="0"/>
              </a:spcBef>
              <a:spcAft>
                <a:spcPct val="0"/>
              </a:spcAft>
              <a:defRPr kumimoji="1" sz="900">
                <a:solidFill>
                  <a:srgbClr val="FF0000"/>
                </a:solidFill>
                <a:latin typeface="Times New Roman" pitchFamily="18" charset="0"/>
                <a:ea typeface="ＭＳ Ｐゴシック" pitchFamily="50" charset="-128"/>
              </a:defRPr>
            </a:lvl6pPr>
            <a:lvl7pPr marL="2971800" indent="-228600" eaLnBrk="0" fontAlgn="base" hangingPunct="0">
              <a:spcBef>
                <a:spcPct val="0"/>
              </a:spcBef>
              <a:spcAft>
                <a:spcPct val="0"/>
              </a:spcAft>
              <a:defRPr kumimoji="1" sz="900">
                <a:solidFill>
                  <a:srgbClr val="FF0000"/>
                </a:solidFill>
                <a:latin typeface="Times New Roman" pitchFamily="18" charset="0"/>
                <a:ea typeface="ＭＳ Ｐゴシック" pitchFamily="50" charset="-128"/>
              </a:defRPr>
            </a:lvl7pPr>
            <a:lvl8pPr marL="3429000" indent="-228600" eaLnBrk="0" fontAlgn="base" hangingPunct="0">
              <a:spcBef>
                <a:spcPct val="0"/>
              </a:spcBef>
              <a:spcAft>
                <a:spcPct val="0"/>
              </a:spcAft>
              <a:defRPr kumimoji="1" sz="900">
                <a:solidFill>
                  <a:srgbClr val="FF0000"/>
                </a:solidFill>
                <a:latin typeface="Times New Roman" pitchFamily="18" charset="0"/>
                <a:ea typeface="ＭＳ Ｐゴシック" pitchFamily="50" charset="-128"/>
              </a:defRPr>
            </a:lvl8pPr>
            <a:lvl9pPr marL="3886200" indent="-228600" eaLnBrk="0" fontAlgn="base" hangingPunct="0">
              <a:spcBef>
                <a:spcPct val="0"/>
              </a:spcBef>
              <a:spcAft>
                <a:spcPct val="0"/>
              </a:spcAft>
              <a:defRPr kumimoji="1" sz="900">
                <a:solidFill>
                  <a:srgbClr val="FF0000"/>
                </a:solidFill>
                <a:latin typeface="Times New Roman" pitchFamily="18" charset="0"/>
                <a:ea typeface="ＭＳ Ｐゴシック" pitchFamily="50" charset="-128"/>
              </a:defRPr>
            </a:lvl9pPr>
          </a:lstStyle>
          <a:p>
            <a:pPr algn="ctr">
              <a:defRPr/>
            </a:pPr>
            <a:r>
              <a:rPr kumimoji="0" lang="en-US" altLang="ja-JP" sz="900" dirty="0">
                <a:solidFill>
                  <a:srgbClr val="000000"/>
                </a:solidFill>
                <a:latin typeface="Arial" pitchFamily="34" charset="0"/>
                <a:ea typeface="ＭＳ ゴシック" pitchFamily="49" charset="-128"/>
                <a:cs typeface="Arial" pitchFamily="34" charset="0"/>
              </a:rPr>
              <a:t>8</a:t>
            </a:r>
          </a:p>
        </p:txBody>
      </p:sp>
      <p:sp>
        <p:nvSpPr>
          <p:cNvPr id="100" name="Rectangle 151"/>
          <p:cNvSpPr>
            <a:spLocks noChangeArrowheads="1"/>
          </p:cNvSpPr>
          <p:nvPr userDrawn="1"/>
        </p:nvSpPr>
        <p:spPr bwMode="auto">
          <a:xfrm>
            <a:off x="2639616" y="3346893"/>
            <a:ext cx="514808" cy="1722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solidFill>
                  <a:srgbClr val="000000"/>
                </a:solidFill>
                <a:miter lim="800000"/>
                <a:headEnd/>
                <a:tailEnd/>
              </a14:hiddenLine>
            </a:ext>
          </a:extLst>
        </p:spPr>
        <p:txBody>
          <a:bodyPr lIns="0" tIns="0" rIns="0" bIns="0" anchor="ctr"/>
          <a:lstStyle>
            <a:lvl1pPr eaLnBrk="0" hangingPunct="0">
              <a:defRPr kumimoji="1" sz="900">
                <a:solidFill>
                  <a:srgbClr val="FF0000"/>
                </a:solidFill>
                <a:latin typeface="Times New Roman" pitchFamily="18" charset="0"/>
                <a:ea typeface="ＭＳ Ｐゴシック" pitchFamily="50" charset="-128"/>
              </a:defRPr>
            </a:lvl1pPr>
            <a:lvl2pPr marL="742950" indent="-285750" eaLnBrk="0" hangingPunct="0">
              <a:defRPr kumimoji="1" sz="900">
                <a:solidFill>
                  <a:srgbClr val="FF0000"/>
                </a:solidFill>
                <a:latin typeface="Times New Roman" pitchFamily="18" charset="0"/>
                <a:ea typeface="ＭＳ Ｐゴシック" pitchFamily="50" charset="-128"/>
              </a:defRPr>
            </a:lvl2pPr>
            <a:lvl3pPr marL="1143000" indent="-228600" eaLnBrk="0" hangingPunct="0">
              <a:defRPr kumimoji="1" sz="900">
                <a:solidFill>
                  <a:srgbClr val="FF0000"/>
                </a:solidFill>
                <a:latin typeface="Times New Roman" pitchFamily="18" charset="0"/>
                <a:ea typeface="ＭＳ Ｐゴシック" pitchFamily="50" charset="-128"/>
              </a:defRPr>
            </a:lvl3pPr>
            <a:lvl4pPr marL="1600200" indent="-228600" eaLnBrk="0" hangingPunct="0">
              <a:defRPr kumimoji="1" sz="900">
                <a:solidFill>
                  <a:srgbClr val="FF0000"/>
                </a:solidFill>
                <a:latin typeface="Times New Roman" pitchFamily="18" charset="0"/>
                <a:ea typeface="ＭＳ Ｐゴシック" pitchFamily="50" charset="-128"/>
              </a:defRPr>
            </a:lvl4pPr>
            <a:lvl5pPr marL="2057400" indent="-228600" eaLnBrk="0" hangingPunct="0">
              <a:defRPr kumimoji="1" sz="900">
                <a:solidFill>
                  <a:srgbClr val="FF0000"/>
                </a:solidFill>
                <a:latin typeface="Times New Roman" pitchFamily="18" charset="0"/>
                <a:ea typeface="ＭＳ Ｐゴシック" pitchFamily="50" charset="-128"/>
              </a:defRPr>
            </a:lvl5pPr>
            <a:lvl6pPr marL="2514600" indent="-228600" eaLnBrk="0" fontAlgn="base" hangingPunct="0">
              <a:spcBef>
                <a:spcPct val="0"/>
              </a:spcBef>
              <a:spcAft>
                <a:spcPct val="0"/>
              </a:spcAft>
              <a:defRPr kumimoji="1" sz="900">
                <a:solidFill>
                  <a:srgbClr val="FF0000"/>
                </a:solidFill>
                <a:latin typeface="Times New Roman" pitchFamily="18" charset="0"/>
                <a:ea typeface="ＭＳ Ｐゴシック" pitchFamily="50" charset="-128"/>
              </a:defRPr>
            </a:lvl6pPr>
            <a:lvl7pPr marL="2971800" indent="-228600" eaLnBrk="0" fontAlgn="base" hangingPunct="0">
              <a:spcBef>
                <a:spcPct val="0"/>
              </a:spcBef>
              <a:spcAft>
                <a:spcPct val="0"/>
              </a:spcAft>
              <a:defRPr kumimoji="1" sz="900">
                <a:solidFill>
                  <a:srgbClr val="FF0000"/>
                </a:solidFill>
                <a:latin typeface="Times New Roman" pitchFamily="18" charset="0"/>
                <a:ea typeface="ＭＳ Ｐゴシック" pitchFamily="50" charset="-128"/>
              </a:defRPr>
            </a:lvl7pPr>
            <a:lvl8pPr marL="3429000" indent="-228600" eaLnBrk="0" fontAlgn="base" hangingPunct="0">
              <a:spcBef>
                <a:spcPct val="0"/>
              </a:spcBef>
              <a:spcAft>
                <a:spcPct val="0"/>
              </a:spcAft>
              <a:defRPr kumimoji="1" sz="900">
                <a:solidFill>
                  <a:srgbClr val="FF0000"/>
                </a:solidFill>
                <a:latin typeface="Times New Roman" pitchFamily="18" charset="0"/>
                <a:ea typeface="ＭＳ Ｐゴシック" pitchFamily="50" charset="-128"/>
              </a:defRPr>
            </a:lvl8pPr>
            <a:lvl9pPr marL="3886200" indent="-228600" eaLnBrk="0" fontAlgn="base" hangingPunct="0">
              <a:spcBef>
                <a:spcPct val="0"/>
              </a:spcBef>
              <a:spcAft>
                <a:spcPct val="0"/>
              </a:spcAft>
              <a:defRPr kumimoji="1" sz="900">
                <a:solidFill>
                  <a:srgbClr val="FF0000"/>
                </a:solidFill>
                <a:latin typeface="Times New Roman" pitchFamily="18" charset="0"/>
                <a:ea typeface="ＭＳ Ｐゴシック" pitchFamily="50" charset="-128"/>
              </a:defRPr>
            </a:lvl9pPr>
          </a:lstStyle>
          <a:p>
            <a:pPr algn="ctr">
              <a:defRPr/>
            </a:pPr>
            <a:r>
              <a:rPr kumimoji="0" lang="en-US" altLang="ja-JP" sz="900" dirty="0">
                <a:solidFill>
                  <a:srgbClr val="000000"/>
                </a:solidFill>
                <a:latin typeface="Arial" pitchFamily="34" charset="0"/>
                <a:ea typeface="ＭＳ ゴシック" pitchFamily="49" charset="-128"/>
                <a:cs typeface="Arial" pitchFamily="34" charset="0"/>
              </a:rPr>
              <a:t>7</a:t>
            </a:r>
          </a:p>
        </p:txBody>
      </p:sp>
      <p:sp>
        <p:nvSpPr>
          <p:cNvPr id="103" name="Rectangle 152"/>
          <p:cNvSpPr>
            <a:spLocks noChangeArrowheads="1"/>
          </p:cNvSpPr>
          <p:nvPr userDrawn="1"/>
        </p:nvSpPr>
        <p:spPr bwMode="auto">
          <a:xfrm>
            <a:off x="1988953" y="3340543"/>
            <a:ext cx="514840" cy="1849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solidFill>
                  <a:srgbClr val="000000"/>
                </a:solidFill>
                <a:miter lim="800000"/>
                <a:headEnd/>
                <a:tailEnd/>
              </a14:hiddenLine>
            </a:ext>
          </a:extLst>
        </p:spPr>
        <p:txBody>
          <a:bodyPr lIns="0" tIns="0" rIns="0" bIns="0" anchor="ctr"/>
          <a:lstStyle>
            <a:lvl1pPr eaLnBrk="0" hangingPunct="0">
              <a:defRPr kumimoji="1" sz="900">
                <a:solidFill>
                  <a:srgbClr val="FF0000"/>
                </a:solidFill>
                <a:latin typeface="Times New Roman" pitchFamily="18" charset="0"/>
                <a:ea typeface="ＭＳ Ｐゴシック" pitchFamily="50" charset="-128"/>
              </a:defRPr>
            </a:lvl1pPr>
            <a:lvl2pPr marL="742950" indent="-285750" eaLnBrk="0" hangingPunct="0">
              <a:defRPr kumimoji="1" sz="900">
                <a:solidFill>
                  <a:srgbClr val="FF0000"/>
                </a:solidFill>
                <a:latin typeface="Times New Roman" pitchFamily="18" charset="0"/>
                <a:ea typeface="ＭＳ Ｐゴシック" pitchFamily="50" charset="-128"/>
              </a:defRPr>
            </a:lvl2pPr>
            <a:lvl3pPr marL="1143000" indent="-228600" eaLnBrk="0" hangingPunct="0">
              <a:defRPr kumimoji="1" sz="900">
                <a:solidFill>
                  <a:srgbClr val="FF0000"/>
                </a:solidFill>
                <a:latin typeface="Times New Roman" pitchFamily="18" charset="0"/>
                <a:ea typeface="ＭＳ Ｐゴシック" pitchFamily="50" charset="-128"/>
              </a:defRPr>
            </a:lvl3pPr>
            <a:lvl4pPr marL="1600200" indent="-228600" eaLnBrk="0" hangingPunct="0">
              <a:defRPr kumimoji="1" sz="900">
                <a:solidFill>
                  <a:srgbClr val="FF0000"/>
                </a:solidFill>
                <a:latin typeface="Times New Roman" pitchFamily="18" charset="0"/>
                <a:ea typeface="ＭＳ Ｐゴシック" pitchFamily="50" charset="-128"/>
              </a:defRPr>
            </a:lvl4pPr>
            <a:lvl5pPr marL="2057400" indent="-228600" eaLnBrk="0" hangingPunct="0">
              <a:defRPr kumimoji="1" sz="900">
                <a:solidFill>
                  <a:srgbClr val="FF0000"/>
                </a:solidFill>
                <a:latin typeface="Times New Roman" pitchFamily="18" charset="0"/>
                <a:ea typeface="ＭＳ Ｐゴシック" pitchFamily="50" charset="-128"/>
              </a:defRPr>
            </a:lvl5pPr>
            <a:lvl6pPr marL="2514600" indent="-228600" eaLnBrk="0" fontAlgn="base" hangingPunct="0">
              <a:spcBef>
                <a:spcPct val="0"/>
              </a:spcBef>
              <a:spcAft>
                <a:spcPct val="0"/>
              </a:spcAft>
              <a:defRPr kumimoji="1" sz="900">
                <a:solidFill>
                  <a:srgbClr val="FF0000"/>
                </a:solidFill>
                <a:latin typeface="Times New Roman" pitchFamily="18" charset="0"/>
                <a:ea typeface="ＭＳ Ｐゴシック" pitchFamily="50" charset="-128"/>
              </a:defRPr>
            </a:lvl6pPr>
            <a:lvl7pPr marL="2971800" indent="-228600" eaLnBrk="0" fontAlgn="base" hangingPunct="0">
              <a:spcBef>
                <a:spcPct val="0"/>
              </a:spcBef>
              <a:spcAft>
                <a:spcPct val="0"/>
              </a:spcAft>
              <a:defRPr kumimoji="1" sz="900">
                <a:solidFill>
                  <a:srgbClr val="FF0000"/>
                </a:solidFill>
                <a:latin typeface="Times New Roman" pitchFamily="18" charset="0"/>
                <a:ea typeface="ＭＳ Ｐゴシック" pitchFamily="50" charset="-128"/>
              </a:defRPr>
            </a:lvl7pPr>
            <a:lvl8pPr marL="3429000" indent="-228600" eaLnBrk="0" fontAlgn="base" hangingPunct="0">
              <a:spcBef>
                <a:spcPct val="0"/>
              </a:spcBef>
              <a:spcAft>
                <a:spcPct val="0"/>
              </a:spcAft>
              <a:defRPr kumimoji="1" sz="900">
                <a:solidFill>
                  <a:srgbClr val="FF0000"/>
                </a:solidFill>
                <a:latin typeface="Times New Roman" pitchFamily="18" charset="0"/>
                <a:ea typeface="ＭＳ Ｐゴシック" pitchFamily="50" charset="-128"/>
              </a:defRPr>
            </a:lvl8pPr>
            <a:lvl9pPr marL="3886200" indent="-228600" eaLnBrk="0" fontAlgn="base" hangingPunct="0">
              <a:spcBef>
                <a:spcPct val="0"/>
              </a:spcBef>
              <a:spcAft>
                <a:spcPct val="0"/>
              </a:spcAft>
              <a:defRPr kumimoji="1" sz="900">
                <a:solidFill>
                  <a:srgbClr val="FF0000"/>
                </a:solidFill>
                <a:latin typeface="Times New Roman" pitchFamily="18" charset="0"/>
                <a:ea typeface="ＭＳ Ｐゴシック" pitchFamily="50" charset="-128"/>
              </a:defRPr>
            </a:lvl9pPr>
          </a:lstStyle>
          <a:p>
            <a:pPr algn="ctr">
              <a:defRPr/>
            </a:pPr>
            <a:r>
              <a:rPr kumimoji="0" lang="en-US" altLang="ja-JP" sz="900" dirty="0">
                <a:solidFill>
                  <a:srgbClr val="000000"/>
                </a:solidFill>
                <a:latin typeface="Arial" pitchFamily="34" charset="0"/>
                <a:ea typeface="ＭＳ ゴシック" pitchFamily="49" charset="-128"/>
                <a:cs typeface="Arial" pitchFamily="34" charset="0"/>
              </a:rPr>
              <a:t>6</a:t>
            </a:r>
          </a:p>
        </p:txBody>
      </p:sp>
      <p:sp>
        <p:nvSpPr>
          <p:cNvPr id="104" name="Rectangle 153"/>
          <p:cNvSpPr>
            <a:spLocks noChangeArrowheads="1"/>
          </p:cNvSpPr>
          <p:nvPr userDrawn="1"/>
        </p:nvSpPr>
        <p:spPr bwMode="auto">
          <a:xfrm>
            <a:off x="756651" y="3353243"/>
            <a:ext cx="445880" cy="1595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solidFill>
                  <a:srgbClr val="000000"/>
                </a:solidFill>
                <a:miter lim="800000"/>
                <a:headEnd/>
                <a:tailEnd/>
              </a14:hiddenLine>
            </a:ext>
          </a:extLst>
        </p:spPr>
        <p:txBody>
          <a:bodyPr lIns="0" tIns="0" rIns="0" bIns="0" anchor="ctr"/>
          <a:lstStyle>
            <a:lvl1pPr eaLnBrk="0" hangingPunct="0">
              <a:defRPr kumimoji="1" sz="900">
                <a:solidFill>
                  <a:srgbClr val="FF0000"/>
                </a:solidFill>
                <a:latin typeface="Times New Roman" pitchFamily="18" charset="0"/>
                <a:ea typeface="ＭＳ Ｐゴシック" pitchFamily="50" charset="-128"/>
              </a:defRPr>
            </a:lvl1pPr>
            <a:lvl2pPr marL="742950" indent="-285750" eaLnBrk="0" hangingPunct="0">
              <a:defRPr kumimoji="1" sz="900">
                <a:solidFill>
                  <a:srgbClr val="FF0000"/>
                </a:solidFill>
                <a:latin typeface="Times New Roman" pitchFamily="18" charset="0"/>
                <a:ea typeface="ＭＳ Ｐゴシック" pitchFamily="50" charset="-128"/>
              </a:defRPr>
            </a:lvl2pPr>
            <a:lvl3pPr marL="1143000" indent="-228600" eaLnBrk="0" hangingPunct="0">
              <a:defRPr kumimoji="1" sz="900">
                <a:solidFill>
                  <a:srgbClr val="FF0000"/>
                </a:solidFill>
                <a:latin typeface="Times New Roman" pitchFamily="18" charset="0"/>
                <a:ea typeface="ＭＳ Ｐゴシック" pitchFamily="50" charset="-128"/>
              </a:defRPr>
            </a:lvl3pPr>
            <a:lvl4pPr marL="1600200" indent="-228600" eaLnBrk="0" hangingPunct="0">
              <a:defRPr kumimoji="1" sz="900">
                <a:solidFill>
                  <a:srgbClr val="FF0000"/>
                </a:solidFill>
                <a:latin typeface="Times New Roman" pitchFamily="18" charset="0"/>
                <a:ea typeface="ＭＳ Ｐゴシック" pitchFamily="50" charset="-128"/>
              </a:defRPr>
            </a:lvl4pPr>
            <a:lvl5pPr marL="2057400" indent="-228600" eaLnBrk="0" hangingPunct="0">
              <a:defRPr kumimoji="1" sz="900">
                <a:solidFill>
                  <a:srgbClr val="FF0000"/>
                </a:solidFill>
                <a:latin typeface="Times New Roman" pitchFamily="18" charset="0"/>
                <a:ea typeface="ＭＳ Ｐゴシック" pitchFamily="50" charset="-128"/>
              </a:defRPr>
            </a:lvl5pPr>
            <a:lvl6pPr marL="2514600" indent="-228600" eaLnBrk="0" fontAlgn="base" hangingPunct="0">
              <a:spcBef>
                <a:spcPct val="0"/>
              </a:spcBef>
              <a:spcAft>
                <a:spcPct val="0"/>
              </a:spcAft>
              <a:defRPr kumimoji="1" sz="900">
                <a:solidFill>
                  <a:srgbClr val="FF0000"/>
                </a:solidFill>
                <a:latin typeface="Times New Roman" pitchFamily="18" charset="0"/>
                <a:ea typeface="ＭＳ Ｐゴシック" pitchFamily="50" charset="-128"/>
              </a:defRPr>
            </a:lvl6pPr>
            <a:lvl7pPr marL="2971800" indent="-228600" eaLnBrk="0" fontAlgn="base" hangingPunct="0">
              <a:spcBef>
                <a:spcPct val="0"/>
              </a:spcBef>
              <a:spcAft>
                <a:spcPct val="0"/>
              </a:spcAft>
              <a:defRPr kumimoji="1" sz="900">
                <a:solidFill>
                  <a:srgbClr val="FF0000"/>
                </a:solidFill>
                <a:latin typeface="Times New Roman" pitchFamily="18" charset="0"/>
                <a:ea typeface="ＭＳ Ｐゴシック" pitchFamily="50" charset="-128"/>
              </a:defRPr>
            </a:lvl7pPr>
            <a:lvl8pPr marL="3429000" indent="-228600" eaLnBrk="0" fontAlgn="base" hangingPunct="0">
              <a:spcBef>
                <a:spcPct val="0"/>
              </a:spcBef>
              <a:spcAft>
                <a:spcPct val="0"/>
              </a:spcAft>
              <a:defRPr kumimoji="1" sz="900">
                <a:solidFill>
                  <a:srgbClr val="FF0000"/>
                </a:solidFill>
                <a:latin typeface="Times New Roman" pitchFamily="18" charset="0"/>
                <a:ea typeface="ＭＳ Ｐゴシック" pitchFamily="50" charset="-128"/>
              </a:defRPr>
            </a:lvl8pPr>
            <a:lvl9pPr marL="3886200" indent="-228600" eaLnBrk="0" fontAlgn="base" hangingPunct="0">
              <a:spcBef>
                <a:spcPct val="0"/>
              </a:spcBef>
              <a:spcAft>
                <a:spcPct val="0"/>
              </a:spcAft>
              <a:defRPr kumimoji="1" sz="900">
                <a:solidFill>
                  <a:srgbClr val="FF0000"/>
                </a:solidFill>
                <a:latin typeface="Times New Roman" pitchFamily="18" charset="0"/>
                <a:ea typeface="ＭＳ Ｐゴシック" pitchFamily="50" charset="-128"/>
              </a:defRPr>
            </a:lvl9pPr>
          </a:lstStyle>
          <a:p>
            <a:pPr algn="ctr">
              <a:defRPr/>
            </a:pPr>
            <a:r>
              <a:rPr kumimoji="0" lang="en-US" altLang="ja-JP" sz="900" dirty="0">
                <a:solidFill>
                  <a:srgbClr val="000000"/>
                </a:solidFill>
                <a:latin typeface="Arial" pitchFamily="34" charset="0"/>
                <a:ea typeface="ＭＳ ゴシック" pitchFamily="49" charset="-128"/>
                <a:cs typeface="Arial" pitchFamily="34" charset="0"/>
              </a:rPr>
              <a:t>’15/4</a:t>
            </a:r>
          </a:p>
        </p:txBody>
      </p:sp>
      <p:sp>
        <p:nvSpPr>
          <p:cNvPr id="112" name="Rectangle 154"/>
          <p:cNvSpPr>
            <a:spLocks noChangeArrowheads="1"/>
          </p:cNvSpPr>
          <p:nvPr userDrawn="1"/>
        </p:nvSpPr>
        <p:spPr bwMode="auto">
          <a:xfrm>
            <a:off x="7691252" y="3341529"/>
            <a:ext cx="597512" cy="182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solidFill>
                  <a:srgbClr val="000000"/>
                </a:solidFill>
                <a:miter lim="800000"/>
                <a:headEnd/>
                <a:tailEnd/>
              </a14:hiddenLine>
            </a:ext>
          </a:extLst>
        </p:spPr>
        <p:txBody>
          <a:bodyPr lIns="0" tIns="0" rIns="0" bIns="0" anchor="ctr"/>
          <a:lstStyle>
            <a:lvl1pPr eaLnBrk="0" hangingPunct="0">
              <a:defRPr kumimoji="1" sz="900">
                <a:solidFill>
                  <a:srgbClr val="FF0000"/>
                </a:solidFill>
                <a:latin typeface="Times New Roman" pitchFamily="18" charset="0"/>
                <a:ea typeface="ＭＳ Ｐゴシック" pitchFamily="50" charset="-128"/>
              </a:defRPr>
            </a:lvl1pPr>
            <a:lvl2pPr marL="742950" indent="-285750" eaLnBrk="0" hangingPunct="0">
              <a:defRPr kumimoji="1" sz="900">
                <a:solidFill>
                  <a:srgbClr val="FF0000"/>
                </a:solidFill>
                <a:latin typeface="Times New Roman" pitchFamily="18" charset="0"/>
                <a:ea typeface="ＭＳ Ｐゴシック" pitchFamily="50" charset="-128"/>
              </a:defRPr>
            </a:lvl2pPr>
            <a:lvl3pPr marL="1143000" indent="-228600" eaLnBrk="0" hangingPunct="0">
              <a:defRPr kumimoji="1" sz="900">
                <a:solidFill>
                  <a:srgbClr val="FF0000"/>
                </a:solidFill>
                <a:latin typeface="Times New Roman" pitchFamily="18" charset="0"/>
                <a:ea typeface="ＭＳ Ｐゴシック" pitchFamily="50" charset="-128"/>
              </a:defRPr>
            </a:lvl3pPr>
            <a:lvl4pPr marL="1600200" indent="-228600" eaLnBrk="0" hangingPunct="0">
              <a:defRPr kumimoji="1" sz="900">
                <a:solidFill>
                  <a:srgbClr val="FF0000"/>
                </a:solidFill>
                <a:latin typeface="Times New Roman" pitchFamily="18" charset="0"/>
                <a:ea typeface="ＭＳ Ｐゴシック" pitchFamily="50" charset="-128"/>
              </a:defRPr>
            </a:lvl4pPr>
            <a:lvl5pPr marL="2057400" indent="-228600" eaLnBrk="0" hangingPunct="0">
              <a:defRPr kumimoji="1" sz="900">
                <a:solidFill>
                  <a:srgbClr val="FF0000"/>
                </a:solidFill>
                <a:latin typeface="Times New Roman" pitchFamily="18" charset="0"/>
                <a:ea typeface="ＭＳ Ｐゴシック" pitchFamily="50" charset="-128"/>
              </a:defRPr>
            </a:lvl5pPr>
            <a:lvl6pPr marL="2514600" indent="-228600" eaLnBrk="0" fontAlgn="base" hangingPunct="0">
              <a:spcBef>
                <a:spcPct val="0"/>
              </a:spcBef>
              <a:spcAft>
                <a:spcPct val="0"/>
              </a:spcAft>
              <a:defRPr kumimoji="1" sz="900">
                <a:solidFill>
                  <a:srgbClr val="FF0000"/>
                </a:solidFill>
                <a:latin typeface="Times New Roman" pitchFamily="18" charset="0"/>
                <a:ea typeface="ＭＳ Ｐゴシック" pitchFamily="50" charset="-128"/>
              </a:defRPr>
            </a:lvl6pPr>
            <a:lvl7pPr marL="2971800" indent="-228600" eaLnBrk="0" fontAlgn="base" hangingPunct="0">
              <a:spcBef>
                <a:spcPct val="0"/>
              </a:spcBef>
              <a:spcAft>
                <a:spcPct val="0"/>
              </a:spcAft>
              <a:defRPr kumimoji="1" sz="900">
                <a:solidFill>
                  <a:srgbClr val="FF0000"/>
                </a:solidFill>
                <a:latin typeface="Times New Roman" pitchFamily="18" charset="0"/>
                <a:ea typeface="ＭＳ Ｐゴシック" pitchFamily="50" charset="-128"/>
              </a:defRPr>
            </a:lvl7pPr>
            <a:lvl8pPr marL="3429000" indent="-228600" eaLnBrk="0" fontAlgn="base" hangingPunct="0">
              <a:spcBef>
                <a:spcPct val="0"/>
              </a:spcBef>
              <a:spcAft>
                <a:spcPct val="0"/>
              </a:spcAft>
              <a:defRPr kumimoji="1" sz="900">
                <a:solidFill>
                  <a:srgbClr val="FF0000"/>
                </a:solidFill>
                <a:latin typeface="Times New Roman" pitchFamily="18" charset="0"/>
                <a:ea typeface="ＭＳ Ｐゴシック" pitchFamily="50" charset="-128"/>
              </a:defRPr>
            </a:lvl8pPr>
            <a:lvl9pPr marL="3886200" indent="-228600" eaLnBrk="0" fontAlgn="base" hangingPunct="0">
              <a:spcBef>
                <a:spcPct val="0"/>
              </a:spcBef>
              <a:spcAft>
                <a:spcPct val="0"/>
              </a:spcAft>
              <a:defRPr kumimoji="1" sz="900">
                <a:solidFill>
                  <a:srgbClr val="FF0000"/>
                </a:solidFill>
                <a:latin typeface="Times New Roman" pitchFamily="18" charset="0"/>
                <a:ea typeface="ＭＳ Ｐゴシック" pitchFamily="50" charset="-128"/>
              </a:defRPr>
            </a:lvl9pPr>
          </a:lstStyle>
          <a:p>
            <a:pPr algn="ctr">
              <a:defRPr/>
            </a:pPr>
            <a:r>
              <a:rPr kumimoji="0" lang="en-US" altLang="ja-JP" sz="900" dirty="0">
                <a:solidFill>
                  <a:srgbClr val="000000"/>
                </a:solidFill>
                <a:latin typeface="Arial" pitchFamily="34" charset="0"/>
                <a:ea typeface="ＭＳ ゴシック" pitchFamily="49" charset="-128"/>
                <a:cs typeface="Arial" pitchFamily="34" charset="0"/>
              </a:rPr>
              <a:t>3</a:t>
            </a:r>
          </a:p>
        </p:txBody>
      </p:sp>
      <p:sp>
        <p:nvSpPr>
          <p:cNvPr id="114" name="Rectangle 155"/>
          <p:cNvSpPr>
            <a:spLocks noChangeArrowheads="1"/>
          </p:cNvSpPr>
          <p:nvPr userDrawn="1"/>
        </p:nvSpPr>
        <p:spPr bwMode="auto">
          <a:xfrm>
            <a:off x="7042581" y="3345291"/>
            <a:ext cx="648679" cy="1754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solidFill>
                  <a:srgbClr val="000000"/>
                </a:solidFill>
                <a:miter lim="800000"/>
                <a:headEnd/>
                <a:tailEnd/>
              </a14:hiddenLine>
            </a:ext>
          </a:extLst>
        </p:spPr>
        <p:txBody>
          <a:bodyPr lIns="0" tIns="0" rIns="0" bIns="0" anchor="ctr"/>
          <a:lstStyle>
            <a:lvl1pPr eaLnBrk="0" hangingPunct="0">
              <a:defRPr kumimoji="1" sz="900">
                <a:solidFill>
                  <a:srgbClr val="FF0000"/>
                </a:solidFill>
                <a:latin typeface="Times New Roman" pitchFamily="18" charset="0"/>
                <a:ea typeface="ＭＳ Ｐゴシック" pitchFamily="50" charset="-128"/>
              </a:defRPr>
            </a:lvl1pPr>
            <a:lvl2pPr marL="742950" indent="-285750" eaLnBrk="0" hangingPunct="0">
              <a:defRPr kumimoji="1" sz="900">
                <a:solidFill>
                  <a:srgbClr val="FF0000"/>
                </a:solidFill>
                <a:latin typeface="Times New Roman" pitchFamily="18" charset="0"/>
                <a:ea typeface="ＭＳ Ｐゴシック" pitchFamily="50" charset="-128"/>
              </a:defRPr>
            </a:lvl2pPr>
            <a:lvl3pPr marL="1143000" indent="-228600" eaLnBrk="0" hangingPunct="0">
              <a:defRPr kumimoji="1" sz="900">
                <a:solidFill>
                  <a:srgbClr val="FF0000"/>
                </a:solidFill>
                <a:latin typeface="Times New Roman" pitchFamily="18" charset="0"/>
                <a:ea typeface="ＭＳ Ｐゴシック" pitchFamily="50" charset="-128"/>
              </a:defRPr>
            </a:lvl3pPr>
            <a:lvl4pPr marL="1600200" indent="-228600" eaLnBrk="0" hangingPunct="0">
              <a:defRPr kumimoji="1" sz="900">
                <a:solidFill>
                  <a:srgbClr val="FF0000"/>
                </a:solidFill>
                <a:latin typeface="Times New Roman" pitchFamily="18" charset="0"/>
                <a:ea typeface="ＭＳ Ｐゴシック" pitchFamily="50" charset="-128"/>
              </a:defRPr>
            </a:lvl4pPr>
            <a:lvl5pPr marL="2057400" indent="-228600" eaLnBrk="0" hangingPunct="0">
              <a:defRPr kumimoji="1" sz="900">
                <a:solidFill>
                  <a:srgbClr val="FF0000"/>
                </a:solidFill>
                <a:latin typeface="Times New Roman" pitchFamily="18" charset="0"/>
                <a:ea typeface="ＭＳ Ｐゴシック" pitchFamily="50" charset="-128"/>
              </a:defRPr>
            </a:lvl5pPr>
            <a:lvl6pPr marL="2514600" indent="-228600" eaLnBrk="0" fontAlgn="base" hangingPunct="0">
              <a:spcBef>
                <a:spcPct val="0"/>
              </a:spcBef>
              <a:spcAft>
                <a:spcPct val="0"/>
              </a:spcAft>
              <a:defRPr kumimoji="1" sz="900">
                <a:solidFill>
                  <a:srgbClr val="FF0000"/>
                </a:solidFill>
                <a:latin typeface="Times New Roman" pitchFamily="18" charset="0"/>
                <a:ea typeface="ＭＳ Ｐゴシック" pitchFamily="50" charset="-128"/>
              </a:defRPr>
            </a:lvl6pPr>
            <a:lvl7pPr marL="2971800" indent="-228600" eaLnBrk="0" fontAlgn="base" hangingPunct="0">
              <a:spcBef>
                <a:spcPct val="0"/>
              </a:spcBef>
              <a:spcAft>
                <a:spcPct val="0"/>
              </a:spcAft>
              <a:defRPr kumimoji="1" sz="900">
                <a:solidFill>
                  <a:srgbClr val="FF0000"/>
                </a:solidFill>
                <a:latin typeface="Times New Roman" pitchFamily="18" charset="0"/>
                <a:ea typeface="ＭＳ Ｐゴシック" pitchFamily="50" charset="-128"/>
              </a:defRPr>
            </a:lvl7pPr>
            <a:lvl8pPr marL="3429000" indent="-228600" eaLnBrk="0" fontAlgn="base" hangingPunct="0">
              <a:spcBef>
                <a:spcPct val="0"/>
              </a:spcBef>
              <a:spcAft>
                <a:spcPct val="0"/>
              </a:spcAft>
              <a:defRPr kumimoji="1" sz="900">
                <a:solidFill>
                  <a:srgbClr val="FF0000"/>
                </a:solidFill>
                <a:latin typeface="Times New Roman" pitchFamily="18" charset="0"/>
                <a:ea typeface="ＭＳ Ｐゴシック" pitchFamily="50" charset="-128"/>
              </a:defRPr>
            </a:lvl8pPr>
            <a:lvl9pPr marL="3886200" indent="-228600" eaLnBrk="0" fontAlgn="base" hangingPunct="0">
              <a:spcBef>
                <a:spcPct val="0"/>
              </a:spcBef>
              <a:spcAft>
                <a:spcPct val="0"/>
              </a:spcAft>
              <a:defRPr kumimoji="1" sz="900">
                <a:solidFill>
                  <a:srgbClr val="FF0000"/>
                </a:solidFill>
                <a:latin typeface="Times New Roman" pitchFamily="18" charset="0"/>
                <a:ea typeface="ＭＳ Ｐゴシック" pitchFamily="50" charset="-128"/>
              </a:defRPr>
            </a:lvl9pPr>
          </a:lstStyle>
          <a:p>
            <a:pPr algn="ctr">
              <a:defRPr/>
            </a:pPr>
            <a:r>
              <a:rPr kumimoji="0" lang="en-US" altLang="ja-JP" sz="900" dirty="0">
                <a:solidFill>
                  <a:srgbClr val="000000"/>
                </a:solidFill>
                <a:latin typeface="Arial" pitchFamily="34" charset="0"/>
                <a:ea typeface="ＭＳ ゴシック" pitchFamily="49" charset="-128"/>
                <a:cs typeface="Arial" pitchFamily="34" charset="0"/>
              </a:rPr>
              <a:t>2</a:t>
            </a:r>
          </a:p>
        </p:txBody>
      </p:sp>
      <p:sp>
        <p:nvSpPr>
          <p:cNvPr id="115" name="Rectangle 156"/>
          <p:cNvSpPr>
            <a:spLocks noChangeArrowheads="1"/>
          </p:cNvSpPr>
          <p:nvPr userDrawn="1"/>
        </p:nvSpPr>
        <p:spPr bwMode="auto">
          <a:xfrm>
            <a:off x="6393905" y="3342134"/>
            <a:ext cx="648679" cy="1817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solidFill>
                  <a:srgbClr val="000000"/>
                </a:solidFill>
                <a:miter lim="800000"/>
                <a:headEnd/>
                <a:tailEnd/>
              </a14:hiddenLine>
            </a:ext>
          </a:extLst>
        </p:spPr>
        <p:txBody>
          <a:bodyPr lIns="0" tIns="0" rIns="0" bIns="0" anchor="ctr"/>
          <a:lstStyle>
            <a:lvl1pPr eaLnBrk="0" hangingPunct="0">
              <a:defRPr kumimoji="1" sz="900">
                <a:solidFill>
                  <a:srgbClr val="FF0000"/>
                </a:solidFill>
                <a:latin typeface="Times New Roman" pitchFamily="18" charset="0"/>
                <a:ea typeface="ＭＳ Ｐゴシック" pitchFamily="50" charset="-128"/>
              </a:defRPr>
            </a:lvl1pPr>
            <a:lvl2pPr marL="742950" indent="-285750" eaLnBrk="0" hangingPunct="0">
              <a:defRPr kumimoji="1" sz="900">
                <a:solidFill>
                  <a:srgbClr val="FF0000"/>
                </a:solidFill>
                <a:latin typeface="Times New Roman" pitchFamily="18" charset="0"/>
                <a:ea typeface="ＭＳ Ｐゴシック" pitchFamily="50" charset="-128"/>
              </a:defRPr>
            </a:lvl2pPr>
            <a:lvl3pPr marL="1143000" indent="-228600" eaLnBrk="0" hangingPunct="0">
              <a:defRPr kumimoji="1" sz="900">
                <a:solidFill>
                  <a:srgbClr val="FF0000"/>
                </a:solidFill>
                <a:latin typeface="Times New Roman" pitchFamily="18" charset="0"/>
                <a:ea typeface="ＭＳ Ｐゴシック" pitchFamily="50" charset="-128"/>
              </a:defRPr>
            </a:lvl3pPr>
            <a:lvl4pPr marL="1600200" indent="-228600" eaLnBrk="0" hangingPunct="0">
              <a:defRPr kumimoji="1" sz="900">
                <a:solidFill>
                  <a:srgbClr val="FF0000"/>
                </a:solidFill>
                <a:latin typeface="Times New Roman" pitchFamily="18" charset="0"/>
                <a:ea typeface="ＭＳ Ｐゴシック" pitchFamily="50" charset="-128"/>
              </a:defRPr>
            </a:lvl4pPr>
            <a:lvl5pPr marL="2057400" indent="-228600" eaLnBrk="0" hangingPunct="0">
              <a:defRPr kumimoji="1" sz="900">
                <a:solidFill>
                  <a:srgbClr val="FF0000"/>
                </a:solidFill>
                <a:latin typeface="Times New Roman" pitchFamily="18" charset="0"/>
                <a:ea typeface="ＭＳ Ｐゴシック" pitchFamily="50" charset="-128"/>
              </a:defRPr>
            </a:lvl5pPr>
            <a:lvl6pPr marL="2514600" indent="-228600" eaLnBrk="0" fontAlgn="base" hangingPunct="0">
              <a:spcBef>
                <a:spcPct val="0"/>
              </a:spcBef>
              <a:spcAft>
                <a:spcPct val="0"/>
              </a:spcAft>
              <a:defRPr kumimoji="1" sz="900">
                <a:solidFill>
                  <a:srgbClr val="FF0000"/>
                </a:solidFill>
                <a:latin typeface="Times New Roman" pitchFamily="18" charset="0"/>
                <a:ea typeface="ＭＳ Ｐゴシック" pitchFamily="50" charset="-128"/>
              </a:defRPr>
            </a:lvl6pPr>
            <a:lvl7pPr marL="2971800" indent="-228600" eaLnBrk="0" fontAlgn="base" hangingPunct="0">
              <a:spcBef>
                <a:spcPct val="0"/>
              </a:spcBef>
              <a:spcAft>
                <a:spcPct val="0"/>
              </a:spcAft>
              <a:defRPr kumimoji="1" sz="900">
                <a:solidFill>
                  <a:srgbClr val="FF0000"/>
                </a:solidFill>
                <a:latin typeface="Times New Roman" pitchFamily="18" charset="0"/>
                <a:ea typeface="ＭＳ Ｐゴシック" pitchFamily="50" charset="-128"/>
              </a:defRPr>
            </a:lvl7pPr>
            <a:lvl8pPr marL="3429000" indent="-228600" eaLnBrk="0" fontAlgn="base" hangingPunct="0">
              <a:spcBef>
                <a:spcPct val="0"/>
              </a:spcBef>
              <a:spcAft>
                <a:spcPct val="0"/>
              </a:spcAft>
              <a:defRPr kumimoji="1" sz="900">
                <a:solidFill>
                  <a:srgbClr val="FF0000"/>
                </a:solidFill>
                <a:latin typeface="Times New Roman" pitchFamily="18" charset="0"/>
                <a:ea typeface="ＭＳ Ｐゴシック" pitchFamily="50" charset="-128"/>
              </a:defRPr>
            </a:lvl8pPr>
            <a:lvl9pPr marL="3886200" indent="-228600" eaLnBrk="0" fontAlgn="base" hangingPunct="0">
              <a:spcBef>
                <a:spcPct val="0"/>
              </a:spcBef>
              <a:spcAft>
                <a:spcPct val="0"/>
              </a:spcAft>
              <a:defRPr kumimoji="1" sz="900">
                <a:solidFill>
                  <a:srgbClr val="FF0000"/>
                </a:solidFill>
                <a:latin typeface="Times New Roman" pitchFamily="18" charset="0"/>
                <a:ea typeface="ＭＳ Ｐゴシック" pitchFamily="50" charset="-128"/>
              </a:defRPr>
            </a:lvl9pPr>
          </a:lstStyle>
          <a:p>
            <a:pPr algn="ctr">
              <a:defRPr/>
            </a:pPr>
            <a:r>
              <a:rPr kumimoji="0" lang="en-US" altLang="ja-JP" sz="900" dirty="0">
                <a:solidFill>
                  <a:srgbClr val="000000"/>
                </a:solidFill>
                <a:latin typeface="Arial" pitchFamily="34" charset="0"/>
                <a:ea typeface="ＭＳ ゴシック" pitchFamily="49" charset="-128"/>
                <a:cs typeface="Arial" pitchFamily="34" charset="0"/>
              </a:rPr>
              <a:t>‘16/1</a:t>
            </a:r>
          </a:p>
        </p:txBody>
      </p:sp>
      <p:sp>
        <p:nvSpPr>
          <p:cNvPr id="129" name="Line 196"/>
          <p:cNvSpPr>
            <a:spLocks noChangeShapeType="1"/>
          </p:cNvSpPr>
          <p:nvPr userDrawn="1"/>
        </p:nvSpPr>
        <p:spPr bwMode="auto">
          <a:xfrm>
            <a:off x="1922417" y="3335188"/>
            <a:ext cx="0" cy="195639"/>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sz="900">
              <a:solidFill>
                <a:srgbClr val="FF0000"/>
              </a:solidFill>
              <a:ea typeface="ＭＳ Ｐゴシック" charset="-128"/>
              <a:cs typeface="Arial" panose="020B0604020202020204" pitchFamily="34" charset="0"/>
            </a:endParaRPr>
          </a:p>
        </p:txBody>
      </p:sp>
      <p:sp>
        <p:nvSpPr>
          <p:cNvPr id="135" name="Line 196"/>
          <p:cNvSpPr>
            <a:spLocks noChangeShapeType="1"/>
          </p:cNvSpPr>
          <p:nvPr userDrawn="1"/>
        </p:nvSpPr>
        <p:spPr bwMode="auto">
          <a:xfrm>
            <a:off x="1289371" y="3335188"/>
            <a:ext cx="0" cy="195639"/>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sz="900">
              <a:solidFill>
                <a:srgbClr val="FF0000"/>
              </a:solidFill>
              <a:ea typeface="ＭＳ Ｐゴシック" charset="-128"/>
              <a:cs typeface="Arial" panose="020B0604020202020204" pitchFamily="34" charset="0"/>
            </a:endParaRPr>
          </a:p>
        </p:txBody>
      </p:sp>
      <p:sp>
        <p:nvSpPr>
          <p:cNvPr id="137" name="Line 196"/>
          <p:cNvSpPr>
            <a:spLocks noChangeShapeType="1"/>
          </p:cNvSpPr>
          <p:nvPr userDrawn="1"/>
        </p:nvSpPr>
        <p:spPr bwMode="auto">
          <a:xfrm>
            <a:off x="2567187" y="3335188"/>
            <a:ext cx="0" cy="195639"/>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sz="900">
              <a:solidFill>
                <a:srgbClr val="FF0000"/>
              </a:solidFill>
              <a:ea typeface="ＭＳ Ｐゴシック" charset="-128"/>
              <a:cs typeface="Arial" panose="020B0604020202020204" pitchFamily="34" charset="0"/>
            </a:endParaRPr>
          </a:p>
        </p:txBody>
      </p:sp>
      <p:sp>
        <p:nvSpPr>
          <p:cNvPr id="138" name="Line 196"/>
          <p:cNvSpPr>
            <a:spLocks noChangeShapeType="1"/>
          </p:cNvSpPr>
          <p:nvPr userDrawn="1"/>
        </p:nvSpPr>
        <p:spPr bwMode="auto">
          <a:xfrm>
            <a:off x="3188509" y="3335188"/>
            <a:ext cx="0" cy="195639"/>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sz="900">
              <a:solidFill>
                <a:srgbClr val="FF0000"/>
              </a:solidFill>
              <a:ea typeface="ＭＳ Ｐゴシック" charset="-128"/>
              <a:cs typeface="Arial" panose="020B0604020202020204" pitchFamily="34" charset="0"/>
            </a:endParaRPr>
          </a:p>
        </p:txBody>
      </p:sp>
      <p:sp>
        <p:nvSpPr>
          <p:cNvPr id="139" name="Line 196"/>
          <p:cNvSpPr>
            <a:spLocks noChangeShapeType="1"/>
          </p:cNvSpPr>
          <p:nvPr userDrawn="1"/>
        </p:nvSpPr>
        <p:spPr bwMode="auto">
          <a:xfrm>
            <a:off x="3850863" y="3335188"/>
            <a:ext cx="0" cy="195639"/>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sz="900">
              <a:solidFill>
                <a:srgbClr val="FF0000"/>
              </a:solidFill>
              <a:ea typeface="ＭＳ Ｐゴシック" charset="-128"/>
              <a:cs typeface="Arial" panose="020B0604020202020204" pitchFamily="34" charset="0"/>
            </a:endParaRPr>
          </a:p>
        </p:txBody>
      </p:sp>
      <p:sp>
        <p:nvSpPr>
          <p:cNvPr id="141" name="Line 196"/>
          <p:cNvSpPr>
            <a:spLocks noChangeShapeType="1"/>
          </p:cNvSpPr>
          <p:nvPr userDrawn="1"/>
        </p:nvSpPr>
        <p:spPr bwMode="auto">
          <a:xfrm>
            <a:off x="4483909" y="3335188"/>
            <a:ext cx="0" cy="195639"/>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sz="900">
              <a:solidFill>
                <a:srgbClr val="FF0000"/>
              </a:solidFill>
              <a:ea typeface="ＭＳ Ｐゴシック" charset="-128"/>
              <a:cs typeface="Arial" panose="020B0604020202020204" pitchFamily="34" charset="0"/>
            </a:endParaRPr>
          </a:p>
        </p:txBody>
      </p:sp>
      <p:sp>
        <p:nvSpPr>
          <p:cNvPr id="142" name="Line 196"/>
          <p:cNvSpPr>
            <a:spLocks noChangeShapeType="1"/>
          </p:cNvSpPr>
          <p:nvPr userDrawn="1"/>
        </p:nvSpPr>
        <p:spPr bwMode="auto">
          <a:xfrm>
            <a:off x="5116955" y="3335188"/>
            <a:ext cx="0" cy="195639"/>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sz="900">
              <a:solidFill>
                <a:srgbClr val="FF0000"/>
              </a:solidFill>
              <a:ea typeface="ＭＳ Ｐゴシック" charset="-128"/>
              <a:cs typeface="Arial" panose="020B0604020202020204" pitchFamily="34" charset="0"/>
            </a:endParaRPr>
          </a:p>
        </p:txBody>
      </p:sp>
      <p:sp>
        <p:nvSpPr>
          <p:cNvPr id="143" name="Line 196"/>
          <p:cNvSpPr>
            <a:spLocks noChangeShapeType="1"/>
          </p:cNvSpPr>
          <p:nvPr userDrawn="1"/>
        </p:nvSpPr>
        <p:spPr bwMode="auto">
          <a:xfrm>
            <a:off x="5750001" y="3335188"/>
            <a:ext cx="0" cy="195639"/>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sz="900">
              <a:solidFill>
                <a:srgbClr val="FF0000"/>
              </a:solidFill>
              <a:ea typeface="ＭＳ Ｐゴシック" charset="-128"/>
              <a:cs typeface="Arial" panose="020B0604020202020204" pitchFamily="34" charset="0"/>
            </a:endParaRPr>
          </a:p>
        </p:txBody>
      </p:sp>
      <p:sp>
        <p:nvSpPr>
          <p:cNvPr id="144" name="Line 196"/>
          <p:cNvSpPr>
            <a:spLocks noChangeShapeType="1"/>
          </p:cNvSpPr>
          <p:nvPr userDrawn="1"/>
        </p:nvSpPr>
        <p:spPr bwMode="auto">
          <a:xfrm>
            <a:off x="6383048" y="3335188"/>
            <a:ext cx="0" cy="195639"/>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sz="900">
              <a:solidFill>
                <a:srgbClr val="FF0000"/>
              </a:solidFill>
              <a:ea typeface="ＭＳ Ｐゴシック" charset="-128"/>
              <a:cs typeface="Arial" panose="020B0604020202020204" pitchFamily="34" charset="0"/>
            </a:endParaRPr>
          </a:p>
        </p:txBody>
      </p:sp>
      <p:sp>
        <p:nvSpPr>
          <p:cNvPr id="147" name="Line 196"/>
          <p:cNvSpPr>
            <a:spLocks noChangeShapeType="1"/>
          </p:cNvSpPr>
          <p:nvPr userDrawn="1"/>
        </p:nvSpPr>
        <p:spPr bwMode="auto">
          <a:xfrm>
            <a:off x="7039540" y="3335188"/>
            <a:ext cx="0" cy="195639"/>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sz="900">
              <a:solidFill>
                <a:srgbClr val="FF0000"/>
              </a:solidFill>
              <a:ea typeface="ＭＳ Ｐゴシック" charset="-128"/>
              <a:cs typeface="Arial" panose="020B0604020202020204" pitchFamily="34" charset="0"/>
            </a:endParaRPr>
          </a:p>
        </p:txBody>
      </p:sp>
      <p:sp>
        <p:nvSpPr>
          <p:cNvPr id="148" name="Line 196"/>
          <p:cNvSpPr>
            <a:spLocks noChangeShapeType="1"/>
          </p:cNvSpPr>
          <p:nvPr userDrawn="1"/>
        </p:nvSpPr>
        <p:spPr bwMode="auto">
          <a:xfrm>
            <a:off x="7672585" y="3335188"/>
            <a:ext cx="0" cy="195639"/>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sz="900">
              <a:solidFill>
                <a:srgbClr val="FF0000"/>
              </a:solidFill>
              <a:ea typeface="ＭＳ Ｐゴシック" charset="-128"/>
              <a:cs typeface="Arial" panose="020B0604020202020204" pitchFamily="34" charset="0"/>
            </a:endParaRPr>
          </a:p>
        </p:txBody>
      </p:sp>
      <p:sp>
        <p:nvSpPr>
          <p:cNvPr id="150" name="Line 306"/>
          <p:cNvSpPr>
            <a:spLocks noChangeShapeType="1"/>
          </p:cNvSpPr>
          <p:nvPr userDrawn="1"/>
        </p:nvSpPr>
        <p:spPr bwMode="auto">
          <a:xfrm>
            <a:off x="8305837" y="4338938"/>
            <a:ext cx="3520831"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spcBef>
                <a:spcPct val="50000"/>
              </a:spcBef>
            </a:pPr>
            <a:endParaRPr lang="ja-JP" altLang="en-US" sz="900">
              <a:solidFill>
                <a:srgbClr val="FF0000"/>
              </a:solidFill>
              <a:cs typeface="Arial" panose="020B0604020202020204" pitchFamily="34" charset="0"/>
            </a:endParaRPr>
          </a:p>
        </p:txBody>
      </p:sp>
      <p:sp>
        <p:nvSpPr>
          <p:cNvPr id="151" name="Text Box 414"/>
          <p:cNvSpPr txBox="1">
            <a:spLocks noChangeArrowheads="1"/>
          </p:cNvSpPr>
          <p:nvPr userDrawn="1"/>
        </p:nvSpPr>
        <p:spPr bwMode="auto">
          <a:xfrm>
            <a:off x="8666135" y="4338948"/>
            <a:ext cx="2618468" cy="200055"/>
          </a:xfrm>
          <a:prstGeom prst="rect">
            <a:avLst/>
          </a:prstGeom>
          <a:noFill/>
          <a:ln>
            <a:noFill/>
          </a:ln>
          <a:effectLst/>
          <a:extLst>
            <a:ext uri="{909E8E84-426E-40DD-AFC4-6F175D3DCCD1}">
              <a14:hiddenFill xmlns:a14="http://schemas.microsoft.com/office/drawing/2010/main">
                <a:solidFill>
                  <a:srgbClr val="99FFCC"/>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kumimoji="1" sz="900">
                <a:solidFill>
                  <a:srgbClr val="FF0000"/>
                </a:solidFill>
                <a:latin typeface="Times New Roman" pitchFamily="18" charset="0"/>
                <a:ea typeface="ＭＳ Ｐゴシック" charset="-128"/>
              </a:defRPr>
            </a:lvl1pPr>
            <a:lvl2pPr marL="742950" indent="-285750" eaLnBrk="0" hangingPunct="0">
              <a:defRPr kumimoji="1" sz="900">
                <a:solidFill>
                  <a:srgbClr val="FF0000"/>
                </a:solidFill>
                <a:latin typeface="Times New Roman" pitchFamily="18" charset="0"/>
                <a:ea typeface="ＭＳ Ｐゴシック" charset="-128"/>
              </a:defRPr>
            </a:lvl2pPr>
            <a:lvl3pPr marL="1143000" indent="-228600" eaLnBrk="0" hangingPunct="0">
              <a:defRPr kumimoji="1" sz="900">
                <a:solidFill>
                  <a:srgbClr val="FF0000"/>
                </a:solidFill>
                <a:latin typeface="Times New Roman" pitchFamily="18" charset="0"/>
                <a:ea typeface="ＭＳ Ｐゴシック" charset="-128"/>
              </a:defRPr>
            </a:lvl3pPr>
            <a:lvl4pPr marL="1600200" indent="-228600" eaLnBrk="0" hangingPunct="0">
              <a:defRPr kumimoji="1" sz="900">
                <a:solidFill>
                  <a:srgbClr val="FF0000"/>
                </a:solidFill>
                <a:latin typeface="Times New Roman" pitchFamily="18" charset="0"/>
                <a:ea typeface="ＭＳ Ｐゴシック" charset="-128"/>
              </a:defRPr>
            </a:lvl4pPr>
            <a:lvl5pPr marL="2057400" indent="-228600" eaLnBrk="0" hangingPunct="0">
              <a:defRPr kumimoji="1" sz="900">
                <a:solidFill>
                  <a:srgbClr val="FF0000"/>
                </a:solidFill>
                <a:latin typeface="Times New Roman" pitchFamily="18" charset="0"/>
                <a:ea typeface="ＭＳ Ｐゴシック" charset="-128"/>
              </a:defRPr>
            </a:lvl5pPr>
            <a:lvl6pPr marL="2514600" indent="-228600" algn="ctr" eaLnBrk="0" fontAlgn="base" hangingPunct="0">
              <a:spcBef>
                <a:spcPct val="50000"/>
              </a:spcBef>
              <a:spcAft>
                <a:spcPct val="0"/>
              </a:spcAft>
              <a:defRPr kumimoji="1" sz="900">
                <a:solidFill>
                  <a:srgbClr val="FF0000"/>
                </a:solidFill>
                <a:latin typeface="Times New Roman" pitchFamily="18" charset="0"/>
                <a:ea typeface="ＭＳ Ｐゴシック" charset="-128"/>
              </a:defRPr>
            </a:lvl6pPr>
            <a:lvl7pPr marL="2971800" indent="-228600" algn="ctr" eaLnBrk="0" fontAlgn="base" hangingPunct="0">
              <a:spcBef>
                <a:spcPct val="50000"/>
              </a:spcBef>
              <a:spcAft>
                <a:spcPct val="0"/>
              </a:spcAft>
              <a:defRPr kumimoji="1" sz="900">
                <a:solidFill>
                  <a:srgbClr val="FF0000"/>
                </a:solidFill>
                <a:latin typeface="Times New Roman" pitchFamily="18" charset="0"/>
                <a:ea typeface="ＭＳ Ｐゴシック" charset="-128"/>
              </a:defRPr>
            </a:lvl7pPr>
            <a:lvl8pPr marL="3429000" indent="-228600" algn="ctr" eaLnBrk="0" fontAlgn="base" hangingPunct="0">
              <a:spcBef>
                <a:spcPct val="50000"/>
              </a:spcBef>
              <a:spcAft>
                <a:spcPct val="0"/>
              </a:spcAft>
              <a:defRPr kumimoji="1" sz="900">
                <a:solidFill>
                  <a:srgbClr val="FF0000"/>
                </a:solidFill>
                <a:latin typeface="Times New Roman" pitchFamily="18" charset="0"/>
                <a:ea typeface="ＭＳ Ｐゴシック" charset="-128"/>
              </a:defRPr>
            </a:lvl8pPr>
            <a:lvl9pPr marL="3886200" indent="-228600" algn="ctr" eaLnBrk="0" fontAlgn="base" hangingPunct="0">
              <a:spcBef>
                <a:spcPct val="50000"/>
              </a:spcBef>
              <a:spcAft>
                <a:spcPct val="0"/>
              </a:spcAft>
              <a:defRPr kumimoji="1" sz="900">
                <a:solidFill>
                  <a:srgbClr val="FF0000"/>
                </a:solidFill>
                <a:latin typeface="Times New Roman" pitchFamily="18" charset="0"/>
                <a:ea typeface="ＭＳ Ｐゴシック" charset="-128"/>
              </a:defRPr>
            </a:lvl9pPr>
          </a:lstStyle>
          <a:p>
            <a:pPr eaLnBrk="1" hangingPunct="1">
              <a:spcBef>
                <a:spcPct val="50000"/>
              </a:spcBef>
              <a:defRPr/>
            </a:pPr>
            <a:r>
              <a:rPr lang="en-US" altLang="ja-JP" sz="700" dirty="0">
                <a:solidFill>
                  <a:srgbClr val="000000"/>
                </a:solidFill>
                <a:latin typeface="Arial" panose="020B0604020202020204" pitchFamily="34" charset="0"/>
                <a:cs typeface="Arial" panose="020B0604020202020204" pitchFamily="34" charset="0"/>
              </a:rPr>
              <a:t>How Collaborate with Collaboration Partners</a:t>
            </a:r>
            <a:endParaRPr lang="ja-JP" altLang="en-US" sz="700" dirty="0">
              <a:solidFill>
                <a:srgbClr val="000000"/>
              </a:solidFill>
              <a:latin typeface="Arial" panose="020B0604020202020204" pitchFamily="34" charset="0"/>
              <a:cs typeface="Arial" panose="020B0604020202020204" pitchFamily="34" charset="0"/>
            </a:endParaRPr>
          </a:p>
        </p:txBody>
      </p:sp>
      <p:sp>
        <p:nvSpPr>
          <p:cNvPr id="83" name="Text Box 414"/>
          <p:cNvSpPr txBox="1">
            <a:spLocks noChangeArrowheads="1"/>
          </p:cNvSpPr>
          <p:nvPr userDrawn="1"/>
        </p:nvSpPr>
        <p:spPr bwMode="auto">
          <a:xfrm>
            <a:off x="4214066" y="1735002"/>
            <a:ext cx="1241045" cy="200055"/>
          </a:xfrm>
          <a:prstGeom prst="rect">
            <a:avLst/>
          </a:prstGeom>
          <a:noFill/>
          <a:ln>
            <a:noFill/>
          </a:ln>
          <a:effectLst/>
          <a:extLst>
            <a:ext uri="{909E8E84-426E-40DD-AFC4-6F175D3DCCD1}">
              <a14:hiddenFill xmlns:a14="http://schemas.microsoft.com/office/drawing/2010/main">
                <a:solidFill>
                  <a:srgbClr val="99FFCC"/>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kumimoji="1" sz="900">
                <a:solidFill>
                  <a:srgbClr val="FF0000"/>
                </a:solidFill>
                <a:latin typeface="Times New Roman" pitchFamily="18" charset="0"/>
                <a:ea typeface="ＭＳ Ｐゴシック" charset="-128"/>
              </a:defRPr>
            </a:lvl1pPr>
            <a:lvl2pPr marL="742950" indent="-285750" eaLnBrk="0" hangingPunct="0">
              <a:defRPr kumimoji="1" sz="900">
                <a:solidFill>
                  <a:srgbClr val="FF0000"/>
                </a:solidFill>
                <a:latin typeface="Times New Roman" pitchFamily="18" charset="0"/>
                <a:ea typeface="ＭＳ Ｐゴシック" charset="-128"/>
              </a:defRPr>
            </a:lvl2pPr>
            <a:lvl3pPr marL="1143000" indent="-228600" eaLnBrk="0" hangingPunct="0">
              <a:defRPr kumimoji="1" sz="900">
                <a:solidFill>
                  <a:srgbClr val="FF0000"/>
                </a:solidFill>
                <a:latin typeface="Times New Roman" pitchFamily="18" charset="0"/>
                <a:ea typeface="ＭＳ Ｐゴシック" charset="-128"/>
              </a:defRPr>
            </a:lvl3pPr>
            <a:lvl4pPr marL="1600200" indent="-228600" eaLnBrk="0" hangingPunct="0">
              <a:defRPr kumimoji="1" sz="900">
                <a:solidFill>
                  <a:srgbClr val="FF0000"/>
                </a:solidFill>
                <a:latin typeface="Times New Roman" pitchFamily="18" charset="0"/>
                <a:ea typeface="ＭＳ Ｐゴシック" charset="-128"/>
              </a:defRPr>
            </a:lvl4pPr>
            <a:lvl5pPr marL="2057400" indent="-228600" eaLnBrk="0" hangingPunct="0">
              <a:defRPr kumimoji="1" sz="900">
                <a:solidFill>
                  <a:srgbClr val="FF0000"/>
                </a:solidFill>
                <a:latin typeface="Times New Roman" pitchFamily="18" charset="0"/>
                <a:ea typeface="ＭＳ Ｐゴシック" charset="-128"/>
              </a:defRPr>
            </a:lvl5pPr>
            <a:lvl6pPr marL="2514600" indent="-228600" algn="ctr" eaLnBrk="0" fontAlgn="base" hangingPunct="0">
              <a:spcBef>
                <a:spcPct val="50000"/>
              </a:spcBef>
              <a:spcAft>
                <a:spcPct val="0"/>
              </a:spcAft>
              <a:defRPr kumimoji="1" sz="900">
                <a:solidFill>
                  <a:srgbClr val="FF0000"/>
                </a:solidFill>
                <a:latin typeface="Times New Roman" pitchFamily="18" charset="0"/>
                <a:ea typeface="ＭＳ Ｐゴシック" charset="-128"/>
              </a:defRPr>
            </a:lvl6pPr>
            <a:lvl7pPr marL="2971800" indent="-228600" algn="ctr" eaLnBrk="0" fontAlgn="base" hangingPunct="0">
              <a:spcBef>
                <a:spcPct val="50000"/>
              </a:spcBef>
              <a:spcAft>
                <a:spcPct val="0"/>
              </a:spcAft>
              <a:defRPr kumimoji="1" sz="900">
                <a:solidFill>
                  <a:srgbClr val="FF0000"/>
                </a:solidFill>
                <a:latin typeface="Times New Roman" pitchFamily="18" charset="0"/>
                <a:ea typeface="ＭＳ Ｐゴシック" charset="-128"/>
              </a:defRPr>
            </a:lvl7pPr>
            <a:lvl8pPr marL="3429000" indent="-228600" algn="ctr" eaLnBrk="0" fontAlgn="base" hangingPunct="0">
              <a:spcBef>
                <a:spcPct val="50000"/>
              </a:spcBef>
              <a:spcAft>
                <a:spcPct val="0"/>
              </a:spcAft>
              <a:defRPr kumimoji="1" sz="900">
                <a:solidFill>
                  <a:srgbClr val="FF0000"/>
                </a:solidFill>
                <a:latin typeface="Times New Roman" pitchFamily="18" charset="0"/>
                <a:ea typeface="ＭＳ Ｐゴシック" charset="-128"/>
              </a:defRPr>
            </a:lvl8pPr>
            <a:lvl9pPr marL="3886200" indent="-228600" algn="ctr" eaLnBrk="0" fontAlgn="base" hangingPunct="0">
              <a:spcBef>
                <a:spcPct val="50000"/>
              </a:spcBef>
              <a:spcAft>
                <a:spcPct val="0"/>
              </a:spcAft>
              <a:defRPr kumimoji="1" sz="900">
                <a:solidFill>
                  <a:srgbClr val="FF0000"/>
                </a:solidFill>
                <a:latin typeface="Times New Roman" pitchFamily="18" charset="0"/>
                <a:ea typeface="ＭＳ Ｐゴシック" charset="-128"/>
              </a:defRPr>
            </a:lvl9pPr>
          </a:lstStyle>
          <a:p>
            <a:pPr eaLnBrk="1" hangingPunct="1">
              <a:spcBef>
                <a:spcPct val="50000"/>
              </a:spcBef>
              <a:defRPr/>
            </a:pPr>
            <a:r>
              <a:rPr lang="en-US" altLang="ja-JP" sz="700" dirty="0">
                <a:solidFill>
                  <a:srgbClr val="000000"/>
                </a:solidFill>
                <a:latin typeface="Arial" panose="020B0604020202020204" pitchFamily="34" charset="0"/>
                <a:ea typeface="ＭＳ Ｐゴシック"/>
                <a:cs typeface="Arial" panose="020B0604020202020204" pitchFamily="34" charset="0"/>
              </a:rPr>
              <a:t>(1) This Fiscal Year’s Goal</a:t>
            </a:r>
            <a:endParaRPr lang="ja-JP" altLang="en-US" sz="700" dirty="0">
              <a:solidFill>
                <a:srgbClr val="000000"/>
              </a:solidFill>
              <a:latin typeface="Arial" panose="020B0604020202020204" pitchFamily="34" charset="0"/>
              <a:ea typeface="ＭＳ Ｐゴシック"/>
              <a:cs typeface="Arial" panose="020B0604020202020204" pitchFamily="34" charset="0"/>
            </a:endParaRPr>
          </a:p>
        </p:txBody>
      </p:sp>
      <p:sp>
        <p:nvSpPr>
          <p:cNvPr id="84" name="Text Box 414"/>
          <p:cNvSpPr txBox="1">
            <a:spLocks noChangeArrowheads="1"/>
          </p:cNvSpPr>
          <p:nvPr userDrawn="1"/>
        </p:nvSpPr>
        <p:spPr bwMode="auto">
          <a:xfrm>
            <a:off x="4214059" y="2483540"/>
            <a:ext cx="728084" cy="200055"/>
          </a:xfrm>
          <a:prstGeom prst="rect">
            <a:avLst/>
          </a:prstGeom>
          <a:noFill/>
          <a:ln>
            <a:noFill/>
          </a:ln>
          <a:effectLst/>
          <a:extLst>
            <a:ext uri="{909E8E84-426E-40DD-AFC4-6F175D3DCCD1}">
              <a14:hiddenFill xmlns:a14="http://schemas.microsoft.com/office/drawing/2010/main">
                <a:solidFill>
                  <a:srgbClr val="99FFCC"/>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kumimoji="1" sz="900">
                <a:solidFill>
                  <a:srgbClr val="FF0000"/>
                </a:solidFill>
                <a:latin typeface="Times New Roman" pitchFamily="18" charset="0"/>
                <a:ea typeface="ＭＳ Ｐゴシック" charset="-128"/>
              </a:defRPr>
            </a:lvl1pPr>
            <a:lvl2pPr marL="742950" indent="-285750" eaLnBrk="0" hangingPunct="0">
              <a:defRPr kumimoji="1" sz="900">
                <a:solidFill>
                  <a:srgbClr val="FF0000"/>
                </a:solidFill>
                <a:latin typeface="Times New Roman" pitchFamily="18" charset="0"/>
                <a:ea typeface="ＭＳ Ｐゴシック" charset="-128"/>
              </a:defRPr>
            </a:lvl2pPr>
            <a:lvl3pPr marL="1143000" indent="-228600" eaLnBrk="0" hangingPunct="0">
              <a:defRPr kumimoji="1" sz="900">
                <a:solidFill>
                  <a:srgbClr val="FF0000"/>
                </a:solidFill>
                <a:latin typeface="Times New Roman" pitchFamily="18" charset="0"/>
                <a:ea typeface="ＭＳ Ｐゴシック" charset="-128"/>
              </a:defRPr>
            </a:lvl3pPr>
            <a:lvl4pPr marL="1600200" indent="-228600" eaLnBrk="0" hangingPunct="0">
              <a:defRPr kumimoji="1" sz="900">
                <a:solidFill>
                  <a:srgbClr val="FF0000"/>
                </a:solidFill>
                <a:latin typeface="Times New Roman" pitchFamily="18" charset="0"/>
                <a:ea typeface="ＭＳ Ｐゴシック" charset="-128"/>
              </a:defRPr>
            </a:lvl4pPr>
            <a:lvl5pPr marL="2057400" indent="-228600" eaLnBrk="0" hangingPunct="0">
              <a:defRPr kumimoji="1" sz="900">
                <a:solidFill>
                  <a:srgbClr val="FF0000"/>
                </a:solidFill>
                <a:latin typeface="Times New Roman" pitchFamily="18" charset="0"/>
                <a:ea typeface="ＭＳ Ｐゴシック" charset="-128"/>
              </a:defRPr>
            </a:lvl5pPr>
            <a:lvl6pPr marL="2514600" indent="-228600" algn="ctr" eaLnBrk="0" fontAlgn="base" hangingPunct="0">
              <a:spcBef>
                <a:spcPct val="50000"/>
              </a:spcBef>
              <a:spcAft>
                <a:spcPct val="0"/>
              </a:spcAft>
              <a:defRPr kumimoji="1" sz="900">
                <a:solidFill>
                  <a:srgbClr val="FF0000"/>
                </a:solidFill>
                <a:latin typeface="Times New Roman" pitchFamily="18" charset="0"/>
                <a:ea typeface="ＭＳ Ｐゴシック" charset="-128"/>
              </a:defRPr>
            </a:lvl6pPr>
            <a:lvl7pPr marL="2971800" indent="-228600" algn="ctr" eaLnBrk="0" fontAlgn="base" hangingPunct="0">
              <a:spcBef>
                <a:spcPct val="50000"/>
              </a:spcBef>
              <a:spcAft>
                <a:spcPct val="0"/>
              </a:spcAft>
              <a:defRPr kumimoji="1" sz="900">
                <a:solidFill>
                  <a:srgbClr val="FF0000"/>
                </a:solidFill>
                <a:latin typeface="Times New Roman" pitchFamily="18" charset="0"/>
                <a:ea typeface="ＭＳ Ｐゴシック" charset="-128"/>
              </a:defRPr>
            </a:lvl7pPr>
            <a:lvl8pPr marL="3429000" indent="-228600" algn="ctr" eaLnBrk="0" fontAlgn="base" hangingPunct="0">
              <a:spcBef>
                <a:spcPct val="50000"/>
              </a:spcBef>
              <a:spcAft>
                <a:spcPct val="0"/>
              </a:spcAft>
              <a:defRPr kumimoji="1" sz="900">
                <a:solidFill>
                  <a:srgbClr val="FF0000"/>
                </a:solidFill>
                <a:latin typeface="Times New Roman" pitchFamily="18" charset="0"/>
                <a:ea typeface="ＭＳ Ｐゴシック" charset="-128"/>
              </a:defRPr>
            </a:lvl8pPr>
            <a:lvl9pPr marL="3886200" indent="-228600" algn="ctr" eaLnBrk="0" fontAlgn="base" hangingPunct="0">
              <a:spcBef>
                <a:spcPct val="50000"/>
              </a:spcBef>
              <a:spcAft>
                <a:spcPct val="0"/>
              </a:spcAft>
              <a:defRPr kumimoji="1" sz="900">
                <a:solidFill>
                  <a:srgbClr val="FF0000"/>
                </a:solidFill>
                <a:latin typeface="Times New Roman" pitchFamily="18" charset="0"/>
                <a:ea typeface="ＭＳ Ｐゴシック" charset="-128"/>
              </a:defRPr>
            </a:lvl9pPr>
          </a:lstStyle>
          <a:p>
            <a:pPr eaLnBrk="1" hangingPunct="1">
              <a:spcBef>
                <a:spcPct val="50000"/>
              </a:spcBef>
              <a:defRPr/>
            </a:pPr>
            <a:r>
              <a:rPr lang="en-US" altLang="ja-JP" sz="700" dirty="0">
                <a:solidFill>
                  <a:srgbClr val="000000"/>
                </a:solidFill>
                <a:latin typeface="Arial" panose="020B0604020202020204" pitchFamily="34" charset="0"/>
                <a:ea typeface="ＭＳ Ｐゴシック"/>
                <a:cs typeface="Arial" panose="020B0604020202020204" pitchFamily="34" charset="0"/>
              </a:rPr>
              <a:t>(2) Final Goal</a:t>
            </a:r>
            <a:endParaRPr lang="ja-JP" altLang="en-US" sz="700" dirty="0">
              <a:solidFill>
                <a:srgbClr val="000000"/>
              </a:solidFill>
              <a:latin typeface="Arial" panose="020B0604020202020204" pitchFamily="34" charset="0"/>
              <a:ea typeface="ＭＳ Ｐゴシック"/>
              <a:cs typeface="Arial" panose="020B0604020202020204" pitchFamily="34" charset="0"/>
            </a:endParaRPr>
          </a:p>
        </p:txBody>
      </p:sp>
      <p:sp>
        <p:nvSpPr>
          <p:cNvPr id="85" name="Rectangle 243"/>
          <p:cNvSpPr>
            <a:spLocks noChangeArrowheads="1"/>
          </p:cNvSpPr>
          <p:nvPr userDrawn="1"/>
        </p:nvSpPr>
        <p:spPr bwMode="auto">
          <a:xfrm>
            <a:off x="9524405" y="870422"/>
            <a:ext cx="2287379" cy="603872"/>
          </a:xfrm>
          <a:prstGeom prst="rect">
            <a:avLst/>
          </a:prstGeom>
          <a:noFill/>
          <a:ln w="2857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kumimoji="1" sz="900">
                <a:solidFill>
                  <a:srgbClr val="FF0000"/>
                </a:solidFill>
                <a:latin typeface="Times New Roman" pitchFamily="18" charset="0"/>
                <a:ea typeface="ＭＳ Ｐゴシック" charset="-128"/>
              </a:defRPr>
            </a:lvl1pPr>
            <a:lvl2pPr marL="742950" indent="-285750" eaLnBrk="0" hangingPunct="0">
              <a:defRPr kumimoji="1" sz="900">
                <a:solidFill>
                  <a:srgbClr val="FF0000"/>
                </a:solidFill>
                <a:latin typeface="Times New Roman" pitchFamily="18" charset="0"/>
                <a:ea typeface="ＭＳ Ｐゴシック" charset="-128"/>
              </a:defRPr>
            </a:lvl2pPr>
            <a:lvl3pPr marL="1143000" indent="-228600" eaLnBrk="0" hangingPunct="0">
              <a:defRPr kumimoji="1" sz="900">
                <a:solidFill>
                  <a:srgbClr val="FF0000"/>
                </a:solidFill>
                <a:latin typeface="Times New Roman" pitchFamily="18" charset="0"/>
                <a:ea typeface="ＭＳ Ｐゴシック" charset="-128"/>
              </a:defRPr>
            </a:lvl3pPr>
            <a:lvl4pPr marL="1600200" indent="-228600" eaLnBrk="0" hangingPunct="0">
              <a:defRPr kumimoji="1" sz="900">
                <a:solidFill>
                  <a:srgbClr val="FF0000"/>
                </a:solidFill>
                <a:latin typeface="Times New Roman" pitchFamily="18" charset="0"/>
                <a:ea typeface="ＭＳ Ｐゴシック" charset="-128"/>
              </a:defRPr>
            </a:lvl4pPr>
            <a:lvl5pPr marL="2057400" indent="-228600" eaLnBrk="0" hangingPunct="0">
              <a:defRPr kumimoji="1" sz="900">
                <a:solidFill>
                  <a:srgbClr val="FF0000"/>
                </a:solidFill>
                <a:latin typeface="Times New Roman" pitchFamily="18" charset="0"/>
                <a:ea typeface="ＭＳ Ｐゴシック" charset="-128"/>
              </a:defRPr>
            </a:lvl5pPr>
            <a:lvl6pPr marL="2514600" indent="-228600" algn="ctr" eaLnBrk="0" fontAlgn="base" hangingPunct="0">
              <a:spcBef>
                <a:spcPct val="50000"/>
              </a:spcBef>
              <a:spcAft>
                <a:spcPct val="0"/>
              </a:spcAft>
              <a:defRPr kumimoji="1" sz="900">
                <a:solidFill>
                  <a:srgbClr val="FF0000"/>
                </a:solidFill>
                <a:latin typeface="Times New Roman" pitchFamily="18" charset="0"/>
                <a:ea typeface="ＭＳ Ｐゴシック" charset="-128"/>
              </a:defRPr>
            </a:lvl6pPr>
            <a:lvl7pPr marL="2971800" indent="-228600" algn="ctr" eaLnBrk="0" fontAlgn="base" hangingPunct="0">
              <a:spcBef>
                <a:spcPct val="50000"/>
              </a:spcBef>
              <a:spcAft>
                <a:spcPct val="0"/>
              </a:spcAft>
              <a:defRPr kumimoji="1" sz="900">
                <a:solidFill>
                  <a:srgbClr val="FF0000"/>
                </a:solidFill>
                <a:latin typeface="Times New Roman" pitchFamily="18" charset="0"/>
                <a:ea typeface="ＭＳ Ｐゴシック" charset="-128"/>
              </a:defRPr>
            </a:lvl7pPr>
            <a:lvl8pPr marL="3429000" indent="-228600" algn="ctr" eaLnBrk="0" fontAlgn="base" hangingPunct="0">
              <a:spcBef>
                <a:spcPct val="50000"/>
              </a:spcBef>
              <a:spcAft>
                <a:spcPct val="0"/>
              </a:spcAft>
              <a:defRPr kumimoji="1" sz="900">
                <a:solidFill>
                  <a:srgbClr val="FF0000"/>
                </a:solidFill>
                <a:latin typeface="Times New Roman" pitchFamily="18" charset="0"/>
                <a:ea typeface="ＭＳ Ｐゴシック" charset="-128"/>
              </a:defRPr>
            </a:lvl8pPr>
            <a:lvl9pPr marL="3886200" indent="-228600" algn="ctr" eaLnBrk="0" fontAlgn="base" hangingPunct="0">
              <a:spcBef>
                <a:spcPct val="50000"/>
              </a:spcBef>
              <a:spcAft>
                <a:spcPct val="0"/>
              </a:spcAft>
              <a:defRPr kumimoji="1" sz="900">
                <a:solidFill>
                  <a:srgbClr val="FF0000"/>
                </a:solidFill>
                <a:latin typeface="Times New Roman" pitchFamily="18" charset="0"/>
                <a:ea typeface="ＭＳ Ｐゴシック" charset="-128"/>
              </a:defRPr>
            </a:lvl9pPr>
          </a:lstStyle>
          <a:p>
            <a:pPr eaLnBrk="1" hangingPunct="1">
              <a:defRPr/>
            </a:pPr>
            <a:endParaRPr lang="ja-JP" altLang="en-US" sz="900">
              <a:latin typeface="Arial" panose="020B0604020202020204" pitchFamily="34" charset="0"/>
              <a:cs typeface="Arial" panose="020B0604020202020204" pitchFamily="34" charset="0"/>
            </a:endParaRPr>
          </a:p>
        </p:txBody>
      </p:sp>
      <p:sp>
        <p:nvSpPr>
          <p:cNvPr id="86" name="Line 244"/>
          <p:cNvSpPr>
            <a:spLocks noChangeShapeType="1"/>
          </p:cNvSpPr>
          <p:nvPr userDrawn="1"/>
        </p:nvSpPr>
        <p:spPr bwMode="auto">
          <a:xfrm>
            <a:off x="10429004" y="870422"/>
            <a:ext cx="0" cy="6096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sz="900">
              <a:solidFill>
                <a:srgbClr val="FF0000"/>
              </a:solidFill>
              <a:ea typeface="ＭＳ Ｐゴシック" charset="-128"/>
              <a:cs typeface="Arial" panose="020B0604020202020204" pitchFamily="34" charset="0"/>
            </a:endParaRPr>
          </a:p>
        </p:txBody>
      </p:sp>
      <p:sp>
        <p:nvSpPr>
          <p:cNvPr id="87" name="Line 246"/>
          <p:cNvSpPr>
            <a:spLocks noChangeShapeType="1"/>
          </p:cNvSpPr>
          <p:nvPr userDrawn="1"/>
        </p:nvSpPr>
        <p:spPr bwMode="auto">
          <a:xfrm>
            <a:off x="9524407" y="1168872"/>
            <a:ext cx="2287924"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sz="900">
              <a:solidFill>
                <a:srgbClr val="FF0000"/>
              </a:solidFill>
              <a:ea typeface="ＭＳ Ｐゴシック" charset="-128"/>
              <a:cs typeface="Arial" panose="020B0604020202020204" pitchFamily="34" charset="0"/>
            </a:endParaRPr>
          </a:p>
        </p:txBody>
      </p:sp>
      <p:sp>
        <p:nvSpPr>
          <p:cNvPr id="91" name="Text Box 251"/>
          <p:cNvSpPr txBox="1">
            <a:spLocks noChangeArrowheads="1"/>
          </p:cNvSpPr>
          <p:nvPr userDrawn="1"/>
        </p:nvSpPr>
        <p:spPr bwMode="auto">
          <a:xfrm>
            <a:off x="10363700" y="965010"/>
            <a:ext cx="1243973" cy="1384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nchor="ctr" anchorCtr="1">
            <a:spAutoFit/>
          </a:bodyPr>
          <a:lstStyle>
            <a:lvl1pPr eaLnBrk="0" hangingPunct="0">
              <a:defRPr kumimoji="1" sz="900">
                <a:solidFill>
                  <a:srgbClr val="FF0000"/>
                </a:solidFill>
                <a:latin typeface="Times New Roman" pitchFamily="18" charset="0"/>
                <a:ea typeface="ＭＳ Ｐゴシック" charset="-128"/>
              </a:defRPr>
            </a:lvl1pPr>
            <a:lvl2pPr marL="742950" indent="-285750" eaLnBrk="0" hangingPunct="0">
              <a:defRPr kumimoji="1" sz="900">
                <a:solidFill>
                  <a:srgbClr val="FF0000"/>
                </a:solidFill>
                <a:latin typeface="Times New Roman" pitchFamily="18" charset="0"/>
                <a:ea typeface="ＭＳ Ｐゴシック" charset="-128"/>
              </a:defRPr>
            </a:lvl2pPr>
            <a:lvl3pPr marL="1143000" indent="-228600" eaLnBrk="0" hangingPunct="0">
              <a:defRPr kumimoji="1" sz="900">
                <a:solidFill>
                  <a:srgbClr val="FF0000"/>
                </a:solidFill>
                <a:latin typeface="Times New Roman" pitchFamily="18" charset="0"/>
                <a:ea typeface="ＭＳ Ｐゴシック" charset="-128"/>
              </a:defRPr>
            </a:lvl3pPr>
            <a:lvl4pPr marL="1600200" indent="-228600" eaLnBrk="0" hangingPunct="0">
              <a:defRPr kumimoji="1" sz="900">
                <a:solidFill>
                  <a:srgbClr val="FF0000"/>
                </a:solidFill>
                <a:latin typeface="Times New Roman" pitchFamily="18" charset="0"/>
                <a:ea typeface="ＭＳ Ｐゴシック" charset="-128"/>
              </a:defRPr>
            </a:lvl4pPr>
            <a:lvl5pPr marL="2057400" indent="-228600" eaLnBrk="0" hangingPunct="0">
              <a:defRPr kumimoji="1" sz="900">
                <a:solidFill>
                  <a:srgbClr val="FF0000"/>
                </a:solidFill>
                <a:latin typeface="Times New Roman" pitchFamily="18" charset="0"/>
                <a:ea typeface="ＭＳ Ｐゴシック" charset="-128"/>
              </a:defRPr>
            </a:lvl5pPr>
            <a:lvl6pPr marL="2514600" indent="-228600" algn="ctr" eaLnBrk="0" fontAlgn="base" hangingPunct="0">
              <a:spcBef>
                <a:spcPct val="50000"/>
              </a:spcBef>
              <a:spcAft>
                <a:spcPct val="0"/>
              </a:spcAft>
              <a:defRPr kumimoji="1" sz="900">
                <a:solidFill>
                  <a:srgbClr val="FF0000"/>
                </a:solidFill>
                <a:latin typeface="Times New Roman" pitchFamily="18" charset="0"/>
                <a:ea typeface="ＭＳ Ｐゴシック" charset="-128"/>
              </a:defRPr>
            </a:lvl6pPr>
            <a:lvl7pPr marL="2971800" indent="-228600" algn="ctr" eaLnBrk="0" fontAlgn="base" hangingPunct="0">
              <a:spcBef>
                <a:spcPct val="50000"/>
              </a:spcBef>
              <a:spcAft>
                <a:spcPct val="0"/>
              </a:spcAft>
              <a:defRPr kumimoji="1" sz="900">
                <a:solidFill>
                  <a:srgbClr val="FF0000"/>
                </a:solidFill>
                <a:latin typeface="Times New Roman" pitchFamily="18" charset="0"/>
                <a:ea typeface="ＭＳ Ｐゴシック" charset="-128"/>
              </a:defRPr>
            </a:lvl7pPr>
            <a:lvl8pPr marL="3429000" indent="-228600" algn="ctr" eaLnBrk="0" fontAlgn="base" hangingPunct="0">
              <a:spcBef>
                <a:spcPct val="50000"/>
              </a:spcBef>
              <a:spcAft>
                <a:spcPct val="0"/>
              </a:spcAft>
              <a:defRPr kumimoji="1" sz="900">
                <a:solidFill>
                  <a:srgbClr val="FF0000"/>
                </a:solidFill>
                <a:latin typeface="Times New Roman" pitchFamily="18" charset="0"/>
                <a:ea typeface="ＭＳ Ｐゴシック" charset="-128"/>
              </a:defRPr>
            </a:lvl8pPr>
            <a:lvl9pPr marL="3886200" indent="-228600" algn="ctr" eaLnBrk="0" fontAlgn="base" hangingPunct="0">
              <a:spcBef>
                <a:spcPct val="50000"/>
              </a:spcBef>
              <a:spcAft>
                <a:spcPct val="0"/>
              </a:spcAft>
              <a:defRPr kumimoji="1" sz="900">
                <a:solidFill>
                  <a:srgbClr val="FF0000"/>
                </a:solidFill>
                <a:latin typeface="Times New Roman" pitchFamily="18" charset="0"/>
                <a:ea typeface="ＭＳ Ｐゴシック" charset="-128"/>
              </a:defRPr>
            </a:lvl9pPr>
          </a:lstStyle>
          <a:p>
            <a:pPr algn="ctr" eaLnBrk="1" hangingPunct="1">
              <a:defRPr/>
            </a:pPr>
            <a:r>
              <a:rPr lang="en-US" altLang="ja-JP" sz="900" dirty="0">
                <a:solidFill>
                  <a:srgbClr val="000000"/>
                </a:solidFill>
                <a:latin typeface="Arial" panose="020B0604020202020204" pitchFamily="34" charset="0"/>
                <a:cs typeface="Arial" panose="020B0604020202020204" pitchFamily="34" charset="0"/>
              </a:rPr>
              <a:t>2015/      /                                      </a:t>
            </a:r>
            <a:endParaRPr lang="ja-JP" altLang="en-US" sz="900" dirty="0">
              <a:solidFill>
                <a:srgbClr val="000000"/>
              </a:solidFill>
              <a:latin typeface="Arial" panose="020B0604020202020204" pitchFamily="34" charset="0"/>
              <a:cs typeface="Arial" panose="020B0604020202020204" pitchFamily="34" charset="0"/>
            </a:endParaRPr>
          </a:p>
        </p:txBody>
      </p:sp>
      <p:sp>
        <p:nvSpPr>
          <p:cNvPr id="101" name="Text Box 470"/>
          <p:cNvSpPr txBox="1">
            <a:spLocks noChangeArrowheads="1"/>
          </p:cNvSpPr>
          <p:nvPr userDrawn="1"/>
        </p:nvSpPr>
        <p:spPr bwMode="auto">
          <a:xfrm>
            <a:off x="9641010" y="922120"/>
            <a:ext cx="500458"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kumimoji="1" sz="900">
                <a:solidFill>
                  <a:srgbClr val="FF0000"/>
                </a:solidFill>
                <a:latin typeface="Times New Roman" pitchFamily="18" charset="0"/>
                <a:ea typeface="ＭＳ Ｐゴシック" charset="-128"/>
              </a:defRPr>
            </a:lvl1pPr>
            <a:lvl2pPr marL="742950" indent="-285750" eaLnBrk="0" hangingPunct="0">
              <a:defRPr kumimoji="1" sz="900">
                <a:solidFill>
                  <a:srgbClr val="FF0000"/>
                </a:solidFill>
                <a:latin typeface="Times New Roman" pitchFamily="18" charset="0"/>
                <a:ea typeface="ＭＳ Ｐゴシック" charset="-128"/>
              </a:defRPr>
            </a:lvl2pPr>
            <a:lvl3pPr marL="1143000" indent="-228600" eaLnBrk="0" hangingPunct="0">
              <a:defRPr kumimoji="1" sz="900">
                <a:solidFill>
                  <a:srgbClr val="FF0000"/>
                </a:solidFill>
                <a:latin typeface="Times New Roman" pitchFamily="18" charset="0"/>
                <a:ea typeface="ＭＳ Ｐゴシック" charset="-128"/>
              </a:defRPr>
            </a:lvl3pPr>
            <a:lvl4pPr marL="1600200" indent="-228600" eaLnBrk="0" hangingPunct="0">
              <a:defRPr kumimoji="1" sz="900">
                <a:solidFill>
                  <a:srgbClr val="FF0000"/>
                </a:solidFill>
                <a:latin typeface="Times New Roman" pitchFamily="18" charset="0"/>
                <a:ea typeface="ＭＳ Ｐゴシック" charset="-128"/>
              </a:defRPr>
            </a:lvl4pPr>
            <a:lvl5pPr marL="2057400" indent="-228600" eaLnBrk="0" hangingPunct="0">
              <a:defRPr kumimoji="1" sz="900">
                <a:solidFill>
                  <a:srgbClr val="FF0000"/>
                </a:solidFill>
                <a:latin typeface="Times New Roman" pitchFamily="18" charset="0"/>
                <a:ea typeface="ＭＳ Ｐゴシック" charset="-128"/>
              </a:defRPr>
            </a:lvl5pPr>
            <a:lvl6pPr marL="2514600" indent="-228600" algn="ctr" eaLnBrk="0" fontAlgn="base" hangingPunct="0">
              <a:spcBef>
                <a:spcPct val="50000"/>
              </a:spcBef>
              <a:spcAft>
                <a:spcPct val="0"/>
              </a:spcAft>
              <a:defRPr kumimoji="1" sz="900">
                <a:solidFill>
                  <a:srgbClr val="FF0000"/>
                </a:solidFill>
                <a:latin typeface="Times New Roman" pitchFamily="18" charset="0"/>
                <a:ea typeface="ＭＳ Ｐゴシック" charset="-128"/>
              </a:defRPr>
            </a:lvl6pPr>
            <a:lvl7pPr marL="2971800" indent="-228600" algn="ctr" eaLnBrk="0" fontAlgn="base" hangingPunct="0">
              <a:spcBef>
                <a:spcPct val="50000"/>
              </a:spcBef>
              <a:spcAft>
                <a:spcPct val="0"/>
              </a:spcAft>
              <a:defRPr kumimoji="1" sz="900">
                <a:solidFill>
                  <a:srgbClr val="FF0000"/>
                </a:solidFill>
                <a:latin typeface="Times New Roman" pitchFamily="18" charset="0"/>
                <a:ea typeface="ＭＳ Ｐゴシック" charset="-128"/>
              </a:defRPr>
            </a:lvl7pPr>
            <a:lvl8pPr marL="3429000" indent="-228600" algn="ctr" eaLnBrk="0" fontAlgn="base" hangingPunct="0">
              <a:spcBef>
                <a:spcPct val="50000"/>
              </a:spcBef>
              <a:spcAft>
                <a:spcPct val="0"/>
              </a:spcAft>
              <a:defRPr kumimoji="1" sz="900">
                <a:solidFill>
                  <a:srgbClr val="FF0000"/>
                </a:solidFill>
                <a:latin typeface="Times New Roman" pitchFamily="18" charset="0"/>
                <a:ea typeface="ＭＳ Ｐゴシック" charset="-128"/>
              </a:defRPr>
            </a:lvl8pPr>
            <a:lvl9pPr marL="3886200" indent="-228600" algn="ctr" eaLnBrk="0" fontAlgn="base" hangingPunct="0">
              <a:spcBef>
                <a:spcPct val="50000"/>
              </a:spcBef>
              <a:spcAft>
                <a:spcPct val="0"/>
              </a:spcAft>
              <a:defRPr kumimoji="1" sz="900">
                <a:solidFill>
                  <a:srgbClr val="FF0000"/>
                </a:solidFill>
                <a:latin typeface="Times New Roman" pitchFamily="18" charset="0"/>
                <a:ea typeface="ＭＳ Ｐゴシック" charset="-128"/>
              </a:defRPr>
            </a:lvl9pPr>
          </a:lstStyle>
          <a:p>
            <a:pPr eaLnBrk="1" hangingPunct="1">
              <a:defRPr/>
            </a:pPr>
            <a:r>
              <a:rPr lang="en-US" altLang="ja-JP" sz="900" dirty="0">
                <a:solidFill>
                  <a:srgbClr val="000000"/>
                </a:solidFill>
                <a:latin typeface="Arial" panose="020B0604020202020204" pitchFamily="34" charset="0"/>
                <a:cs typeface="Arial" panose="020B0604020202020204" pitchFamily="34" charset="0"/>
              </a:rPr>
              <a:t>1</a:t>
            </a:r>
            <a:r>
              <a:rPr lang="en-US" altLang="ja-JP" sz="900" baseline="30000" dirty="0">
                <a:solidFill>
                  <a:srgbClr val="000000"/>
                </a:solidFill>
                <a:latin typeface="Arial" panose="020B0604020202020204" pitchFamily="34" charset="0"/>
                <a:cs typeface="Arial" panose="020B0604020202020204" pitchFamily="34" charset="0"/>
              </a:rPr>
              <a:t>st</a:t>
            </a:r>
            <a:r>
              <a:rPr lang="en-US" altLang="ja-JP" sz="900" dirty="0">
                <a:solidFill>
                  <a:srgbClr val="000000"/>
                </a:solidFill>
                <a:latin typeface="Arial" panose="020B0604020202020204" pitchFamily="34" charset="0"/>
                <a:cs typeface="Arial" panose="020B0604020202020204" pitchFamily="34" charset="0"/>
              </a:rPr>
              <a:t> rev</a:t>
            </a:r>
            <a:endParaRPr lang="ja-JP" altLang="en-US" sz="900" dirty="0">
              <a:solidFill>
                <a:srgbClr val="000000"/>
              </a:solidFill>
              <a:latin typeface="Arial" panose="020B0604020202020204" pitchFamily="34" charset="0"/>
              <a:cs typeface="Arial" panose="020B0604020202020204" pitchFamily="34" charset="0"/>
            </a:endParaRPr>
          </a:p>
        </p:txBody>
      </p:sp>
      <p:sp>
        <p:nvSpPr>
          <p:cNvPr id="102" name="Text Box 471"/>
          <p:cNvSpPr txBox="1">
            <a:spLocks noChangeArrowheads="1"/>
          </p:cNvSpPr>
          <p:nvPr userDrawn="1"/>
        </p:nvSpPr>
        <p:spPr bwMode="auto">
          <a:xfrm>
            <a:off x="9652271" y="1212526"/>
            <a:ext cx="559769"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kumimoji="1" sz="900">
                <a:solidFill>
                  <a:srgbClr val="FF0000"/>
                </a:solidFill>
                <a:latin typeface="Times New Roman" pitchFamily="18" charset="0"/>
                <a:ea typeface="ＭＳ Ｐゴシック" charset="-128"/>
              </a:defRPr>
            </a:lvl1pPr>
            <a:lvl2pPr marL="742950" indent="-285750" eaLnBrk="0" hangingPunct="0">
              <a:defRPr kumimoji="1" sz="900">
                <a:solidFill>
                  <a:srgbClr val="FF0000"/>
                </a:solidFill>
                <a:latin typeface="Times New Roman" pitchFamily="18" charset="0"/>
                <a:ea typeface="ＭＳ Ｐゴシック" charset="-128"/>
              </a:defRPr>
            </a:lvl2pPr>
            <a:lvl3pPr marL="1143000" indent="-228600" eaLnBrk="0" hangingPunct="0">
              <a:defRPr kumimoji="1" sz="900">
                <a:solidFill>
                  <a:srgbClr val="FF0000"/>
                </a:solidFill>
                <a:latin typeface="Times New Roman" pitchFamily="18" charset="0"/>
                <a:ea typeface="ＭＳ Ｐゴシック" charset="-128"/>
              </a:defRPr>
            </a:lvl3pPr>
            <a:lvl4pPr marL="1600200" indent="-228600" eaLnBrk="0" hangingPunct="0">
              <a:defRPr kumimoji="1" sz="900">
                <a:solidFill>
                  <a:srgbClr val="FF0000"/>
                </a:solidFill>
                <a:latin typeface="Times New Roman" pitchFamily="18" charset="0"/>
                <a:ea typeface="ＭＳ Ｐゴシック" charset="-128"/>
              </a:defRPr>
            </a:lvl4pPr>
            <a:lvl5pPr marL="2057400" indent="-228600" eaLnBrk="0" hangingPunct="0">
              <a:defRPr kumimoji="1" sz="900">
                <a:solidFill>
                  <a:srgbClr val="FF0000"/>
                </a:solidFill>
                <a:latin typeface="Times New Roman" pitchFamily="18" charset="0"/>
                <a:ea typeface="ＭＳ Ｐゴシック" charset="-128"/>
              </a:defRPr>
            </a:lvl5pPr>
            <a:lvl6pPr marL="2514600" indent="-228600" algn="ctr" eaLnBrk="0" fontAlgn="base" hangingPunct="0">
              <a:spcBef>
                <a:spcPct val="50000"/>
              </a:spcBef>
              <a:spcAft>
                <a:spcPct val="0"/>
              </a:spcAft>
              <a:defRPr kumimoji="1" sz="900">
                <a:solidFill>
                  <a:srgbClr val="FF0000"/>
                </a:solidFill>
                <a:latin typeface="Times New Roman" pitchFamily="18" charset="0"/>
                <a:ea typeface="ＭＳ Ｐゴシック" charset="-128"/>
              </a:defRPr>
            </a:lvl6pPr>
            <a:lvl7pPr marL="2971800" indent="-228600" algn="ctr" eaLnBrk="0" fontAlgn="base" hangingPunct="0">
              <a:spcBef>
                <a:spcPct val="50000"/>
              </a:spcBef>
              <a:spcAft>
                <a:spcPct val="0"/>
              </a:spcAft>
              <a:defRPr kumimoji="1" sz="900">
                <a:solidFill>
                  <a:srgbClr val="FF0000"/>
                </a:solidFill>
                <a:latin typeface="Times New Roman" pitchFamily="18" charset="0"/>
                <a:ea typeface="ＭＳ Ｐゴシック" charset="-128"/>
              </a:defRPr>
            </a:lvl7pPr>
            <a:lvl8pPr marL="3429000" indent="-228600" algn="ctr" eaLnBrk="0" fontAlgn="base" hangingPunct="0">
              <a:spcBef>
                <a:spcPct val="50000"/>
              </a:spcBef>
              <a:spcAft>
                <a:spcPct val="0"/>
              </a:spcAft>
              <a:defRPr kumimoji="1" sz="900">
                <a:solidFill>
                  <a:srgbClr val="FF0000"/>
                </a:solidFill>
                <a:latin typeface="Times New Roman" pitchFamily="18" charset="0"/>
                <a:ea typeface="ＭＳ Ｐゴシック" charset="-128"/>
              </a:defRPr>
            </a:lvl8pPr>
            <a:lvl9pPr marL="3886200" indent="-228600" algn="ctr" eaLnBrk="0" fontAlgn="base" hangingPunct="0">
              <a:spcBef>
                <a:spcPct val="50000"/>
              </a:spcBef>
              <a:spcAft>
                <a:spcPct val="0"/>
              </a:spcAft>
              <a:defRPr kumimoji="1" sz="900">
                <a:solidFill>
                  <a:srgbClr val="FF0000"/>
                </a:solidFill>
                <a:latin typeface="Times New Roman" pitchFamily="18" charset="0"/>
                <a:ea typeface="ＭＳ Ｐゴシック" charset="-128"/>
              </a:defRPr>
            </a:lvl9pPr>
          </a:lstStyle>
          <a:p>
            <a:pPr eaLnBrk="1" hangingPunct="1">
              <a:defRPr/>
            </a:pPr>
            <a:r>
              <a:rPr lang="en-US" altLang="ja-JP" sz="900" dirty="0">
                <a:solidFill>
                  <a:srgbClr val="000000"/>
                </a:solidFill>
                <a:latin typeface="Arial" panose="020B0604020202020204" pitchFamily="34" charset="0"/>
                <a:cs typeface="Arial" panose="020B0604020202020204" pitchFamily="34" charset="0"/>
              </a:rPr>
              <a:t>2</a:t>
            </a:r>
            <a:r>
              <a:rPr lang="en-US" altLang="ja-JP" sz="900" baseline="30000" dirty="0">
                <a:solidFill>
                  <a:srgbClr val="000000"/>
                </a:solidFill>
                <a:latin typeface="Arial" panose="020B0604020202020204" pitchFamily="34" charset="0"/>
                <a:cs typeface="Arial" panose="020B0604020202020204" pitchFamily="34" charset="0"/>
              </a:rPr>
              <a:t>nd</a:t>
            </a:r>
            <a:r>
              <a:rPr lang="en-US" altLang="ja-JP" sz="900" dirty="0">
                <a:solidFill>
                  <a:srgbClr val="000000"/>
                </a:solidFill>
                <a:latin typeface="Arial" panose="020B0604020202020204" pitchFamily="34" charset="0"/>
                <a:cs typeface="Arial" panose="020B0604020202020204" pitchFamily="34" charset="0"/>
              </a:rPr>
              <a:t> rev.</a:t>
            </a:r>
            <a:endParaRPr lang="ja-JP" altLang="en-US" sz="900" dirty="0">
              <a:solidFill>
                <a:srgbClr val="000000"/>
              </a:solidFill>
              <a:latin typeface="Arial" panose="020B0604020202020204" pitchFamily="34" charset="0"/>
              <a:cs typeface="Arial" panose="020B0604020202020204" pitchFamily="34" charset="0"/>
            </a:endParaRPr>
          </a:p>
        </p:txBody>
      </p:sp>
      <p:sp>
        <p:nvSpPr>
          <p:cNvPr id="119" name="Text Box 251"/>
          <p:cNvSpPr txBox="1">
            <a:spLocks noChangeArrowheads="1"/>
          </p:cNvSpPr>
          <p:nvPr userDrawn="1"/>
        </p:nvSpPr>
        <p:spPr bwMode="auto">
          <a:xfrm>
            <a:off x="10363700" y="1271993"/>
            <a:ext cx="1243973" cy="1384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nchor="ctr" anchorCtr="1">
            <a:spAutoFit/>
          </a:bodyPr>
          <a:lstStyle>
            <a:lvl1pPr eaLnBrk="0" hangingPunct="0">
              <a:defRPr kumimoji="1" sz="900">
                <a:solidFill>
                  <a:srgbClr val="FF0000"/>
                </a:solidFill>
                <a:latin typeface="Times New Roman" pitchFamily="18" charset="0"/>
                <a:ea typeface="ＭＳ Ｐゴシック" charset="-128"/>
              </a:defRPr>
            </a:lvl1pPr>
            <a:lvl2pPr marL="742950" indent="-285750" eaLnBrk="0" hangingPunct="0">
              <a:defRPr kumimoji="1" sz="900">
                <a:solidFill>
                  <a:srgbClr val="FF0000"/>
                </a:solidFill>
                <a:latin typeface="Times New Roman" pitchFamily="18" charset="0"/>
                <a:ea typeface="ＭＳ Ｐゴシック" charset="-128"/>
              </a:defRPr>
            </a:lvl2pPr>
            <a:lvl3pPr marL="1143000" indent="-228600" eaLnBrk="0" hangingPunct="0">
              <a:defRPr kumimoji="1" sz="900">
                <a:solidFill>
                  <a:srgbClr val="FF0000"/>
                </a:solidFill>
                <a:latin typeface="Times New Roman" pitchFamily="18" charset="0"/>
                <a:ea typeface="ＭＳ Ｐゴシック" charset="-128"/>
              </a:defRPr>
            </a:lvl3pPr>
            <a:lvl4pPr marL="1600200" indent="-228600" eaLnBrk="0" hangingPunct="0">
              <a:defRPr kumimoji="1" sz="900">
                <a:solidFill>
                  <a:srgbClr val="FF0000"/>
                </a:solidFill>
                <a:latin typeface="Times New Roman" pitchFamily="18" charset="0"/>
                <a:ea typeface="ＭＳ Ｐゴシック" charset="-128"/>
              </a:defRPr>
            </a:lvl4pPr>
            <a:lvl5pPr marL="2057400" indent="-228600" eaLnBrk="0" hangingPunct="0">
              <a:defRPr kumimoji="1" sz="900">
                <a:solidFill>
                  <a:srgbClr val="FF0000"/>
                </a:solidFill>
                <a:latin typeface="Times New Roman" pitchFamily="18" charset="0"/>
                <a:ea typeface="ＭＳ Ｐゴシック" charset="-128"/>
              </a:defRPr>
            </a:lvl5pPr>
            <a:lvl6pPr marL="2514600" indent="-228600" algn="ctr" eaLnBrk="0" fontAlgn="base" hangingPunct="0">
              <a:spcBef>
                <a:spcPct val="50000"/>
              </a:spcBef>
              <a:spcAft>
                <a:spcPct val="0"/>
              </a:spcAft>
              <a:defRPr kumimoji="1" sz="900">
                <a:solidFill>
                  <a:srgbClr val="FF0000"/>
                </a:solidFill>
                <a:latin typeface="Times New Roman" pitchFamily="18" charset="0"/>
                <a:ea typeface="ＭＳ Ｐゴシック" charset="-128"/>
              </a:defRPr>
            </a:lvl6pPr>
            <a:lvl7pPr marL="2971800" indent="-228600" algn="ctr" eaLnBrk="0" fontAlgn="base" hangingPunct="0">
              <a:spcBef>
                <a:spcPct val="50000"/>
              </a:spcBef>
              <a:spcAft>
                <a:spcPct val="0"/>
              </a:spcAft>
              <a:defRPr kumimoji="1" sz="900">
                <a:solidFill>
                  <a:srgbClr val="FF0000"/>
                </a:solidFill>
                <a:latin typeface="Times New Roman" pitchFamily="18" charset="0"/>
                <a:ea typeface="ＭＳ Ｐゴシック" charset="-128"/>
              </a:defRPr>
            </a:lvl7pPr>
            <a:lvl8pPr marL="3429000" indent="-228600" algn="ctr" eaLnBrk="0" fontAlgn="base" hangingPunct="0">
              <a:spcBef>
                <a:spcPct val="50000"/>
              </a:spcBef>
              <a:spcAft>
                <a:spcPct val="0"/>
              </a:spcAft>
              <a:defRPr kumimoji="1" sz="900">
                <a:solidFill>
                  <a:srgbClr val="FF0000"/>
                </a:solidFill>
                <a:latin typeface="Times New Roman" pitchFamily="18" charset="0"/>
                <a:ea typeface="ＭＳ Ｐゴシック" charset="-128"/>
              </a:defRPr>
            </a:lvl8pPr>
            <a:lvl9pPr marL="3886200" indent="-228600" algn="ctr" eaLnBrk="0" fontAlgn="base" hangingPunct="0">
              <a:spcBef>
                <a:spcPct val="50000"/>
              </a:spcBef>
              <a:spcAft>
                <a:spcPct val="0"/>
              </a:spcAft>
              <a:defRPr kumimoji="1" sz="900">
                <a:solidFill>
                  <a:srgbClr val="FF0000"/>
                </a:solidFill>
                <a:latin typeface="Times New Roman" pitchFamily="18" charset="0"/>
                <a:ea typeface="ＭＳ Ｐゴシック" charset="-128"/>
              </a:defRPr>
            </a:lvl9pPr>
          </a:lstStyle>
          <a:p>
            <a:pPr algn="ctr" eaLnBrk="1" hangingPunct="1">
              <a:defRPr/>
            </a:pPr>
            <a:r>
              <a:rPr lang="en-US" altLang="ja-JP" sz="900" dirty="0">
                <a:solidFill>
                  <a:srgbClr val="000000"/>
                </a:solidFill>
                <a:latin typeface="Arial" panose="020B0604020202020204" pitchFamily="34" charset="0"/>
                <a:cs typeface="Arial" panose="020B0604020202020204" pitchFamily="34" charset="0"/>
              </a:rPr>
              <a:t>2015/      /                                      </a:t>
            </a:r>
            <a:endParaRPr lang="ja-JP" altLang="en-US" sz="900" dirty="0">
              <a:solidFill>
                <a:srgbClr val="000000"/>
              </a:solidFill>
              <a:latin typeface="Arial" panose="020B0604020202020204" pitchFamily="34" charset="0"/>
              <a:cs typeface="Arial" panose="020B0604020202020204" pitchFamily="34" charset="0"/>
            </a:endParaRPr>
          </a:p>
        </p:txBody>
      </p:sp>
      <p:sp>
        <p:nvSpPr>
          <p:cNvPr id="116" name="Text Box 207"/>
          <p:cNvSpPr txBox="1">
            <a:spLocks noChangeArrowheads="1"/>
          </p:cNvSpPr>
          <p:nvPr userDrawn="1"/>
        </p:nvSpPr>
        <p:spPr bwMode="auto">
          <a:xfrm>
            <a:off x="9445552" y="1516142"/>
            <a:ext cx="860149" cy="184666"/>
          </a:xfrm>
          <a:prstGeom prst="rect">
            <a:avLst/>
          </a:prstGeom>
          <a:noFill/>
          <a:ln w="9525">
            <a:noFill/>
            <a:miter lim="800000"/>
            <a:headEnd/>
            <a:tailEnd/>
          </a:ln>
          <a:effectLst/>
        </p:spPr>
        <p:txBody>
          <a:bodyPr wrap="square" lIns="0" tIns="0" rIns="0" bIns="0" anchor="ctr" anchorCtr="1">
            <a:spAutoFit/>
          </a:bodyPr>
          <a:lstStyle/>
          <a:p>
            <a:pPr algn="ctr">
              <a:defRPr/>
            </a:pPr>
            <a:r>
              <a:rPr lang="en-US" altLang="ja-JP" sz="600" dirty="0">
                <a:solidFill>
                  <a:srgbClr val="000000"/>
                </a:solidFill>
                <a:ea typeface="ＭＳ Ｐゴシック" charset="-128"/>
                <a:cs typeface="Arial" panose="020B0604020202020204" pitchFamily="34" charset="0"/>
              </a:rPr>
              <a:t>VP (US</a:t>
            </a:r>
            <a:r>
              <a:rPr lang="ja-JP" altLang="en-US" sz="600" dirty="0">
                <a:solidFill>
                  <a:srgbClr val="000000"/>
                </a:solidFill>
                <a:ea typeface="ＭＳ Ｐゴシック" charset="-128"/>
                <a:cs typeface="Arial" panose="020B0604020202020204" pitchFamily="34" charset="0"/>
              </a:rPr>
              <a:t>　</a:t>
            </a:r>
            <a:r>
              <a:rPr lang="en-US" altLang="ja-JP" sz="600" dirty="0">
                <a:solidFill>
                  <a:srgbClr val="000000"/>
                </a:solidFill>
                <a:ea typeface="ＭＳ Ｐゴシック" charset="-128"/>
                <a:cs typeface="Arial" panose="020B0604020202020204" pitchFamily="34" charset="0"/>
              </a:rPr>
              <a:t>Theme )</a:t>
            </a:r>
          </a:p>
          <a:p>
            <a:pPr algn="ctr">
              <a:defRPr/>
            </a:pPr>
            <a:r>
              <a:rPr lang="en-US" altLang="ja-JP" sz="600" dirty="0">
                <a:solidFill>
                  <a:srgbClr val="000000"/>
                </a:solidFill>
                <a:ea typeface="ＭＳ Ｐゴシック" charset="-128"/>
                <a:cs typeface="Arial" panose="020B0604020202020204" pitchFamily="34" charset="0"/>
              </a:rPr>
              <a:t>VP</a:t>
            </a:r>
            <a:r>
              <a:rPr lang="ja-JP" altLang="en-US" sz="600" dirty="0">
                <a:solidFill>
                  <a:srgbClr val="000000"/>
                </a:solidFill>
                <a:ea typeface="ＭＳ Ｐゴシック" charset="-128"/>
                <a:cs typeface="Arial" panose="020B0604020202020204" pitchFamily="34" charset="0"/>
              </a:rPr>
              <a:t>（</a:t>
            </a:r>
            <a:r>
              <a:rPr lang="en-US" altLang="ja-JP" sz="600" dirty="0">
                <a:solidFill>
                  <a:srgbClr val="000000"/>
                </a:solidFill>
                <a:ea typeface="ＭＳ Ｐゴシック" charset="-128"/>
                <a:cs typeface="Arial" panose="020B0604020202020204" pitchFamily="34" charset="0"/>
              </a:rPr>
              <a:t>US</a:t>
            </a:r>
            <a:r>
              <a:rPr lang="ja-JP" altLang="en-US" sz="600" dirty="0">
                <a:solidFill>
                  <a:srgbClr val="000000"/>
                </a:solidFill>
                <a:ea typeface="ＭＳ Ｐゴシック" charset="-128"/>
                <a:cs typeface="Arial" panose="020B0604020202020204" pitchFamily="34" charset="0"/>
              </a:rPr>
              <a:t>ﾃｰﾏのみ）</a:t>
            </a:r>
            <a:r>
              <a:rPr lang="en-US" altLang="ja-JP" sz="600" dirty="0">
                <a:solidFill>
                  <a:srgbClr val="000000"/>
                </a:solidFill>
                <a:ea typeface="ＭＳ Ｐゴシック" charset="-128"/>
                <a:cs typeface="Arial" panose="020B0604020202020204" pitchFamily="34" charset="0"/>
              </a:rPr>
              <a:t>  </a:t>
            </a:r>
          </a:p>
        </p:txBody>
      </p:sp>
      <p:sp>
        <p:nvSpPr>
          <p:cNvPr id="124" name="Line 171"/>
          <p:cNvSpPr>
            <a:spLocks noChangeShapeType="1"/>
          </p:cNvSpPr>
          <p:nvPr userDrawn="1"/>
        </p:nvSpPr>
        <p:spPr bwMode="auto">
          <a:xfrm>
            <a:off x="9729635" y="2237957"/>
            <a:ext cx="0" cy="758996"/>
          </a:xfrm>
          <a:prstGeom prst="line">
            <a:avLst/>
          </a:prstGeom>
          <a:noFill/>
          <a:ln w="9525">
            <a:solidFill>
              <a:schemeClr val="tx1"/>
            </a:solidFill>
            <a:round/>
            <a:headEnd/>
            <a:tailEnd/>
          </a:ln>
          <a:effectLst/>
        </p:spPr>
        <p:txBody>
          <a:bodyPr wrap="none" anchor="ctr"/>
          <a:lstStyle/>
          <a:p>
            <a:pPr algn="ctr">
              <a:spcBef>
                <a:spcPct val="50000"/>
              </a:spcBef>
              <a:defRPr/>
            </a:pPr>
            <a:endParaRPr lang="ja-JP" altLang="en-US" sz="900">
              <a:solidFill>
                <a:srgbClr val="000000"/>
              </a:solidFill>
              <a:ea typeface="ＭＳ Ｐゴシック" charset="-128"/>
              <a:cs typeface="Arial" panose="020B0604020202020204" pitchFamily="34" charset="0"/>
            </a:endParaRPr>
          </a:p>
        </p:txBody>
      </p:sp>
      <p:sp>
        <p:nvSpPr>
          <p:cNvPr id="94" name="Line 230"/>
          <p:cNvSpPr>
            <a:spLocks noChangeShapeType="1"/>
          </p:cNvSpPr>
          <p:nvPr userDrawn="1"/>
        </p:nvSpPr>
        <p:spPr bwMode="auto">
          <a:xfrm>
            <a:off x="8666131" y="2996952"/>
            <a:ext cx="3172360" cy="0"/>
          </a:xfrm>
          <a:prstGeom prst="line">
            <a:avLst/>
          </a:prstGeom>
          <a:noFill/>
          <a:ln w="9525">
            <a:solidFill>
              <a:schemeClr val="tx1"/>
            </a:solidFill>
            <a:round/>
            <a:headEnd/>
            <a:tailEnd/>
          </a:ln>
          <a:effectLst/>
        </p:spPr>
        <p:txBody>
          <a:bodyPr wrap="none" anchor="ctr"/>
          <a:lstStyle/>
          <a:p>
            <a:pPr algn="ctr">
              <a:spcBef>
                <a:spcPct val="50000"/>
              </a:spcBef>
              <a:defRPr/>
            </a:pPr>
            <a:endParaRPr lang="ja-JP" altLang="en-US" sz="900">
              <a:solidFill>
                <a:srgbClr val="000000"/>
              </a:solidFill>
              <a:ea typeface="ＭＳ Ｐゴシック" charset="-128"/>
              <a:cs typeface="Arial" panose="020B0604020202020204" pitchFamily="34" charset="0"/>
            </a:endParaRPr>
          </a:p>
        </p:txBody>
      </p:sp>
      <p:sp>
        <p:nvSpPr>
          <p:cNvPr id="105" name="Text Box 207"/>
          <p:cNvSpPr txBox="1">
            <a:spLocks noChangeArrowheads="1"/>
          </p:cNvSpPr>
          <p:nvPr userDrawn="1"/>
        </p:nvSpPr>
        <p:spPr bwMode="auto">
          <a:xfrm>
            <a:off x="8693717" y="3069723"/>
            <a:ext cx="1397939" cy="184666"/>
          </a:xfrm>
          <a:prstGeom prst="rect">
            <a:avLst/>
          </a:prstGeom>
          <a:noFill/>
          <a:ln w="9525">
            <a:noFill/>
            <a:miter lim="800000"/>
            <a:headEnd/>
            <a:tailEnd/>
          </a:ln>
          <a:effectLst/>
        </p:spPr>
        <p:txBody>
          <a:bodyPr wrap="square" lIns="0" tIns="0" rIns="0" bIns="0" anchor="ctr" anchorCtr="1">
            <a:spAutoFit/>
          </a:bodyPr>
          <a:lstStyle/>
          <a:p>
            <a:pPr algn="ctr">
              <a:defRPr/>
            </a:pPr>
            <a:r>
              <a:rPr lang="en-US" altLang="ja-JP" sz="600" dirty="0">
                <a:solidFill>
                  <a:srgbClr val="000000"/>
                </a:solidFill>
                <a:ea typeface="ＭＳ Ｐゴシック" charset="-128"/>
                <a:cs typeface="Arial" panose="020B0604020202020204" pitchFamily="34" charset="0"/>
              </a:rPr>
              <a:t>JP</a:t>
            </a:r>
            <a:r>
              <a:rPr lang="ja-JP" altLang="en-US" sz="600" dirty="0">
                <a:solidFill>
                  <a:srgbClr val="000000"/>
                </a:solidFill>
                <a:ea typeface="ＭＳ Ｐゴシック" charset="-128"/>
                <a:cs typeface="Arial" panose="020B0604020202020204" pitchFamily="34" charset="0"/>
              </a:rPr>
              <a:t> </a:t>
            </a:r>
            <a:r>
              <a:rPr lang="en-US" altLang="ja-JP" sz="600" dirty="0">
                <a:solidFill>
                  <a:srgbClr val="000000"/>
                </a:solidFill>
                <a:ea typeface="ＭＳ Ｐゴシック" charset="-128"/>
                <a:cs typeface="Arial" panose="020B0604020202020204" pitchFamily="34" charset="0"/>
              </a:rPr>
              <a:t>Counterpart (US Theme only</a:t>
            </a:r>
            <a:r>
              <a:rPr lang="ja-JP" altLang="en-US" sz="600" dirty="0">
                <a:solidFill>
                  <a:srgbClr val="000000"/>
                </a:solidFill>
                <a:ea typeface="ＭＳ Ｐゴシック" charset="-128"/>
                <a:cs typeface="Arial" panose="020B0604020202020204" pitchFamily="34" charset="0"/>
              </a:rPr>
              <a:t>）</a:t>
            </a:r>
            <a:endParaRPr lang="en-US" altLang="ja-JP" sz="600" dirty="0">
              <a:solidFill>
                <a:srgbClr val="000000"/>
              </a:solidFill>
              <a:ea typeface="ＭＳ Ｐゴシック" charset="-128"/>
              <a:cs typeface="Arial" panose="020B0604020202020204" pitchFamily="34" charset="0"/>
            </a:endParaRPr>
          </a:p>
          <a:p>
            <a:pPr algn="ctr">
              <a:defRPr/>
            </a:pPr>
            <a:r>
              <a:rPr lang="en-US" altLang="ja-JP" sz="600" dirty="0">
                <a:solidFill>
                  <a:srgbClr val="000000"/>
                </a:solidFill>
                <a:ea typeface="ＭＳ Ｐゴシック" charset="-128"/>
                <a:cs typeface="Arial" panose="020B0604020202020204" pitchFamily="34" charset="0"/>
              </a:rPr>
              <a:t>US</a:t>
            </a:r>
            <a:r>
              <a:rPr lang="ja-JP" altLang="en-US" sz="600" dirty="0">
                <a:solidFill>
                  <a:srgbClr val="000000"/>
                </a:solidFill>
                <a:ea typeface="ＭＳ Ｐゴシック" charset="-128"/>
                <a:cs typeface="Arial" panose="020B0604020202020204" pitchFamily="34" charset="0"/>
              </a:rPr>
              <a:t>ﾃｰﾏの日本</a:t>
            </a:r>
            <a:r>
              <a:rPr lang="en-US" altLang="ja-JP" sz="600" dirty="0">
                <a:solidFill>
                  <a:srgbClr val="000000"/>
                </a:solidFill>
                <a:ea typeface="ＭＳ Ｐゴシック" charset="-128"/>
                <a:cs typeface="Arial" panose="020B0604020202020204" pitchFamily="34" charset="0"/>
              </a:rPr>
              <a:t>C</a:t>
            </a:r>
            <a:r>
              <a:rPr lang="ja-JP" altLang="en-US" sz="600" dirty="0">
                <a:solidFill>
                  <a:srgbClr val="000000"/>
                </a:solidFill>
                <a:ea typeface="ＭＳ Ｐゴシック" charset="-128"/>
                <a:cs typeface="Arial" panose="020B0604020202020204" pitchFamily="34" charset="0"/>
              </a:rPr>
              <a:t>連携者</a:t>
            </a:r>
            <a:endParaRPr lang="en-US" altLang="ja-JP" sz="600" dirty="0">
              <a:solidFill>
                <a:srgbClr val="000000"/>
              </a:solidFill>
              <a:ea typeface="ＭＳ Ｐゴシック" charset="-128"/>
              <a:cs typeface="Arial" panose="020B0604020202020204" pitchFamily="34" charset="0"/>
            </a:endParaRPr>
          </a:p>
        </p:txBody>
      </p:sp>
      <p:sp>
        <p:nvSpPr>
          <p:cNvPr id="118" name="Line 171"/>
          <p:cNvSpPr>
            <a:spLocks noChangeShapeType="1"/>
          </p:cNvSpPr>
          <p:nvPr userDrawn="1"/>
        </p:nvSpPr>
        <p:spPr bwMode="auto">
          <a:xfrm>
            <a:off x="10261385" y="1480022"/>
            <a:ext cx="0" cy="755601"/>
          </a:xfrm>
          <a:prstGeom prst="line">
            <a:avLst/>
          </a:prstGeom>
          <a:noFill/>
          <a:ln w="9525">
            <a:solidFill>
              <a:schemeClr val="tx1"/>
            </a:solidFill>
            <a:round/>
            <a:headEnd/>
            <a:tailEnd/>
          </a:ln>
          <a:effectLst/>
        </p:spPr>
        <p:txBody>
          <a:bodyPr wrap="none" anchor="ctr"/>
          <a:lstStyle/>
          <a:p>
            <a:pPr algn="ctr">
              <a:spcBef>
                <a:spcPct val="50000"/>
              </a:spcBef>
              <a:defRPr/>
            </a:pPr>
            <a:endParaRPr lang="ja-JP" altLang="en-US" sz="900">
              <a:solidFill>
                <a:srgbClr val="000000"/>
              </a:solidFill>
              <a:ea typeface="ＭＳ Ｐゴシック" charset="-128"/>
              <a:cs typeface="Arial" panose="020B0604020202020204" pitchFamily="34" charset="0"/>
            </a:endParaRPr>
          </a:p>
        </p:txBody>
      </p:sp>
      <p:sp>
        <p:nvSpPr>
          <p:cNvPr id="120" name="Line 171"/>
          <p:cNvSpPr>
            <a:spLocks noChangeShapeType="1"/>
          </p:cNvSpPr>
          <p:nvPr userDrawn="1"/>
        </p:nvSpPr>
        <p:spPr bwMode="auto">
          <a:xfrm>
            <a:off x="9463759" y="1484784"/>
            <a:ext cx="0" cy="755601"/>
          </a:xfrm>
          <a:prstGeom prst="line">
            <a:avLst/>
          </a:prstGeom>
          <a:noFill/>
          <a:ln w="9525">
            <a:solidFill>
              <a:schemeClr val="tx1"/>
            </a:solidFill>
            <a:round/>
            <a:headEnd/>
            <a:tailEnd/>
          </a:ln>
          <a:effectLst/>
        </p:spPr>
        <p:txBody>
          <a:bodyPr wrap="none" anchor="ctr"/>
          <a:lstStyle/>
          <a:p>
            <a:pPr algn="ctr">
              <a:spcBef>
                <a:spcPct val="50000"/>
              </a:spcBef>
              <a:defRPr/>
            </a:pPr>
            <a:endParaRPr lang="ja-JP" altLang="en-US" sz="900">
              <a:solidFill>
                <a:srgbClr val="000000"/>
              </a:solidFill>
              <a:ea typeface="ＭＳ Ｐゴシック" charset="-128"/>
              <a:cs typeface="Arial" panose="020B0604020202020204" pitchFamily="34" charset="0"/>
            </a:endParaRPr>
          </a:p>
        </p:txBody>
      </p:sp>
      <p:sp>
        <p:nvSpPr>
          <p:cNvPr id="121" name="Text Box 207"/>
          <p:cNvSpPr txBox="1">
            <a:spLocks noChangeArrowheads="1"/>
          </p:cNvSpPr>
          <p:nvPr userDrawn="1"/>
        </p:nvSpPr>
        <p:spPr bwMode="auto">
          <a:xfrm>
            <a:off x="8533196" y="1516142"/>
            <a:ext cx="815837" cy="184666"/>
          </a:xfrm>
          <a:prstGeom prst="rect">
            <a:avLst/>
          </a:prstGeom>
          <a:noFill/>
          <a:ln w="9525">
            <a:noFill/>
            <a:miter lim="800000"/>
            <a:headEnd/>
            <a:tailEnd/>
          </a:ln>
          <a:effectLst/>
        </p:spPr>
        <p:txBody>
          <a:bodyPr wrap="square" lIns="0" tIns="0" rIns="0" bIns="0" anchor="ctr" anchorCtr="1">
            <a:spAutoFit/>
          </a:bodyPr>
          <a:lstStyle/>
          <a:p>
            <a:pPr>
              <a:defRPr/>
            </a:pPr>
            <a:r>
              <a:rPr lang="en-US" altLang="ja-JP" sz="600" dirty="0">
                <a:solidFill>
                  <a:srgbClr val="000000"/>
                </a:solidFill>
                <a:ea typeface="ＭＳ Ｐゴシック" charset="-128"/>
                <a:cs typeface="Arial" panose="020B0604020202020204" pitchFamily="34" charset="0"/>
              </a:rPr>
              <a:t>JP Director</a:t>
            </a:r>
          </a:p>
          <a:p>
            <a:pPr>
              <a:defRPr/>
            </a:pPr>
            <a:r>
              <a:rPr lang="ja-JP" altLang="en-US" sz="600" dirty="0">
                <a:solidFill>
                  <a:srgbClr val="000000"/>
                </a:solidFill>
                <a:ea typeface="ＭＳ Ｐゴシック" charset="-128"/>
                <a:cs typeface="Arial" panose="020B0604020202020204" pitchFamily="34" charset="0"/>
              </a:rPr>
              <a:t>日本</a:t>
            </a:r>
            <a:r>
              <a:rPr lang="en-US" altLang="ja-JP" sz="600" dirty="0">
                <a:solidFill>
                  <a:srgbClr val="000000"/>
                </a:solidFill>
                <a:ea typeface="ＭＳ Ｐゴシック" charset="-128"/>
                <a:cs typeface="Arial" panose="020B0604020202020204" pitchFamily="34" charset="0"/>
              </a:rPr>
              <a:t>C</a:t>
            </a:r>
            <a:r>
              <a:rPr lang="ja-JP" altLang="en-US" sz="600" dirty="0">
                <a:solidFill>
                  <a:srgbClr val="000000"/>
                </a:solidFill>
                <a:ea typeface="ＭＳ Ｐゴシック" charset="-128"/>
                <a:cs typeface="Arial" panose="020B0604020202020204" pitchFamily="34" charset="0"/>
              </a:rPr>
              <a:t>役員</a:t>
            </a:r>
            <a:r>
              <a:rPr lang="en-US" altLang="ja-JP" sz="600" dirty="0">
                <a:solidFill>
                  <a:srgbClr val="000000"/>
                </a:solidFill>
                <a:ea typeface="ＭＳ Ｐゴシック" charset="-128"/>
                <a:cs typeface="Arial" panose="020B0604020202020204" pitchFamily="34" charset="0"/>
              </a:rPr>
              <a:t>  </a:t>
            </a:r>
          </a:p>
        </p:txBody>
      </p:sp>
      <p:sp>
        <p:nvSpPr>
          <p:cNvPr id="2" name="hl" descr="llPROTECTED 関係者外秘">
            <a:extLst>
              <a:ext uri="{FF2B5EF4-FFF2-40B4-BE49-F238E27FC236}">
                <a16:creationId xmlns:a16="http://schemas.microsoft.com/office/drawing/2014/main" id="{FA78FBD5-A5F3-4B70-81AF-F815A3E3BC0C}"/>
              </a:ext>
            </a:extLst>
          </p:cNvPr>
          <p:cNvSpPr txBox="1"/>
          <p:nvPr userDrawn="1"/>
        </p:nvSpPr>
        <p:spPr>
          <a:xfrm>
            <a:off x="0" y="0"/>
            <a:ext cx="12192000" cy="246221"/>
          </a:xfrm>
          <a:prstGeom prst="rect">
            <a:avLst/>
          </a:prstGeom>
          <a:noFill/>
        </p:spPr>
        <p:txBody>
          <a:bodyPr vert="horz" rtlCol="0">
            <a:spAutoFit/>
          </a:bodyPr>
          <a:lstStyle/>
          <a:p>
            <a:pPr algn="l"/>
            <a:r>
              <a:rPr lang="en-US" sz="1000" b="1" i="0" u="none" baseline="0">
                <a:solidFill>
                  <a:srgbClr val="FFFF00"/>
                </a:solidFill>
                <a:latin typeface="wingdings" panose="05000000000000000000" pitchFamily="2" charset="2"/>
              </a:rPr>
              <a:t>ll</a:t>
            </a:r>
            <a:r>
              <a:rPr lang="en-US" sz="1000" b="0" i="0" u="none" baseline="0">
                <a:solidFill>
                  <a:srgbClr val="000000"/>
                </a:solidFill>
                <a:latin typeface="Arial" panose="020B0604020202020204" pitchFamily="34" charset="0"/>
              </a:rPr>
              <a:t>PROTECTED </a:t>
            </a:r>
            <a:r>
              <a:rPr lang="ja-JP" altLang="en-US" sz="1000" b="0" i="0" u="none" baseline="0">
                <a:solidFill>
                  <a:srgbClr val="000000"/>
                </a:solidFill>
                <a:latin typeface="Arial" panose="020B0604020202020204" pitchFamily="34" charset="0"/>
              </a:rPr>
              <a:t>関係者外秘</a:t>
            </a:r>
            <a:endParaRPr lang="en-US" sz="1000" b="0" i="0" u="none" baseline="0">
              <a:solidFill>
                <a:srgbClr val="000000"/>
              </a:solidFill>
              <a:latin typeface="Arial" panose="020B0604020202020204" pitchFamily="34" charset="0"/>
            </a:endParaRPr>
          </a:p>
        </p:txBody>
      </p:sp>
    </p:spTree>
    <p:extLst>
      <p:ext uri="{BB962C8B-B14F-4D97-AF65-F5344CB8AC3E}">
        <p14:creationId xmlns:p14="http://schemas.microsoft.com/office/powerpoint/2010/main" val="1287475987"/>
      </p:ext>
    </p:extLst>
  </p:cSld>
  <p:clrMap bg1="lt1" tx1="dk1" bg2="lt2" tx2="dk2" accent1="accent1" accent2="accent2" accent3="accent3" accent4="accent4" accent5="accent5" accent6="accent6" hlink="hlink" folHlink="folHlink"/>
  <p:sldLayoutIdLst>
    <p:sldLayoutId id="2147486517" r:id="rId1"/>
    <p:sldLayoutId id="2147486518" r:id="rId2"/>
    <p:sldLayoutId id="2147486519" r:id="rId3"/>
    <p:sldLayoutId id="2147486520" r:id="rId4"/>
    <p:sldLayoutId id="2147486521" r:id="rId5"/>
    <p:sldLayoutId id="2147486522" r:id="rId6"/>
    <p:sldLayoutId id="2147486523" r:id="rId7"/>
    <p:sldLayoutId id="2147486524" r:id="rId8"/>
    <p:sldLayoutId id="2147486525" r:id="rId9"/>
    <p:sldLayoutId id="2147486526" r:id="rId10"/>
    <p:sldLayoutId id="2147486527" r:id="rId11"/>
  </p:sldLayoutIdLst>
  <p:hf hdr="0" ftr="0" dt="0"/>
  <p:txStyles>
    <p:titleStyle>
      <a:lvl1pPr algn="ctr" rtl="0" eaLnBrk="0" fontAlgn="base" hangingPunct="0">
        <a:spcBef>
          <a:spcPct val="0"/>
        </a:spcBef>
        <a:spcAft>
          <a:spcPct val="0"/>
        </a:spcAft>
        <a:defRPr kumimoji="1" sz="4400">
          <a:solidFill>
            <a:schemeClr val="tx2"/>
          </a:solidFill>
          <a:latin typeface="+mj-lt"/>
          <a:ea typeface="+mj-ea"/>
          <a:cs typeface="+mj-cs"/>
        </a:defRPr>
      </a:lvl1pPr>
      <a:lvl2pPr algn="ctr" rtl="0" eaLnBrk="0" fontAlgn="base" hangingPunct="0">
        <a:spcBef>
          <a:spcPct val="0"/>
        </a:spcBef>
        <a:spcAft>
          <a:spcPct val="0"/>
        </a:spcAft>
        <a:defRPr kumimoji="1" sz="4400">
          <a:solidFill>
            <a:schemeClr val="tx2"/>
          </a:solidFill>
          <a:latin typeface="Times New Roman" pitchFamily="18" charset="0"/>
          <a:ea typeface="ＭＳ Ｐゴシック" charset="-128"/>
        </a:defRPr>
      </a:lvl2pPr>
      <a:lvl3pPr algn="ctr" rtl="0" eaLnBrk="0" fontAlgn="base" hangingPunct="0">
        <a:spcBef>
          <a:spcPct val="0"/>
        </a:spcBef>
        <a:spcAft>
          <a:spcPct val="0"/>
        </a:spcAft>
        <a:defRPr kumimoji="1" sz="4400">
          <a:solidFill>
            <a:schemeClr val="tx2"/>
          </a:solidFill>
          <a:latin typeface="Times New Roman" pitchFamily="18" charset="0"/>
          <a:ea typeface="ＭＳ Ｐゴシック" charset="-128"/>
        </a:defRPr>
      </a:lvl3pPr>
      <a:lvl4pPr algn="ctr" rtl="0" eaLnBrk="0" fontAlgn="base" hangingPunct="0">
        <a:spcBef>
          <a:spcPct val="0"/>
        </a:spcBef>
        <a:spcAft>
          <a:spcPct val="0"/>
        </a:spcAft>
        <a:defRPr kumimoji="1" sz="4400">
          <a:solidFill>
            <a:schemeClr val="tx2"/>
          </a:solidFill>
          <a:latin typeface="Times New Roman" pitchFamily="18" charset="0"/>
          <a:ea typeface="ＭＳ Ｐゴシック" charset="-128"/>
        </a:defRPr>
      </a:lvl4pPr>
      <a:lvl5pPr algn="ctr" rtl="0" eaLnBrk="0" fontAlgn="base" hangingPunct="0">
        <a:spcBef>
          <a:spcPct val="0"/>
        </a:spcBef>
        <a:spcAft>
          <a:spcPct val="0"/>
        </a:spcAft>
        <a:defRPr kumimoji="1" sz="4400">
          <a:solidFill>
            <a:schemeClr val="tx2"/>
          </a:solidFill>
          <a:latin typeface="Times New Roman" pitchFamily="18" charset="0"/>
          <a:ea typeface="ＭＳ Ｐゴシック" charset="-128"/>
        </a:defRPr>
      </a:lvl5pPr>
      <a:lvl6pPr marL="457200" algn="ctr" rtl="0" fontAlgn="base">
        <a:spcBef>
          <a:spcPct val="0"/>
        </a:spcBef>
        <a:spcAft>
          <a:spcPct val="0"/>
        </a:spcAft>
        <a:defRPr kumimoji="1" sz="4400">
          <a:solidFill>
            <a:schemeClr val="tx2"/>
          </a:solidFill>
          <a:latin typeface="Times New Roman" pitchFamily="18" charset="0"/>
          <a:ea typeface="ＭＳ Ｐゴシック" charset="-128"/>
        </a:defRPr>
      </a:lvl6pPr>
      <a:lvl7pPr marL="914400" algn="ctr" rtl="0" fontAlgn="base">
        <a:spcBef>
          <a:spcPct val="0"/>
        </a:spcBef>
        <a:spcAft>
          <a:spcPct val="0"/>
        </a:spcAft>
        <a:defRPr kumimoji="1" sz="4400">
          <a:solidFill>
            <a:schemeClr val="tx2"/>
          </a:solidFill>
          <a:latin typeface="Times New Roman" pitchFamily="18" charset="0"/>
          <a:ea typeface="ＭＳ Ｐゴシック" charset="-128"/>
        </a:defRPr>
      </a:lvl7pPr>
      <a:lvl8pPr marL="1371600" algn="ctr" rtl="0" fontAlgn="base">
        <a:spcBef>
          <a:spcPct val="0"/>
        </a:spcBef>
        <a:spcAft>
          <a:spcPct val="0"/>
        </a:spcAft>
        <a:defRPr kumimoji="1" sz="4400">
          <a:solidFill>
            <a:schemeClr val="tx2"/>
          </a:solidFill>
          <a:latin typeface="Times New Roman" pitchFamily="18" charset="0"/>
          <a:ea typeface="ＭＳ Ｐゴシック" charset="-128"/>
        </a:defRPr>
      </a:lvl8pPr>
      <a:lvl9pPr marL="1828800" algn="ctr" rtl="0" fontAlgn="base">
        <a:spcBef>
          <a:spcPct val="0"/>
        </a:spcBef>
        <a:spcAft>
          <a:spcPct val="0"/>
        </a:spcAft>
        <a:defRPr kumimoji="1" sz="4400">
          <a:solidFill>
            <a:schemeClr val="tx2"/>
          </a:solidFill>
          <a:latin typeface="Times New Roman" pitchFamily="18" charset="0"/>
          <a:ea typeface="ＭＳ Ｐゴシック" charset="-128"/>
        </a:defRPr>
      </a:lvl9pPr>
    </p:titleStyle>
    <p:bodyStyle>
      <a:lvl1pPr marL="342900" indent="-342900" algn="l" rtl="0" eaLnBrk="0" fontAlgn="base" hangingPunct="0">
        <a:spcBef>
          <a:spcPct val="20000"/>
        </a:spcBef>
        <a:spcAft>
          <a:spcPct val="0"/>
        </a:spcAft>
        <a:buChar char="•"/>
        <a:defRPr kumimoji="1"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kumimoji="1" sz="2800">
          <a:solidFill>
            <a:schemeClr val="tx1"/>
          </a:solidFill>
          <a:latin typeface="+mn-lt"/>
          <a:ea typeface="+mn-ea"/>
        </a:defRPr>
      </a:lvl2pPr>
      <a:lvl3pPr marL="1143000" indent="-228600" algn="l" rtl="0" eaLnBrk="0" fontAlgn="base" hangingPunct="0">
        <a:spcBef>
          <a:spcPct val="20000"/>
        </a:spcBef>
        <a:spcAft>
          <a:spcPct val="0"/>
        </a:spcAft>
        <a:buChar char="•"/>
        <a:defRPr kumimoji="1" sz="2400">
          <a:solidFill>
            <a:schemeClr val="tx1"/>
          </a:solidFill>
          <a:latin typeface="+mn-lt"/>
          <a:ea typeface="+mn-ea"/>
        </a:defRPr>
      </a:lvl3pPr>
      <a:lvl4pPr marL="1600200" indent="-228600" algn="l" rtl="0" eaLnBrk="0" fontAlgn="base" hangingPunct="0">
        <a:spcBef>
          <a:spcPct val="20000"/>
        </a:spcBef>
        <a:spcAft>
          <a:spcPct val="0"/>
        </a:spcAft>
        <a:buChar char="–"/>
        <a:defRPr kumimoji="1" sz="2000">
          <a:solidFill>
            <a:schemeClr val="tx1"/>
          </a:solidFill>
          <a:latin typeface="+mn-lt"/>
          <a:ea typeface="+mn-ea"/>
        </a:defRPr>
      </a:lvl4pPr>
      <a:lvl5pPr marL="2057400" indent="-228600" algn="l" rtl="0" eaLnBrk="0" fontAlgn="base" hangingPunct="0">
        <a:spcBef>
          <a:spcPct val="20000"/>
        </a:spcBef>
        <a:spcAft>
          <a:spcPct val="0"/>
        </a:spcAft>
        <a:buChar char="»"/>
        <a:defRPr kumimoji="1" sz="2000">
          <a:solidFill>
            <a:schemeClr val="tx1"/>
          </a:solidFill>
          <a:latin typeface="+mn-lt"/>
          <a:ea typeface="+mn-ea"/>
        </a:defRPr>
      </a:lvl5pPr>
      <a:lvl6pPr marL="2514600" indent="-228600" algn="l" rtl="0" fontAlgn="base">
        <a:spcBef>
          <a:spcPct val="20000"/>
        </a:spcBef>
        <a:spcAft>
          <a:spcPct val="0"/>
        </a:spcAft>
        <a:buChar char="»"/>
        <a:defRPr kumimoji="1" sz="2000">
          <a:solidFill>
            <a:schemeClr val="tx1"/>
          </a:solidFill>
          <a:latin typeface="+mn-lt"/>
          <a:ea typeface="+mn-ea"/>
        </a:defRPr>
      </a:lvl6pPr>
      <a:lvl7pPr marL="2971800" indent="-228600" algn="l" rtl="0" fontAlgn="base">
        <a:spcBef>
          <a:spcPct val="20000"/>
        </a:spcBef>
        <a:spcAft>
          <a:spcPct val="0"/>
        </a:spcAft>
        <a:buChar char="»"/>
        <a:defRPr kumimoji="1" sz="2000">
          <a:solidFill>
            <a:schemeClr val="tx1"/>
          </a:solidFill>
          <a:latin typeface="+mn-lt"/>
          <a:ea typeface="+mn-ea"/>
        </a:defRPr>
      </a:lvl7pPr>
      <a:lvl8pPr marL="3429000" indent="-228600" algn="l" rtl="0" fontAlgn="base">
        <a:spcBef>
          <a:spcPct val="20000"/>
        </a:spcBef>
        <a:spcAft>
          <a:spcPct val="0"/>
        </a:spcAft>
        <a:buChar char="»"/>
        <a:defRPr kumimoji="1" sz="2000">
          <a:solidFill>
            <a:schemeClr val="tx1"/>
          </a:solidFill>
          <a:latin typeface="+mn-lt"/>
          <a:ea typeface="+mn-ea"/>
        </a:defRPr>
      </a:lvl8pPr>
      <a:lvl9pPr marL="3886200" indent="-228600" algn="l" rtl="0" fontAlgn="base">
        <a:spcBef>
          <a:spcPct val="20000"/>
        </a:spcBef>
        <a:spcAft>
          <a:spcPct val="0"/>
        </a:spcAft>
        <a:buChar char="»"/>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bwMode="auto">
          <a:xfrm>
            <a:off x="609600" y="274638"/>
            <a:ext cx="10972800" cy="1143000"/>
          </a:xfrm>
          <a:prstGeom prst="rect">
            <a:avLst/>
          </a:prstGeom>
          <a:noFill/>
          <a:ln w="9525">
            <a:noFill/>
            <a:miter lim="800000"/>
            <a:headEnd/>
            <a:tailEnd/>
          </a:ln>
        </p:spPr>
        <p:txBody>
          <a:bodyPr vert="horz" wrap="square" lIns="90915" tIns="45472" rIns="90915" bIns="45472" numCol="1" anchor="ctr" anchorCtr="0" compatLnSpc="1">
            <a:prstTxWarp prst="textNoShape">
              <a:avLst/>
            </a:prstTxWarp>
          </a:bodyPr>
          <a:lstStyle/>
          <a:p>
            <a:pPr lvl="0"/>
            <a:r>
              <a:rPr lang="ja-JP" altLang="en-US"/>
              <a:t>マスタ タイトルの書式設定</a:t>
            </a:r>
          </a:p>
        </p:txBody>
      </p:sp>
      <p:sp>
        <p:nvSpPr>
          <p:cNvPr id="13315" name="Rectangle 3"/>
          <p:cNvSpPr>
            <a:spLocks noGrp="1" noChangeArrowheads="1"/>
          </p:cNvSpPr>
          <p:nvPr>
            <p:ph type="body" idx="1"/>
          </p:nvPr>
        </p:nvSpPr>
        <p:spPr bwMode="auto">
          <a:xfrm>
            <a:off x="609600" y="1600216"/>
            <a:ext cx="10972800" cy="4525963"/>
          </a:xfrm>
          <a:prstGeom prst="rect">
            <a:avLst/>
          </a:prstGeom>
          <a:noFill/>
          <a:ln w="9525">
            <a:noFill/>
            <a:miter lim="800000"/>
            <a:headEnd/>
            <a:tailEnd/>
          </a:ln>
        </p:spPr>
        <p:txBody>
          <a:bodyPr vert="horz" wrap="square" lIns="90915" tIns="45472" rIns="90915" bIns="45472" numCol="1" anchor="t" anchorCtr="0" compatLnSpc="1">
            <a:prstTxWarp prst="textNoShape">
              <a:avLst/>
            </a:prstTxWarp>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384004" name="Rectangle 4"/>
          <p:cNvSpPr>
            <a:spLocks noGrp="1" noChangeArrowheads="1"/>
          </p:cNvSpPr>
          <p:nvPr>
            <p:ph type="dt" sz="half" idx="2"/>
          </p:nvPr>
        </p:nvSpPr>
        <p:spPr bwMode="auto">
          <a:xfrm>
            <a:off x="609600" y="6245225"/>
            <a:ext cx="2844800" cy="476250"/>
          </a:xfrm>
          <a:prstGeom prst="rect">
            <a:avLst/>
          </a:prstGeom>
          <a:noFill/>
          <a:ln w="9525">
            <a:noFill/>
            <a:miter lim="800000"/>
            <a:headEnd/>
            <a:tailEnd/>
          </a:ln>
          <a:effectLst/>
        </p:spPr>
        <p:txBody>
          <a:bodyPr vert="horz" wrap="square" lIns="90915" tIns="45472" rIns="90915" bIns="45472" numCol="1" anchor="t" anchorCtr="0" compatLnSpc="1">
            <a:prstTxWarp prst="textNoShape">
              <a:avLst/>
            </a:prstTxWarp>
          </a:bodyPr>
          <a:lstStyle>
            <a:lvl1pPr>
              <a:defRPr sz="1400">
                <a:latin typeface="Times New Roman" pitchFamily="18" charset="0"/>
                <a:ea typeface="ＭＳ Ｐゴシック" pitchFamily="50" charset="-128"/>
                <a:cs typeface="+mn-cs"/>
              </a:defRPr>
            </a:lvl1pPr>
          </a:lstStyle>
          <a:p>
            <a:pPr>
              <a:defRPr/>
            </a:pPr>
            <a:endParaRPr lang="en-US" altLang="ja-JP" dirty="0">
              <a:solidFill>
                <a:srgbClr val="000000"/>
              </a:solidFill>
            </a:endParaRPr>
          </a:p>
        </p:txBody>
      </p:sp>
      <p:sp>
        <p:nvSpPr>
          <p:cNvPr id="384005" name="Rectangle 5"/>
          <p:cNvSpPr>
            <a:spLocks noGrp="1" noChangeArrowheads="1"/>
          </p:cNvSpPr>
          <p:nvPr>
            <p:ph type="ftr" sz="quarter" idx="3"/>
          </p:nvPr>
        </p:nvSpPr>
        <p:spPr bwMode="auto">
          <a:xfrm>
            <a:off x="4165600" y="6245225"/>
            <a:ext cx="3860800" cy="476250"/>
          </a:xfrm>
          <a:prstGeom prst="rect">
            <a:avLst/>
          </a:prstGeom>
          <a:noFill/>
          <a:ln w="9525">
            <a:noFill/>
            <a:miter lim="800000"/>
            <a:headEnd/>
            <a:tailEnd/>
          </a:ln>
          <a:effectLst/>
        </p:spPr>
        <p:txBody>
          <a:bodyPr vert="horz" wrap="square" lIns="90915" tIns="45472" rIns="90915" bIns="45472" numCol="1" anchor="t" anchorCtr="0" compatLnSpc="1">
            <a:prstTxWarp prst="textNoShape">
              <a:avLst/>
            </a:prstTxWarp>
          </a:bodyPr>
          <a:lstStyle>
            <a:lvl1pPr algn="ctr">
              <a:defRPr sz="1400">
                <a:latin typeface="Times New Roman" pitchFamily="18" charset="0"/>
                <a:ea typeface="ＭＳ Ｐゴシック" pitchFamily="50" charset="-128"/>
                <a:cs typeface="+mn-cs"/>
              </a:defRPr>
            </a:lvl1pPr>
          </a:lstStyle>
          <a:p>
            <a:pPr>
              <a:defRPr/>
            </a:pPr>
            <a:endParaRPr lang="en-US" altLang="ja-JP" dirty="0">
              <a:solidFill>
                <a:srgbClr val="000000"/>
              </a:solidFill>
            </a:endParaRPr>
          </a:p>
        </p:txBody>
      </p:sp>
      <p:sp>
        <p:nvSpPr>
          <p:cNvPr id="384006" name="Rectangle 6"/>
          <p:cNvSpPr>
            <a:spLocks noGrp="1" noChangeArrowheads="1"/>
          </p:cNvSpPr>
          <p:nvPr>
            <p:ph type="sldNum" sz="quarter" idx="4"/>
          </p:nvPr>
        </p:nvSpPr>
        <p:spPr bwMode="auto">
          <a:xfrm>
            <a:off x="8737600" y="6245225"/>
            <a:ext cx="2844800" cy="476250"/>
          </a:xfrm>
          <a:prstGeom prst="rect">
            <a:avLst/>
          </a:prstGeom>
          <a:noFill/>
          <a:ln w="9525">
            <a:noFill/>
            <a:miter lim="800000"/>
            <a:headEnd/>
            <a:tailEnd/>
          </a:ln>
          <a:effectLst/>
        </p:spPr>
        <p:txBody>
          <a:bodyPr vert="horz" wrap="square" lIns="90915" tIns="45472" rIns="90915" bIns="45472" numCol="1" anchor="t" anchorCtr="0" compatLnSpc="1">
            <a:prstTxWarp prst="textNoShape">
              <a:avLst/>
            </a:prstTxWarp>
          </a:bodyPr>
          <a:lstStyle>
            <a:lvl1pPr algn="r">
              <a:defRPr sz="1400">
                <a:latin typeface="Times New Roman" pitchFamily="18" charset="0"/>
              </a:defRPr>
            </a:lvl1pPr>
          </a:lstStyle>
          <a:p>
            <a:fld id="{00322D1D-E568-4A45-80CF-28F2EC2B96C9}" type="slidenum">
              <a:rPr lang="en-US" altLang="ja-JP">
                <a:solidFill>
                  <a:srgbClr val="000000"/>
                </a:solidFill>
              </a:rPr>
              <a:pPr/>
              <a:t>‹#›</a:t>
            </a:fld>
            <a:endParaRPr lang="en-US" altLang="ja-JP" dirty="0">
              <a:solidFill>
                <a:srgbClr val="000000"/>
              </a:solidFill>
            </a:endParaRPr>
          </a:p>
        </p:txBody>
      </p:sp>
      <p:pic>
        <p:nvPicPr>
          <p:cNvPr id="9" name="Picture 8">
            <a:extLst>
              <a:ext uri="{FF2B5EF4-FFF2-40B4-BE49-F238E27FC236}">
                <a16:creationId xmlns:a16="http://schemas.microsoft.com/office/drawing/2014/main" id="{9A4C592E-1C89-4139-8510-860FCAFE2B2A}"/>
              </a:ext>
            </a:extLst>
          </p:cNvPr>
          <p:cNvPicPr>
            <a:picLocks noChangeAspect="1"/>
          </p:cNvPicPr>
          <p:nvPr userDrawn="1"/>
        </p:nvPicPr>
        <p:blipFill>
          <a:blip r:embed="rId13"/>
          <a:stretch>
            <a:fillRect/>
          </a:stretch>
        </p:blipFill>
        <p:spPr>
          <a:xfrm>
            <a:off x="11117943" y="199923"/>
            <a:ext cx="711397" cy="585056"/>
          </a:xfrm>
          <a:prstGeom prst="rect">
            <a:avLst/>
          </a:prstGeom>
        </p:spPr>
      </p:pic>
      <p:sp>
        <p:nvSpPr>
          <p:cNvPr id="2" name="hl" descr="llPROTECTED 関係者外秘">
            <a:extLst>
              <a:ext uri="{FF2B5EF4-FFF2-40B4-BE49-F238E27FC236}">
                <a16:creationId xmlns:a16="http://schemas.microsoft.com/office/drawing/2014/main" id="{78C27FE0-13D7-4933-BB23-AEB572533C6A}"/>
              </a:ext>
            </a:extLst>
          </p:cNvPr>
          <p:cNvSpPr txBox="1"/>
          <p:nvPr userDrawn="1"/>
        </p:nvSpPr>
        <p:spPr>
          <a:xfrm>
            <a:off x="0" y="0"/>
            <a:ext cx="12192000" cy="246221"/>
          </a:xfrm>
          <a:prstGeom prst="rect">
            <a:avLst/>
          </a:prstGeom>
          <a:noFill/>
        </p:spPr>
        <p:txBody>
          <a:bodyPr vert="horz" rtlCol="0">
            <a:spAutoFit/>
          </a:bodyPr>
          <a:lstStyle/>
          <a:p>
            <a:pPr algn="l"/>
            <a:r>
              <a:rPr lang="en-US" sz="1000" b="1" i="0" u="none" baseline="0">
                <a:solidFill>
                  <a:srgbClr val="FFFF00"/>
                </a:solidFill>
                <a:latin typeface="wingdings" panose="05000000000000000000" pitchFamily="2" charset="2"/>
              </a:rPr>
              <a:t>ll</a:t>
            </a:r>
            <a:r>
              <a:rPr lang="en-US" sz="1000" b="0" i="0" u="none" baseline="0">
                <a:solidFill>
                  <a:srgbClr val="000000"/>
                </a:solidFill>
                <a:latin typeface="Arial" panose="020B0604020202020204" pitchFamily="34" charset="0"/>
              </a:rPr>
              <a:t>PROTECTED </a:t>
            </a:r>
            <a:r>
              <a:rPr lang="ja-JP" altLang="en-US" sz="1000" b="0" i="0" u="none" baseline="0">
                <a:solidFill>
                  <a:srgbClr val="000000"/>
                </a:solidFill>
                <a:latin typeface="Arial" panose="020B0604020202020204" pitchFamily="34" charset="0"/>
              </a:rPr>
              <a:t>関係者外秘</a:t>
            </a:r>
            <a:endParaRPr lang="en-US" sz="1000" b="0" i="0" u="none" baseline="0">
              <a:solidFill>
                <a:srgbClr val="000000"/>
              </a:solidFill>
              <a:latin typeface="Arial" panose="020B0604020202020204" pitchFamily="34" charset="0"/>
            </a:endParaRPr>
          </a:p>
        </p:txBody>
      </p:sp>
    </p:spTree>
    <p:extLst>
      <p:ext uri="{BB962C8B-B14F-4D97-AF65-F5344CB8AC3E}">
        <p14:creationId xmlns:p14="http://schemas.microsoft.com/office/powerpoint/2010/main" val="3058828410"/>
      </p:ext>
    </p:extLst>
  </p:cSld>
  <p:clrMap bg1="lt1" tx1="dk1" bg2="lt2" tx2="dk2" accent1="accent1" accent2="accent2" accent3="accent3" accent4="accent4" accent5="accent5" accent6="accent6" hlink="hlink" folHlink="folHlink"/>
  <p:sldLayoutIdLst>
    <p:sldLayoutId id="2147486530" r:id="rId1"/>
    <p:sldLayoutId id="2147486531" r:id="rId2"/>
    <p:sldLayoutId id="2147486532" r:id="rId3"/>
    <p:sldLayoutId id="2147486533" r:id="rId4"/>
    <p:sldLayoutId id="2147486534" r:id="rId5"/>
    <p:sldLayoutId id="2147486535" r:id="rId6"/>
    <p:sldLayoutId id="2147486536" r:id="rId7"/>
    <p:sldLayoutId id="2147486537" r:id="rId8"/>
    <p:sldLayoutId id="2147486538" r:id="rId9"/>
    <p:sldLayoutId id="2147486539" r:id="rId10"/>
    <p:sldLayoutId id="2147486540" r:id="rId11"/>
  </p:sldLayoutIdLst>
  <p:hf hdr="0" ftr="0" dt="0"/>
  <p:txStyles>
    <p:titleStyle>
      <a:lvl1pPr algn="ctr" rtl="0" eaLnBrk="0" fontAlgn="base" hangingPunct="0">
        <a:spcBef>
          <a:spcPct val="0"/>
        </a:spcBef>
        <a:spcAft>
          <a:spcPct val="0"/>
        </a:spcAft>
        <a:defRPr kumimoji="1" sz="4400">
          <a:solidFill>
            <a:schemeClr val="tx2"/>
          </a:solidFill>
          <a:latin typeface="+mj-lt"/>
          <a:ea typeface="+mj-ea"/>
          <a:cs typeface="ＭＳ Ｐゴシック" charset="0"/>
        </a:defRPr>
      </a:lvl1pPr>
      <a:lvl2pPr algn="ctr" rtl="0" eaLnBrk="0" fontAlgn="base" hangingPunct="0">
        <a:spcBef>
          <a:spcPct val="0"/>
        </a:spcBef>
        <a:spcAft>
          <a:spcPct val="0"/>
        </a:spcAft>
        <a:defRPr kumimoji="1" sz="4400">
          <a:solidFill>
            <a:schemeClr val="tx2"/>
          </a:solidFill>
          <a:latin typeface="Arial" charset="0"/>
          <a:ea typeface="ＭＳ Ｐゴシック" pitchFamily="50" charset="-128"/>
          <a:cs typeface="ＭＳ Ｐゴシック" charset="0"/>
        </a:defRPr>
      </a:lvl2pPr>
      <a:lvl3pPr algn="ctr" rtl="0" eaLnBrk="0" fontAlgn="base" hangingPunct="0">
        <a:spcBef>
          <a:spcPct val="0"/>
        </a:spcBef>
        <a:spcAft>
          <a:spcPct val="0"/>
        </a:spcAft>
        <a:defRPr kumimoji="1" sz="4400">
          <a:solidFill>
            <a:schemeClr val="tx2"/>
          </a:solidFill>
          <a:latin typeface="Arial" charset="0"/>
          <a:ea typeface="ＭＳ Ｐゴシック" pitchFamily="50" charset="-128"/>
          <a:cs typeface="ＭＳ Ｐゴシック" charset="0"/>
        </a:defRPr>
      </a:lvl3pPr>
      <a:lvl4pPr algn="ctr" rtl="0" eaLnBrk="0" fontAlgn="base" hangingPunct="0">
        <a:spcBef>
          <a:spcPct val="0"/>
        </a:spcBef>
        <a:spcAft>
          <a:spcPct val="0"/>
        </a:spcAft>
        <a:defRPr kumimoji="1" sz="4400">
          <a:solidFill>
            <a:schemeClr val="tx2"/>
          </a:solidFill>
          <a:latin typeface="Arial" charset="0"/>
          <a:ea typeface="ＭＳ Ｐゴシック" pitchFamily="50" charset="-128"/>
          <a:cs typeface="ＭＳ Ｐゴシック" charset="0"/>
        </a:defRPr>
      </a:lvl4pPr>
      <a:lvl5pPr algn="ctr" rtl="0" eaLnBrk="0" fontAlgn="base" hangingPunct="0">
        <a:spcBef>
          <a:spcPct val="0"/>
        </a:spcBef>
        <a:spcAft>
          <a:spcPct val="0"/>
        </a:spcAft>
        <a:defRPr kumimoji="1" sz="4400">
          <a:solidFill>
            <a:schemeClr val="tx2"/>
          </a:solidFill>
          <a:latin typeface="Arial" charset="0"/>
          <a:ea typeface="ＭＳ Ｐゴシック" pitchFamily="50" charset="-128"/>
          <a:cs typeface="ＭＳ Ｐゴシック" charset="0"/>
        </a:defRPr>
      </a:lvl5pPr>
      <a:lvl6pPr marL="454580" algn="ctr" rtl="0" fontAlgn="base">
        <a:spcBef>
          <a:spcPct val="0"/>
        </a:spcBef>
        <a:spcAft>
          <a:spcPct val="0"/>
        </a:spcAft>
        <a:defRPr kumimoji="1" sz="4400">
          <a:solidFill>
            <a:schemeClr val="tx2"/>
          </a:solidFill>
          <a:latin typeface="Arial" charset="0"/>
          <a:ea typeface="ＭＳ Ｐゴシック" pitchFamily="50" charset="-128"/>
        </a:defRPr>
      </a:lvl6pPr>
      <a:lvl7pPr marL="909174" algn="ctr" rtl="0" fontAlgn="base">
        <a:spcBef>
          <a:spcPct val="0"/>
        </a:spcBef>
        <a:spcAft>
          <a:spcPct val="0"/>
        </a:spcAft>
        <a:defRPr kumimoji="1" sz="4400">
          <a:solidFill>
            <a:schemeClr val="tx2"/>
          </a:solidFill>
          <a:latin typeface="Arial" charset="0"/>
          <a:ea typeface="ＭＳ Ｐゴシック" pitchFamily="50" charset="-128"/>
        </a:defRPr>
      </a:lvl7pPr>
      <a:lvl8pPr marL="1363766" algn="ctr" rtl="0" fontAlgn="base">
        <a:spcBef>
          <a:spcPct val="0"/>
        </a:spcBef>
        <a:spcAft>
          <a:spcPct val="0"/>
        </a:spcAft>
        <a:defRPr kumimoji="1" sz="4400">
          <a:solidFill>
            <a:schemeClr val="tx2"/>
          </a:solidFill>
          <a:latin typeface="Arial" charset="0"/>
          <a:ea typeface="ＭＳ Ｐゴシック" pitchFamily="50" charset="-128"/>
        </a:defRPr>
      </a:lvl8pPr>
      <a:lvl9pPr marL="1818356" algn="ctr" rtl="0" fontAlgn="base">
        <a:spcBef>
          <a:spcPct val="0"/>
        </a:spcBef>
        <a:spcAft>
          <a:spcPct val="0"/>
        </a:spcAft>
        <a:defRPr kumimoji="1" sz="4400">
          <a:solidFill>
            <a:schemeClr val="tx2"/>
          </a:solidFill>
          <a:latin typeface="Arial" charset="0"/>
          <a:ea typeface="ＭＳ Ｐゴシック" pitchFamily="50" charset="-128"/>
        </a:defRPr>
      </a:lvl9pPr>
    </p:titleStyle>
    <p:bodyStyle>
      <a:lvl1pPr marL="340940" indent="-340940" algn="l" rtl="0" eaLnBrk="0" fontAlgn="base" hangingPunct="0">
        <a:spcBef>
          <a:spcPct val="20000"/>
        </a:spcBef>
        <a:spcAft>
          <a:spcPct val="0"/>
        </a:spcAft>
        <a:buChar char="•"/>
        <a:defRPr kumimoji="1" sz="3200">
          <a:solidFill>
            <a:schemeClr val="tx1"/>
          </a:solidFill>
          <a:latin typeface="+mn-lt"/>
          <a:ea typeface="+mn-ea"/>
          <a:cs typeface="ＭＳ Ｐゴシック" charset="0"/>
        </a:defRPr>
      </a:lvl1pPr>
      <a:lvl2pPr marL="738706" indent="-284120" algn="l" rtl="0" eaLnBrk="0" fontAlgn="base" hangingPunct="0">
        <a:spcBef>
          <a:spcPct val="20000"/>
        </a:spcBef>
        <a:spcAft>
          <a:spcPct val="0"/>
        </a:spcAft>
        <a:buChar char="–"/>
        <a:defRPr kumimoji="1" sz="2800">
          <a:solidFill>
            <a:schemeClr val="tx1"/>
          </a:solidFill>
          <a:latin typeface="+mn-lt"/>
          <a:ea typeface="+mn-ea"/>
        </a:defRPr>
      </a:lvl2pPr>
      <a:lvl3pPr marL="1136469" indent="-227293" algn="l" rtl="0" eaLnBrk="0" fontAlgn="base" hangingPunct="0">
        <a:spcBef>
          <a:spcPct val="20000"/>
        </a:spcBef>
        <a:spcAft>
          <a:spcPct val="0"/>
        </a:spcAft>
        <a:buChar char="•"/>
        <a:defRPr kumimoji="1" sz="2400">
          <a:solidFill>
            <a:schemeClr val="tx1"/>
          </a:solidFill>
          <a:latin typeface="+mn-lt"/>
          <a:ea typeface="+mn-ea"/>
        </a:defRPr>
      </a:lvl3pPr>
      <a:lvl4pPr marL="1591061" indent="-227293" algn="l" rtl="0" eaLnBrk="0" fontAlgn="base" hangingPunct="0">
        <a:spcBef>
          <a:spcPct val="20000"/>
        </a:spcBef>
        <a:spcAft>
          <a:spcPct val="0"/>
        </a:spcAft>
        <a:buChar char="–"/>
        <a:defRPr kumimoji="1" sz="2000">
          <a:solidFill>
            <a:schemeClr val="tx1"/>
          </a:solidFill>
          <a:latin typeface="+mn-lt"/>
          <a:ea typeface="+mn-ea"/>
        </a:defRPr>
      </a:lvl4pPr>
      <a:lvl5pPr marL="2045654" indent="-227293" algn="l" rtl="0" eaLnBrk="0" fontAlgn="base" hangingPunct="0">
        <a:spcBef>
          <a:spcPct val="20000"/>
        </a:spcBef>
        <a:spcAft>
          <a:spcPct val="0"/>
        </a:spcAft>
        <a:buChar char="»"/>
        <a:defRPr kumimoji="1" sz="2000">
          <a:solidFill>
            <a:schemeClr val="tx1"/>
          </a:solidFill>
          <a:latin typeface="+mn-lt"/>
          <a:ea typeface="+mn-ea"/>
        </a:defRPr>
      </a:lvl5pPr>
      <a:lvl6pPr marL="2500244" indent="-227293" algn="l" rtl="0" fontAlgn="base">
        <a:spcBef>
          <a:spcPct val="20000"/>
        </a:spcBef>
        <a:spcAft>
          <a:spcPct val="0"/>
        </a:spcAft>
        <a:buChar char="»"/>
        <a:defRPr kumimoji="1" sz="2000">
          <a:solidFill>
            <a:schemeClr val="tx1"/>
          </a:solidFill>
          <a:latin typeface="+mn-lt"/>
          <a:ea typeface="+mn-ea"/>
        </a:defRPr>
      </a:lvl6pPr>
      <a:lvl7pPr marL="2954830" indent="-227293" algn="l" rtl="0" fontAlgn="base">
        <a:spcBef>
          <a:spcPct val="20000"/>
        </a:spcBef>
        <a:spcAft>
          <a:spcPct val="0"/>
        </a:spcAft>
        <a:buChar char="»"/>
        <a:defRPr kumimoji="1" sz="2000">
          <a:solidFill>
            <a:schemeClr val="tx1"/>
          </a:solidFill>
          <a:latin typeface="+mn-lt"/>
          <a:ea typeface="+mn-ea"/>
        </a:defRPr>
      </a:lvl7pPr>
      <a:lvl8pPr marL="3409412" indent="-227293" algn="l" rtl="0" fontAlgn="base">
        <a:spcBef>
          <a:spcPct val="20000"/>
        </a:spcBef>
        <a:spcAft>
          <a:spcPct val="0"/>
        </a:spcAft>
        <a:buChar char="»"/>
        <a:defRPr kumimoji="1" sz="2000">
          <a:solidFill>
            <a:schemeClr val="tx1"/>
          </a:solidFill>
          <a:latin typeface="+mn-lt"/>
          <a:ea typeface="+mn-ea"/>
        </a:defRPr>
      </a:lvl8pPr>
      <a:lvl9pPr marL="3864001" indent="-227293" algn="l" rtl="0" fontAlgn="base">
        <a:spcBef>
          <a:spcPct val="20000"/>
        </a:spcBef>
        <a:spcAft>
          <a:spcPct val="0"/>
        </a:spcAft>
        <a:buChar char="»"/>
        <a:defRPr kumimoji="1" sz="2000">
          <a:solidFill>
            <a:schemeClr val="tx1"/>
          </a:solidFill>
          <a:latin typeface="+mn-lt"/>
          <a:ea typeface="+mn-ea"/>
        </a:defRPr>
      </a:lvl9pPr>
    </p:bodyStyle>
    <p:otherStyle>
      <a:defPPr>
        <a:defRPr lang="ja-JP"/>
      </a:defPPr>
      <a:lvl1pPr marL="0" algn="l" defTabSz="909174" rtl="0" eaLnBrk="1" latinLnBrk="0" hangingPunct="1">
        <a:defRPr kumimoji="1" sz="1800" kern="1200">
          <a:solidFill>
            <a:schemeClr val="tx1"/>
          </a:solidFill>
          <a:latin typeface="+mn-lt"/>
          <a:ea typeface="+mn-ea"/>
          <a:cs typeface="+mn-cs"/>
        </a:defRPr>
      </a:lvl1pPr>
      <a:lvl2pPr marL="454580" algn="l" defTabSz="909174" rtl="0" eaLnBrk="1" latinLnBrk="0" hangingPunct="1">
        <a:defRPr kumimoji="1" sz="1800" kern="1200">
          <a:solidFill>
            <a:schemeClr val="tx1"/>
          </a:solidFill>
          <a:latin typeface="+mn-lt"/>
          <a:ea typeface="+mn-ea"/>
          <a:cs typeface="+mn-cs"/>
        </a:defRPr>
      </a:lvl2pPr>
      <a:lvl3pPr marL="909174" algn="l" defTabSz="909174" rtl="0" eaLnBrk="1" latinLnBrk="0" hangingPunct="1">
        <a:defRPr kumimoji="1" sz="1800" kern="1200">
          <a:solidFill>
            <a:schemeClr val="tx1"/>
          </a:solidFill>
          <a:latin typeface="+mn-lt"/>
          <a:ea typeface="+mn-ea"/>
          <a:cs typeface="+mn-cs"/>
        </a:defRPr>
      </a:lvl3pPr>
      <a:lvl4pPr marL="1363766" algn="l" defTabSz="909174" rtl="0" eaLnBrk="1" latinLnBrk="0" hangingPunct="1">
        <a:defRPr kumimoji="1" sz="1800" kern="1200">
          <a:solidFill>
            <a:schemeClr val="tx1"/>
          </a:solidFill>
          <a:latin typeface="+mn-lt"/>
          <a:ea typeface="+mn-ea"/>
          <a:cs typeface="+mn-cs"/>
        </a:defRPr>
      </a:lvl4pPr>
      <a:lvl5pPr marL="1818356" algn="l" defTabSz="909174" rtl="0" eaLnBrk="1" latinLnBrk="0" hangingPunct="1">
        <a:defRPr kumimoji="1" sz="1800" kern="1200">
          <a:solidFill>
            <a:schemeClr val="tx1"/>
          </a:solidFill>
          <a:latin typeface="+mn-lt"/>
          <a:ea typeface="+mn-ea"/>
          <a:cs typeface="+mn-cs"/>
        </a:defRPr>
      </a:lvl5pPr>
      <a:lvl6pPr marL="2272945" algn="l" defTabSz="909174" rtl="0" eaLnBrk="1" latinLnBrk="0" hangingPunct="1">
        <a:defRPr kumimoji="1" sz="1800" kern="1200">
          <a:solidFill>
            <a:schemeClr val="tx1"/>
          </a:solidFill>
          <a:latin typeface="+mn-lt"/>
          <a:ea typeface="+mn-ea"/>
          <a:cs typeface="+mn-cs"/>
        </a:defRPr>
      </a:lvl6pPr>
      <a:lvl7pPr marL="2727533" algn="l" defTabSz="909174" rtl="0" eaLnBrk="1" latinLnBrk="0" hangingPunct="1">
        <a:defRPr kumimoji="1" sz="1800" kern="1200">
          <a:solidFill>
            <a:schemeClr val="tx1"/>
          </a:solidFill>
          <a:latin typeface="+mn-lt"/>
          <a:ea typeface="+mn-ea"/>
          <a:cs typeface="+mn-cs"/>
        </a:defRPr>
      </a:lvl7pPr>
      <a:lvl8pPr marL="3182124" algn="l" defTabSz="909174" rtl="0" eaLnBrk="1" latinLnBrk="0" hangingPunct="1">
        <a:defRPr kumimoji="1" sz="1800" kern="1200">
          <a:solidFill>
            <a:schemeClr val="tx1"/>
          </a:solidFill>
          <a:latin typeface="+mn-lt"/>
          <a:ea typeface="+mn-ea"/>
          <a:cs typeface="+mn-cs"/>
        </a:defRPr>
      </a:lvl8pPr>
      <a:lvl9pPr marL="3636708" algn="l" defTabSz="909174" rtl="0" eaLnBrk="1" latinLnBrk="0" hangingPunct="1">
        <a:defRPr kumimoji="1"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190853"/>
            <a:ext cx="10972800" cy="477568"/>
          </a:xfrm>
          <a:prstGeom prst="rect">
            <a:avLst/>
          </a:prstGeom>
        </p:spPr>
        <p:txBody>
          <a:bodyPr vert="horz" lIns="91146" tIns="45577" rIns="91146" bIns="45577" rtlCol="0" anchor="ctr">
            <a:noAutofit/>
          </a:bodyPr>
          <a:lstStyle/>
          <a:p>
            <a:r>
              <a:rPr lang="en-US"/>
              <a:t>Click to edit Master title style</a:t>
            </a:r>
            <a:endParaRPr lang="en-US" dirty="0"/>
          </a:p>
        </p:txBody>
      </p:sp>
      <p:sp>
        <p:nvSpPr>
          <p:cNvPr id="3" name="Text Placeholder 2"/>
          <p:cNvSpPr>
            <a:spLocks noGrp="1"/>
          </p:cNvSpPr>
          <p:nvPr>
            <p:ph type="body" idx="1"/>
          </p:nvPr>
        </p:nvSpPr>
        <p:spPr>
          <a:xfrm>
            <a:off x="609600" y="909071"/>
            <a:ext cx="10972800" cy="5217111"/>
          </a:xfrm>
          <a:prstGeom prst="rect">
            <a:avLst/>
          </a:prstGeom>
        </p:spPr>
        <p:txBody>
          <a:bodyPr vert="horz" lIns="91146" tIns="45577" rIns="91146" bIns="45577"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Slide Number Placeholder 5"/>
          <p:cNvSpPr>
            <a:spLocks noGrp="1"/>
          </p:cNvSpPr>
          <p:nvPr>
            <p:ph type="sldNum" sz="quarter" idx="4"/>
          </p:nvPr>
        </p:nvSpPr>
        <p:spPr>
          <a:xfrm>
            <a:off x="8737600" y="6356375"/>
            <a:ext cx="2844800" cy="365125"/>
          </a:xfrm>
          <a:prstGeom prst="rect">
            <a:avLst/>
          </a:prstGeom>
        </p:spPr>
        <p:txBody>
          <a:bodyPr vert="horz" lIns="91146" tIns="45577" rIns="91146" bIns="45577" rtlCol="0" anchor="ctr"/>
          <a:lstStyle>
            <a:lvl1pPr algn="r">
              <a:defRPr sz="1200">
                <a:solidFill>
                  <a:schemeClr val="tx1">
                    <a:tint val="75000"/>
                  </a:schemeClr>
                </a:solidFill>
              </a:defRPr>
            </a:lvl1pPr>
          </a:lstStyle>
          <a:p>
            <a:pPr defTabSz="455734" fontAlgn="auto">
              <a:spcBef>
                <a:spcPts val="0"/>
              </a:spcBef>
              <a:spcAft>
                <a:spcPts val="0"/>
              </a:spcAft>
            </a:pPr>
            <a:fld id="{2066355A-084C-D24E-9AD2-7E4FC41EA627}" type="slidenum">
              <a:rPr kumimoji="0" lang="en-US" smtClean="0">
                <a:solidFill>
                  <a:prstClr val="black">
                    <a:tint val="75000"/>
                  </a:prstClr>
                </a:solidFill>
                <a:latin typeface="Calibri"/>
                <a:ea typeface="ＭＳ Ｐゴシック" pitchFamily="34" charset="-128"/>
              </a:rPr>
              <a:pPr defTabSz="455734" fontAlgn="auto">
                <a:spcBef>
                  <a:spcPts val="0"/>
                </a:spcBef>
                <a:spcAft>
                  <a:spcPts val="0"/>
                </a:spcAft>
              </a:pPr>
              <a:t>‹#›</a:t>
            </a:fld>
            <a:endParaRPr kumimoji="0" lang="en-US" dirty="0">
              <a:solidFill>
                <a:prstClr val="black">
                  <a:tint val="75000"/>
                </a:prstClr>
              </a:solidFill>
              <a:latin typeface="Calibri"/>
              <a:ea typeface="ＭＳ Ｐゴシック" pitchFamily="34" charset="-128"/>
            </a:endParaRPr>
          </a:p>
        </p:txBody>
      </p:sp>
      <p:cxnSp>
        <p:nvCxnSpPr>
          <p:cNvPr id="11" name="直線コネクタ 9"/>
          <p:cNvCxnSpPr>
            <a:cxnSpLocks noChangeShapeType="1"/>
          </p:cNvCxnSpPr>
          <p:nvPr userDrawn="1"/>
        </p:nvCxnSpPr>
        <p:spPr bwMode="auto">
          <a:xfrm>
            <a:off x="281536" y="730250"/>
            <a:ext cx="10306049" cy="1588"/>
          </a:xfrm>
          <a:prstGeom prst="line">
            <a:avLst/>
          </a:prstGeom>
          <a:noFill/>
          <a:ln w="76200">
            <a:solidFill>
              <a:srgbClr val="003366"/>
            </a:solidFill>
            <a:round/>
            <a:headEnd/>
            <a:tailEnd/>
          </a:ln>
          <a:extLst>
            <a:ext uri="{909E8E84-426E-40DD-AFC4-6F175D3DCCD1}">
              <a14:hiddenFill xmlns:a14="http://schemas.microsoft.com/office/drawing/2010/main">
                <a:noFill/>
              </a14:hiddenFill>
            </a:ext>
          </a:extLst>
        </p:spPr>
      </p:cxnSp>
      <p:pic>
        <p:nvPicPr>
          <p:cNvPr id="7" name="Picture 6">
            <a:extLst>
              <a:ext uri="{FF2B5EF4-FFF2-40B4-BE49-F238E27FC236}">
                <a16:creationId xmlns:a16="http://schemas.microsoft.com/office/drawing/2014/main" id="{9A4C592E-1C89-4139-8510-860FCAFE2B2A}"/>
              </a:ext>
            </a:extLst>
          </p:cNvPr>
          <p:cNvPicPr>
            <a:picLocks noChangeAspect="1"/>
          </p:cNvPicPr>
          <p:nvPr userDrawn="1"/>
        </p:nvPicPr>
        <p:blipFill>
          <a:blip r:embed="rId14"/>
          <a:stretch>
            <a:fillRect/>
          </a:stretch>
        </p:blipFill>
        <p:spPr>
          <a:xfrm>
            <a:off x="11117943" y="199923"/>
            <a:ext cx="711397" cy="585056"/>
          </a:xfrm>
          <a:prstGeom prst="rect">
            <a:avLst/>
          </a:prstGeom>
        </p:spPr>
      </p:pic>
      <p:sp>
        <p:nvSpPr>
          <p:cNvPr id="4" name="hl" descr="llPROTECTED 関係者外秘">
            <a:extLst>
              <a:ext uri="{FF2B5EF4-FFF2-40B4-BE49-F238E27FC236}">
                <a16:creationId xmlns:a16="http://schemas.microsoft.com/office/drawing/2014/main" id="{59204A9D-9B0E-414C-AA5A-F5996063E52A}"/>
              </a:ext>
            </a:extLst>
          </p:cNvPr>
          <p:cNvSpPr txBox="1"/>
          <p:nvPr userDrawn="1"/>
        </p:nvSpPr>
        <p:spPr>
          <a:xfrm>
            <a:off x="0" y="0"/>
            <a:ext cx="12192000" cy="246221"/>
          </a:xfrm>
          <a:prstGeom prst="rect">
            <a:avLst/>
          </a:prstGeom>
          <a:noFill/>
        </p:spPr>
        <p:txBody>
          <a:bodyPr vert="horz" wrap="none" rtlCol="0">
            <a:spAutoFit/>
          </a:bodyPr>
          <a:lstStyle/>
          <a:p>
            <a:pPr algn="l"/>
            <a:r>
              <a:rPr kumimoji="1" lang="en-US" sz="1000" b="1" i="0" u="none" baseline="0">
                <a:solidFill>
                  <a:srgbClr val="FFFF00"/>
                </a:solidFill>
                <a:latin typeface="wingdings" panose="05000000000000000000" pitchFamily="2" charset="2"/>
              </a:rPr>
              <a:t>ll</a:t>
            </a:r>
            <a:r>
              <a:rPr kumimoji="1" lang="en-US" sz="1000" b="0" i="0" u="none" baseline="0">
                <a:solidFill>
                  <a:srgbClr val="000000"/>
                </a:solidFill>
                <a:latin typeface="Arial" panose="020B0604020202020204" pitchFamily="34" charset="0"/>
              </a:rPr>
              <a:t>PROTECTED </a:t>
            </a:r>
            <a:r>
              <a:rPr kumimoji="1" lang="ja-JP" altLang="en-US" sz="1000" b="0" i="0" u="none" baseline="0">
                <a:solidFill>
                  <a:srgbClr val="000000"/>
                </a:solidFill>
                <a:latin typeface="Arial" panose="020B0604020202020204" pitchFamily="34" charset="0"/>
              </a:rPr>
              <a:t>関係者外秘</a:t>
            </a:r>
            <a:endParaRPr kumimoji="1" lang="en-US" sz="1000" b="0" i="0" u="none" baseline="0" dirty="0">
              <a:solidFill>
                <a:srgbClr val="000000"/>
              </a:solidFill>
              <a:latin typeface="Arial" panose="020B0604020202020204" pitchFamily="34" charset="0"/>
            </a:endParaRPr>
          </a:p>
        </p:txBody>
      </p:sp>
    </p:spTree>
    <p:extLst>
      <p:ext uri="{BB962C8B-B14F-4D97-AF65-F5344CB8AC3E}">
        <p14:creationId xmlns:p14="http://schemas.microsoft.com/office/powerpoint/2010/main" val="3897216360"/>
      </p:ext>
    </p:extLst>
  </p:cSld>
  <p:clrMap bg1="lt1" tx1="dk1" bg2="lt2" tx2="dk2" accent1="accent1" accent2="accent2" accent3="accent3" accent4="accent4" accent5="accent5" accent6="accent6" hlink="hlink" folHlink="folHlink"/>
  <p:sldLayoutIdLst>
    <p:sldLayoutId id="2147486542" r:id="rId1"/>
    <p:sldLayoutId id="2147486543" r:id="rId2"/>
    <p:sldLayoutId id="2147486544" r:id="rId3"/>
    <p:sldLayoutId id="2147486545" r:id="rId4"/>
    <p:sldLayoutId id="2147486546" r:id="rId5"/>
    <p:sldLayoutId id="2147486547" r:id="rId6"/>
    <p:sldLayoutId id="2147486548" r:id="rId7"/>
    <p:sldLayoutId id="2147486549" r:id="rId8"/>
    <p:sldLayoutId id="2147486550" r:id="rId9"/>
    <p:sldLayoutId id="2147486551" r:id="rId10"/>
    <p:sldLayoutId id="2147486552" r:id="rId11"/>
    <p:sldLayoutId id="2147486553" r:id="rId12"/>
  </p:sldLayoutIdLst>
  <p:hf hdr="0" ftr="0" dt="0"/>
  <p:txStyles>
    <p:titleStyle>
      <a:lvl1pPr algn="ctr" defTabSz="455734" rtl="0" eaLnBrk="1" latinLnBrk="0" hangingPunct="1">
        <a:spcBef>
          <a:spcPct val="0"/>
        </a:spcBef>
        <a:buNone/>
        <a:defRPr sz="3200" kern="1200">
          <a:solidFill>
            <a:schemeClr val="tx1"/>
          </a:solidFill>
          <a:latin typeface="+mj-lt"/>
          <a:ea typeface="+mj-ea"/>
          <a:cs typeface="+mj-cs"/>
        </a:defRPr>
      </a:lvl1pPr>
    </p:titleStyle>
    <p:bodyStyle>
      <a:lvl1pPr marL="341801" indent="-341801" algn="l" defTabSz="455734" rtl="0" eaLnBrk="1" latinLnBrk="0" hangingPunct="1">
        <a:spcBef>
          <a:spcPct val="20000"/>
        </a:spcBef>
        <a:buFont typeface="Arial"/>
        <a:buChar char="•"/>
        <a:defRPr sz="2400" kern="1200">
          <a:solidFill>
            <a:schemeClr val="tx1"/>
          </a:solidFill>
          <a:latin typeface="+mn-lt"/>
          <a:ea typeface="+mn-ea"/>
          <a:cs typeface="+mn-cs"/>
        </a:defRPr>
      </a:lvl1pPr>
      <a:lvl2pPr marL="740571" indent="-284834" algn="l" defTabSz="455734" rtl="0" eaLnBrk="1" latinLnBrk="0" hangingPunct="1">
        <a:spcBef>
          <a:spcPct val="20000"/>
        </a:spcBef>
        <a:buFont typeface="Arial"/>
        <a:buChar char="–"/>
        <a:defRPr sz="2000" kern="1200">
          <a:solidFill>
            <a:schemeClr val="tx1"/>
          </a:solidFill>
          <a:latin typeface="+mn-lt"/>
          <a:ea typeface="+mn-ea"/>
          <a:cs typeface="+mn-cs"/>
        </a:defRPr>
      </a:lvl2pPr>
      <a:lvl3pPr marL="1139340" indent="-227871" algn="l" defTabSz="455734" rtl="0" eaLnBrk="1" latinLnBrk="0" hangingPunct="1">
        <a:spcBef>
          <a:spcPct val="20000"/>
        </a:spcBef>
        <a:buFont typeface="Arial"/>
        <a:buChar char="•"/>
        <a:defRPr sz="1800" kern="1200">
          <a:solidFill>
            <a:schemeClr val="tx1"/>
          </a:solidFill>
          <a:latin typeface="+mn-lt"/>
          <a:ea typeface="+mn-ea"/>
          <a:cs typeface="+mn-cs"/>
        </a:defRPr>
      </a:lvl3pPr>
      <a:lvl4pPr marL="1595076" indent="-227871" algn="l" defTabSz="455734" rtl="0" eaLnBrk="1" latinLnBrk="0" hangingPunct="1">
        <a:spcBef>
          <a:spcPct val="20000"/>
        </a:spcBef>
        <a:buFont typeface="Arial"/>
        <a:buChar char="–"/>
        <a:defRPr sz="1600" kern="1200">
          <a:solidFill>
            <a:schemeClr val="tx1"/>
          </a:solidFill>
          <a:latin typeface="+mn-lt"/>
          <a:ea typeface="+mn-ea"/>
          <a:cs typeface="+mn-cs"/>
        </a:defRPr>
      </a:lvl4pPr>
      <a:lvl5pPr marL="2050811" indent="-227871" algn="l" defTabSz="455734" rtl="0" eaLnBrk="1" latinLnBrk="0" hangingPunct="1">
        <a:spcBef>
          <a:spcPct val="20000"/>
        </a:spcBef>
        <a:buFont typeface="Arial"/>
        <a:buChar char="»"/>
        <a:defRPr sz="1400" kern="1200">
          <a:solidFill>
            <a:schemeClr val="tx1"/>
          </a:solidFill>
          <a:latin typeface="+mn-lt"/>
          <a:ea typeface="+mn-ea"/>
          <a:cs typeface="+mn-cs"/>
        </a:defRPr>
      </a:lvl5pPr>
      <a:lvl6pPr marL="2506547" indent="-227871" algn="l" defTabSz="455734" rtl="0" eaLnBrk="1" latinLnBrk="0" hangingPunct="1">
        <a:spcBef>
          <a:spcPct val="20000"/>
        </a:spcBef>
        <a:buFont typeface="Arial"/>
        <a:buChar char="•"/>
        <a:defRPr sz="2000" kern="1200">
          <a:solidFill>
            <a:schemeClr val="tx1"/>
          </a:solidFill>
          <a:latin typeface="+mn-lt"/>
          <a:ea typeface="+mn-ea"/>
          <a:cs typeface="+mn-cs"/>
        </a:defRPr>
      </a:lvl6pPr>
      <a:lvl7pPr marL="2962284" indent="-227871" algn="l" defTabSz="455734" rtl="0" eaLnBrk="1" latinLnBrk="0" hangingPunct="1">
        <a:spcBef>
          <a:spcPct val="20000"/>
        </a:spcBef>
        <a:buFont typeface="Arial"/>
        <a:buChar char="•"/>
        <a:defRPr sz="2000" kern="1200">
          <a:solidFill>
            <a:schemeClr val="tx1"/>
          </a:solidFill>
          <a:latin typeface="+mn-lt"/>
          <a:ea typeface="+mn-ea"/>
          <a:cs typeface="+mn-cs"/>
        </a:defRPr>
      </a:lvl7pPr>
      <a:lvl8pPr marL="3418019" indent="-227871" algn="l" defTabSz="455734" rtl="0" eaLnBrk="1" latinLnBrk="0" hangingPunct="1">
        <a:spcBef>
          <a:spcPct val="20000"/>
        </a:spcBef>
        <a:buFont typeface="Arial"/>
        <a:buChar char="•"/>
        <a:defRPr sz="2000" kern="1200">
          <a:solidFill>
            <a:schemeClr val="tx1"/>
          </a:solidFill>
          <a:latin typeface="+mn-lt"/>
          <a:ea typeface="+mn-ea"/>
          <a:cs typeface="+mn-cs"/>
        </a:defRPr>
      </a:lvl8pPr>
      <a:lvl9pPr marL="3873754" indent="-227871" algn="l" defTabSz="455734"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5734" rtl="0" eaLnBrk="1" latinLnBrk="0" hangingPunct="1">
        <a:defRPr sz="1800" kern="1200">
          <a:solidFill>
            <a:schemeClr val="tx1"/>
          </a:solidFill>
          <a:latin typeface="+mn-lt"/>
          <a:ea typeface="+mn-ea"/>
          <a:cs typeface="+mn-cs"/>
        </a:defRPr>
      </a:lvl1pPr>
      <a:lvl2pPr marL="455734" algn="l" defTabSz="455734" rtl="0" eaLnBrk="1" latinLnBrk="0" hangingPunct="1">
        <a:defRPr sz="1800" kern="1200">
          <a:solidFill>
            <a:schemeClr val="tx1"/>
          </a:solidFill>
          <a:latin typeface="+mn-lt"/>
          <a:ea typeface="+mn-ea"/>
          <a:cs typeface="+mn-cs"/>
        </a:defRPr>
      </a:lvl2pPr>
      <a:lvl3pPr marL="911473" algn="l" defTabSz="455734" rtl="0" eaLnBrk="1" latinLnBrk="0" hangingPunct="1">
        <a:defRPr sz="1800" kern="1200">
          <a:solidFill>
            <a:schemeClr val="tx1"/>
          </a:solidFill>
          <a:latin typeface="+mn-lt"/>
          <a:ea typeface="+mn-ea"/>
          <a:cs typeface="+mn-cs"/>
        </a:defRPr>
      </a:lvl3pPr>
      <a:lvl4pPr marL="1367208" algn="l" defTabSz="455734" rtl="0" eaLnBrk="1" latinLnBrk="0" hangingPunct="1">
        <a:defRPr sz="1800" kern="1200">
          <a:solidFill>
            <a:schemeClr val="tx1"/>
          </a:solidFill>
          <a:latin typeface="+mn-lt"/>
          <a:ea typeface="+mn-ea"/>
          <a:cs typeface="+mn-cs"/>
        </a:defRPr>
      </a:lvl4pPr>
      <a:lvl5pPr marL="1822943" algn="l" defTabSz="455734" rtl="0" eaLnBrk="1" latinLnBrk="0" hangingPunct="1">
        <a:defRPr sz="1800" kern="1200">
          <a:solidFill>
            <a:schemeClr val="tx1"/>
          </a:solidFill>
          <a:latin typeface="+mn-lt"/>
          <a:ea typeface="+mn-ea"/>
          <a:cs typeface="+mn-cs"/>
        </a:defRPr>
      </a:lvl5pPr>
      <a:lvl6pPr marL="2278680" algn="l" defTabSz="455734" rtl="0" eaLnBrk="1" latinLnBrk="0" hangingPunct="1">
        <a:defRPr sz="1800" kern="1200">
          <a:solidFill>
            <a:schemeClr val="tx1"/>
          </a:solidFill>
          <a:latin typeface="+mn-lt"/>
          <a:ea typeface="+mn-ea"/>
          <a:cs typeface="+mn-cs"/>
        </a:defRPr>
      </a:lvl6pPr>
      <a:lvl7pPr marL="2734415" algn="l" defTabSz="455734" rtl="0" eaLnBrk="1" latinLnBrk="0" hangingPunct="1">
        <a:defRPr sz="1800" kern="1200">
          <a:solidFill>
            <a:schemeClr val="tx1"/>
          </a:solidFill>
          <a:latin typeface="+mn-lt"/>
          <a:ea typeface="+mn-ea"/>
          <a:cs typeface="+mn-cs"/>
        </a:defRPr>
      </a:lvl7pPr>
      <a:lvl8pPr marL="3190153" algn="l" defTabSz="455734" rtl="0" eaLnBrk="1" latinLnBrk="0" hangingPunct="1">
        <a:defRPr sz="1800" kern="1200">
          <a:solidFill>
            <a:schemeClr val="tx1"/>
          </a:solidFill>
          <a:latin typeface="+mn-lt"/>
          <a:ea typeface="+mn-ea"/>
          <a:cs typeface="+mn-cs"/>
        </a:defRPr>
      </a:lvl8pPr>
      <a:lvl9pPr marL="3645886" algn="l" defTabSz="455734"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1">
            <a:lum/>
          </a:blip>
          <a:srcRect/>
          <a:stretch>
            <a:fillRect/>
          </a:stretch>
        </a:blipFill>
        <a:effectLst/>
      </p:bgPr>
    </p:bg>
    <p:spTree>
      <p:nvGrpSpPr>
        <p:cNvPr id="1" name=""/>
        <p:cNvGrpSpPr/>
        <p:nvPr/>
      </p:nvGrpSpPr>
      <p:grpSpPr>
        <a:xfrm>
          <a:off x="0" y="0"/>
          <a:ext cx="0" cy="0"/>
          <a:chOff x="0" y="0"/>
          <a:chExt cx="0" cy="0"/>
        </a:xfrm>
      </p:grpSpPr>
      <p:sp>
        <p:nvSpPr>
          <p:cNvPr id="10" name="Rectangle 9"/>
          <p:cNvSpPr/>
          <p:nvPr userDrawn="1"/>
        </p:nvSpPr>
        <p:spPr>
          <a:xfrm>
            <a:off x="158750" y="121691"/>
            <a:ext cx="11874500" cy="6400799"/>
          </a:xfrm>
          <a:prstGeom prst="rect">
            <a:avLst/>
          </a:prstGeom>
          <a:gradFill flip="none" rotWithShape="1">
            <a:gsLst>
              <a:gs pos="75000">
                <a:schemeClr val="bg1"/>
              </a:gs>
              <a:gs pos="88500">
                <a:schemeClr val="bg1">
                  <a:alpha val="47000"/>
                </a:schemeClr>
              </a:gs>
              <a:gs pos="100000">
                <a:schemeClr val="bg1">
                  <a:alpha val="0"/>
                </a:schemeClr>
              </a:gs>
            </a:gsLst>
            <a:lin ang="5400000" scaled="1"/>
            <a:tileRect/>
          </a:gradFill>
          <a:ln w="12700">
            <a:gradFill flip="none" rotWithShape="1">
              <a:gsLst>
                <a:gs pos="0">
                  <a:schemeClr val="accent1">
                    <a:lumMod val="5000"/>
                    <a:lumOff val="95000"/>
                    <a:alpha val="0"/>
                  </a:schemeClr>
                </a:gs>
                <a:gs pos="74000">
                  <a:srgbClr val="D12227"/>
                </a:gs>
                <a:gs pos="100000">
                  <a:srgbClr val="D12227"/>
                </a:gs>
              </a:gsLst>
              <a:lin ang="16200000" scaled="1"/>
              <a:tileRect/>
            </a:gradFill>
          </a:ln>
        </p:spPr>
        <p:txBody>
          <a:bodyPr vert="horz" lIns="182880" tIns="0" rIns="182880" bIns="0" rtlCol="0" anchor="b">
            <a:noAutofit/>
          </a:bodyPr>
          <a:lstStyle/>
          <a:p>
            <a:pPr defTabSz="914363" fontAlgn="auto">
              <a:lnSpc>
                <a:spcPct val="90000"/>
              </a:lnSpc>
              <a:spcAft>
                <a:spcPts val="0"/>
              </a:spcAft>
            </a:pPr>
            <a:endParaRPr kumimoji="0" lang="en-US" sz="3200" b="1" dirty="0">
              <a:solidFill>
                <a:srgbClr val="D12227"/>
              </a:solidFill>
              <a:latin typeface="Century Gothic" panose="020F0302020204030204"/>
              <a:ea typeface="+mn-ea"/>
            </a:endParaRPr>
          </a:p>
        </p:txBody>
      </p:sp>
      <p:sp>
        <p:nvSpPr>
          <p:cNvPr id="3" name="Text Placeholder 2"/>
          <p:cNvSpPr>
            <a:spLocks noGrp="1"/>
          </p:cNvSpPr>
          <p:nvPr>
            <p:ph type="body" idx="1"/>
          </p:nvPr>
        </p:nvSpPr>
        <p:spPr>
          <a:xfrm>
            <a:off x="152601" y="1524000"/>
            <a:ext cx="11886799" cy="5036589"/>
          </a:xfrm>
          <a:prstGeom prst="rect">
            <a:avLst/>
          </a:prstGeom>
          <a:noFill/>
          <a:ln w="12700">
            <a:noFill/>
          </a:ln>
        </p:spPr>
        <p:txBody>
          <a:bodyPr vert="horz" lIns="146304" tIns="73152" rIns="146304" bIns="73152" rtlCol="0">
            <a:noAutofit/>
          </a:bodyPr>
          <a:lstStyle/>
          <a:p>
            <a:pPr lvl="0"/>
            <a:r>
              <a:rPr lang="en-US" dirty="0"/>
              <a:t>Add text here</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Sixth level</a:t>
            </a:r>
          </a:p>
          <a:p>
            <a:pPr lvl="6"/>
            <a:r>
              <a:rPr lang="en-US" dirty="0"/>
              <a:t>Seventh level</a:t>
            </a:r>
          </a:p>
          <a:p>
            <a:pPr lvl="7"/>
            <a:r>
              <a:rPr lang="en-US" dirty="0"/>
              <a:t>Eighth level</a:t>
            </a:r>
          </a:p>
          <a:p>
            <a:pPr lvl="8"/>
            <a:r>
              <a:rPr lang="en-US" dirty="0"/>
              <a:t>Ninth level</a:t>
            </a:r>
          </a:p>
        </p:txBody>
      </p:sp>
      <p:sp>
        <p:nvSpPr>
          <p:cNvPr id="2" name="Title Placeholder 1"/>
          <p:cNvSpPr>
            <a:spLocks noGrp="1"/>
          </p:cNvSpPr>
          <p:nvPr>
            <p:ph type="title"/>
          </p:nvPr>
        </p:nvSpPr>
        <p:spPr>
          <a:xfrm>
            <a:off x="158751" y="114301"/>
            <a:ext cx="11874499" cy="709987"/>
          </a:xfrm>
          <a:prstGeom prst="rect">
            <a:avLst/>
          </a:prstGeom>
          <a:noFill/>
          <a:ln w="12700">
            <a:noFill/>
          </a:ln>
        </p:spPr>
        <p:txBody>
          <a:bodyPr vert="horz" lIns="182880" tIns="0" rIns="182880" bIns="0" rtlCol="0" anchor="b">
            <a:noAutofit/>
          </a:bodyPr>
          <a:lstStyle/>
          <a:p>
            <a:r>
              <a:rPr lang="en-US" dirty="0"/>
              <a:t>Add Title Here</a:t>
            </a:r>
          </a:p>
        </p:txBody>
      </p:sp>
      <p:sp>
        <p:nvSpPr>
          <p:cNvPr id="4" name="Date Placeholder 3"/>
          <p:cNvSpPr>
            <a:spLocks noGrp="1"/>
          </p:cNvSpPr>
          <p:nvPr>
            <p:ph type="dt" sz="half" idx="2"/>
          </p:nvPr>
        </p:nvSpPr>
        <p:spPr>
          <a:xfrm>
            <a:off x="203020" y="6560589"/>
            <a:ext cx="1011833" cy="280612"/>
          </a:xfrm>
          <a:prstGeom prst="rect">
            <a:avLst/>
          </a:prstGeom>
        </p:spPr>
        <p:txBody>
          <a:bodyPr vert="horz" lIns="146304" tIns="73152" rIns="146304" bIns="73152" rtlCol="0" anchor="b"/>
          <a:lstStyle>
            <a:lvl1pPr algn="l">
              <a:defRPr sz="800" b="1">
                <a:solidFill>
                  <a:schemeClr val="bg1"/>
                </a:solidFill>
                <a:effectLst>
                  <a:outerShdw blurRad="38100" dist="38100" dir="2700000" algn="tl">
                    <a:srgbClr val="000000">
                      <a:alpha val="43137"/>
                    </a:srgbClr>
                  </a:outerShdw>
                </a:effectLst>
              </a:defRPr>
            </a:lvl1pPr>
          </a:lstStyle>
          <a:p>
            <a:pPr defTabSz="1219151" fontAlgn="auto">
              <a:spcBef>
                <a:spcPts val="0"/>
              </a:spcBef>
              <a:spcAft>
                <a:spcPts val="0"/>
              </a:spcAft>
            </a:pPr>
            <a:fld id="{62FF7A6F-4186-47C8-A613-7EAD4FCA7BAE}" type="datetime1">
              <a:rPr kumimoji="0" lang="en-US" smtClean="0">
                <a:solidFill>
                  <a:prstClr val="white"/>
                </a:solidFill>
                <a:latin typeface="Century Gothic" panose="020F0302020204030204"/>
                <a:ea typeface="+mn-ea"/>
              </a:rPr>
              <a:pPr defTabSz="1219151" fontAlgn="auto">
                <a:spcBef>
                  <a:spcPts val="0"/>
                </a:spcBef>
                <a:spcAft>
                  <a:spcPts val="0"/>
                </a:spcAft>
              </a:pPr>
              <a:t>7/23/2018</a:t>
            </a:fld>
            <a:endParaRPr kumimoji="0" lang="en-US" dirty="0">
              <a:solidFill>
                <a:prstClr val="white"/>
              </a:solidFill>
              <a:latin typeface="Century Gothic" panose="020F0302020204030204"/>
              <a:ea typeface="+mn-ea"/>
            </a:endParaRPr>
          </a:p>
        </p:txBody>
      </p:sp>
      <p:sp>
        <p:nvSpPr>
          <p:cNvPr id="5" name="Footer Placeholder 4"/>
          <p:cNvSpPr>
            <a:spLocks noGrp="1"/>
          </p:cNvSpPr>
          <p:nvPr>
            <p:ph type="ftr" sz="quarter" idx="3"/>
          </p:nvPr>
        </p:nvSpPr>
        <p:spPr>
          <a:xfrm>
            <a:off x="1411709" y="6560589"/>
            <a:ext cx="9888683" cy="280612"/>
          </a:xfrm>
          <a:prstGeom prst="rect">
            <a:avLst/>
          </a:prstGeom>
        </p:spPr>
        <p:txBody>
          <a:bodyPr vert="horz" lIns="146304" tIns="73152" rIns="146304" bIns="73152" rtlCol="0" anchor="b"/>
          <a:lstStyle>
            <a:lvl1pPr algn="ctr">
              <a:defRPr sz="800" b="1">
                <a:solidFill>
                  <a:schemeClr val="bg1"/>
                </a:solidFill>
                <a:effectLst>
                  <a:outerShdw blurRad="38100" dist="38100" dir="2700000" algn="tl">
                    <a:srgbClr val="000000">
                      <a:alpha val="43137"/>
                    </a:srgbClr>
                  </a:outerShdw>
                </a:effectLst>
              </a:defRPr>
            </a:lvl1pPr>
          </a:lstStyle>
          <a:p>
            <a:pPr defTabSz="1219151" fontAlgn="auto">
              <a:spcBef>
                <a:spcPts val="0"/>
              </a:spcBef>
              <a:spcAft>
                <a:spcPts val="0"/>
              </a:spcAft>
            </a:pPr>
            <a:r>
              <a:rPr kumimoji="0" lang="en-US">
                <a:solidFill>
                  <a:prstClr val="white"/>
                </a:solidFill>
                <a:latin typeface="Century Gothic" panose="020F0302020204030204"/>
                <a:ea typeface="+mn-ea"/>
              </a:rPr>
              <a:t>Confidential information statement (go to INSERT&gt;&gt;HEADER &amp; FOOTER)</a:t>
            </a:r>
            <a:endParaRPr kumimoji="0" lang="en-US" dirty="0">
              <a:solidFill>
                <a:prstClr val="white"/>
              </a:solidFill>
              <a:latin typeface="Century Gothic" panose="020F0302020204030204"/>
              <a:ea typeface="+mn-ea"/>
            </a:endParaRPr>
          </a:p>
        </p:txBody>
      </p:sp>
      <p:sp>
        <p:nvSpPr>
          <p:cNvPr id="6" name="Slide Number Placeholder 5"/>
          <p:cNvSpPr>
            <a:spLocks noGrp="1"/>
          </p:cNvSpPr>
          <p:nvPr>
            <p:ph type="sldNum" sz="quarter" idx="4"/>
          </p:nvPr>
        </p:nvSpPr>
        <p:spPr>
          <a:xfrm>
            <a:off x="11420214" y="6560589"/>
            <a:ext cx="631559" cy="280612"/>
          </a:xfrm>
          <a:prstGeom prst="rect">
            <a:avLst/>
          </a:prstGeom>
        </p:spPr>
        <p:txBody>
          <a:bodyPr vert="horz" lIns="146304" tIns="73152" rIns="146304" bIns="73152" rtlCol="0" anchor="b"/>
          <a:lstStyle>
            <a:lvl1pPr algn="r">
              <a:defRPr sz="800" b="1">
                <a:solidFill>
                  <a:schemeClr val="bg1"/>
                </a:solidFill>
                <a:effectLst>
                  <a:outerShdw blurRad="38100" dist="38100" dir="2700000" algn="tl">
                    <a:srgbClr val="000000">
                      <a:alpha val="43137"/>
                    </a:srgbClr>
                  </a:outerShdw>
                </a:effectLst>
              </a:defRPr>
            </a:lvl1pPr>
          </a:lstStyle>
          <a:p>
            <a:pPr defTabSz="1219151" fontAlgn="auto">
              <a:spcBef>
                <a:spcPts val="0"/>
              </a:spcBef>
              <a:spcAft>
                <a:spcPts val="0"/>
              </a:spcAft>
            </a:pPr>
            <a:fld id="{4F90343F-D056-4E24-BE3D-A305BDC1A23E}" type="slidenum">
              <a:rPr kumimoji="0" lang="en-US" smtClean="0">
                <a:solidFill>
                  <a:prstClr val="white"/>
                </a:solidFill>
                <a:latin typeface="Century Gothic" panose="020F0302020204030204"/>
                <a:ea typeface="+mn-ea"/>
              </a:rPr>
              <a:pPr defTabSz="1219151" fontAlgn="auto">
                <a:spcBef>
                  <a:spcPts val="0"/>
                </a:spcBef>
                <a:spcAft>
                  <a:spcPts val="0"/>
                </a:spcAft>
              </a:pPr>
              <a:t>‹#›</a:t>
            </a:fld>
            <a:endParaRPr kumimoji="0" lang="en-US">
              <a:solidFill>
                <a:prstClr val="white"/>
              </a:solidFill>
              <a:latin typeface="Century Gothic" panose="020F0302020204030204"/>
              <a:ea typeface="+mn-ea"/>
            </a:endParaRPr>
          </a:p>
        </p:txBody>
      </p:sp>
      <p:pic>
        <p:nvPicPr>
          <p:cNvPr id="9" name="Picture 8">
            <a:extLst>
              <a:ext uri="{FF2B5EF4-FFF2-40B4-BE49-F238E27FC236}">
                <a16:creationId xmlns:a16="http://schemas.microsoft.com/office/drawing/2014/main" id="{2BCBC535-A72B-4AF0-8C2F-504C98435089}"/>
              </a:ext>
            </a:extLst>
          </p:cNvPr>
          <p:cNvPicPr>
            <a:picLocks noChangeAspect="1"/>
          </p:cNvPicPr>
          <p:nvPr userDrawn="1"/>
        </p:nvPicPr>
        <p:blipFill>
          <a:blip r:embed="rId12"/>
          <a:stretch>
            <a:fillRect/>
          </a:stretch>
        </p:blipFill>
        <p:spPr>
          <a:xfrm>
            <a:off x="11117943" y="199923"/>
            <a:ext cx="711397" cy="585056"/>
          </a:xfrm>
          <a:prstGeom prst="rect">
            <a:avLst/>
          </a:prstGeom>
        </p:spPr>
      </p:pic>
      <p:sp>
        <p:nvSpPr>
          <p:cNvPr id="7" name="hl" descr="llPROTECTED 関係者外秘">
            <a:extLst>
              <a:ext uri="{FF2B5EF4-FFF2-40B4-BE49-F238E27FC236}">
                <a16:creationId xmlns:a16="http://schemas.microsoft.com/office/drawing/2014/main" id="{C6A22494-37A5-4185-B0CD-936F45F471D8}"/>
              </a:ext>
            </a:extLst>
          </p:cNvPr>
          <p:cNvSpPr txBox="1"/>
          <p:nvPr userDrawn="1"/>
        </p:nvSpPr>
        <p:spPr>
          <a:xfrm>
            <a:off x="0" y="0"/>
            <a:ext cx="12192000" cy="246221"/>
          </a:xfrm>
          <a:prstGeom prst="rect">
            <a:avLst/>
          </a:prstGeom>
          <a:noFill/>
        </p:spPr>
        <p:txBody>
          <a:bodyPr vert="horz" wrap="square" lIns="91440" tIns="45720" rIns="91440" bIns="45720" rtlCol="0">
            <a:spAutoFit/>
          </a:bodyPr>
          <a:lstStyle/>
          <a:p>
            <a:pPr algn="l" defTabSz="1219151" fontAlgn="auto">
              <a:spcBef>
                <a:spcPts val="0"/>
              </a:spcBef>
              <a:spcAft>
                <a:spcPts val="0"/>
              </a:spcAft>
            </a:pPr>
            <a:r>
              <a:rPr kumimoji="0" lang="en-US" sz="1000" b="1" i="0" u="none" baseline="0">
                <a:solidFill>
                  <a:srgbClr val="FFFF00"/>
                </a:solidFill>
                <a:latin typeface="wingdings" panose="05000000000000000000" pitchFamily="2" charset="2"/>
                <a:ea typeface="+mn-ea"/>
              </a:rPr>
              <a:t>ll</a:t>
            </a:r>
            <a:r>
              <a:rPr kumimoji="0" lang="en-US" sz="1000" b="0" i="0" u="none" baseline="0">
                <a:solidFill>
                  <a:srgbClr val="000000"/>
                </a:solidFill>
                <a:latin typeface="Arial" panose="020B0604020202020204" pitchFamily="34" charset="0"/>
                <a:ea typeface="+mn-ea"/>
              </a:rPr>
              <a:t>PROTECTED </a:t>
            </a:r>
            <a:r>
              <a:rPr kumimoji="0" lang="ja-JP" altLang="en-US" sz="1000" b="0" i="0" u="none" baseline="0">
                <a:solidFill>
                  <a:srgbClr val="000000"/>
                </a:solidFill>
                <a:latin typeface="Arial" panose="020B0604020202020204" pitchFamily="34" charset="0"/>
                <a:ea typeface="+mn-ea"/>
              </a:rPr>
              <a:t>関係者外秘</a:t>
            </a:r>
            <a:endParaRPr kumimoji="0" lang="en-US" sz="1000" b="0" i="0" u="none" baseline="0" dirty="0">
              <a:solidFill>
                <a:srgbClr val="000000"/>
              </a:solidFill>
              <a:latin typeface="Arial" panose="020B0604020202020204" pitchFamily="34" charset="0"/>
              <a:ea typeface="+mn-ea"/>
            </a:endParaRPr>
          </a:p>
        </p:txBody>
      </p:sp>
    </p:spTree>
    <p:extLst>
      <p:ext uri="{BB962C8B-B14F-4D97-AF65-F5344CB8AC3E}">
        <p14:creationId xmlns:p14="http://schemas.microsoft.com/office/powerpoint/2010/main" val="1797960125"/>
      </p:ext>
    </p:extLst>
  </p:cSld>
  <p:clrMap bg1="lt1" tx1="dk1" bg2="lt2" tx2="dk2" accent1="accent1" accent2="accent2" accent3="accent3" accent4="accent4" accent5="accent5" accent6="accent6" hlink="hlink" folHlink="folHlink"/>
  <p:sldLayoutIdLst>
    <p:sldLayoutId id="2147486555" r:id="rId1"/>
    <p:sldLayoutId id="2147486556" r:id="rId2"/>
    <p:sldLayoutId id="2147486557" r:id="rId3"/>
    <p:sldLayoutId id="2147486558" r:id="rId4"/>
    <p:sldLayoutId id="2147486559" r:id="rId5"/>
    <p:sldLayoutId id="2147486560" r:id="rId6"/>
    <p:sldLayoutId id="2147486561" r:id="rId7"/>
    <p:sldLayoutId id="2147486562" r:id="rId8"/>
    <p:sldLayoutId id="2147486563" r:id="rId9"/>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ftr="0" dt="0"/>
  <p:txStyles>
    <p:titleStyle>
      <a:lvl1pPr algn="l" defTabSz="914363" rtl="0" eaLnBrk="1" latinLnBrk="0" hangingPunct="1">
        <a:lnSpc>
          <a:spcPct val="90000"/>
        </a:lnSpc>
        <a:spcBef>
          <a:spcPct val="0"/>
        </a:spcBef>
        <a:buNone/>
        <a:defRPr sz="3200" b="1" kern="1200">
          <a:solidFill>
            <a:schemeClr val="accent1"/>
          </a:solidFill>
          <a:effectLst/>
          <a:latin typeface="+mj-lt"/>
          <a:ea typeface="+mj-ea"/>
          <a:cs typeface="+mj-cs"/>
        </a:defRPr>
      </a:lvl1pPr>
    </p:titleStyle>
    <p:bodyStyle>
      <a:lvl1pPr marL="214304" indent="-214304" algn="l" defTabSz="914363" rtl="0" eaLnBrk="1" latinLnBrk="0" hangingPunct="1">
        <a:lnSpc>
          <a:spcPct val="90000"/>
        </a:lnSpc>
        <a:spcBef>
          <a:spcPts val="1200"/>
        </a:spcBef>
        <a:buFont typeface="Arial" pitchFamily="34" charset="0"/>
        <a:buChar char="•"/>
        <a:defRPr sz="2400" kern="1200">
          <a:solidFill>
            <a:schemeClr val="tx1"/>
          </a:solidFill>
          <a:latin typeface="+mn-lt"/>
          <a:ea typeface="+mn-ea"/>
          <a:cs typeface="+mn-cs"/>
        </a:defRPr>
      </a:lvl1pPr>
      <a:lvl2pPr marL="428608" indent="-200017" algn="l" defTabSz="914363" rtl="0" eaLnBrk="1" latinLnBrk="0" hangingPunct="1">
        <a:lnSpc>
          <a:spcPct val="90000"/>
        </a:lnSpc>
        <a:spcBef>
          <a:spcPts val="300"/>
        </a:spcBef>
        <a:buFont typeface="Courier New" pitchFamily="49" charset="0"/>
        <a:buChar char="o"/>
        <a:defRPr sz="2000" kern="1200">
          <a:solidFill>
            <a:schemeClr val="tx1"/>
          </a:solidFill>
          <a:latin typeface="+mn-lt"/>
          <a:ea typeface="+mn-ea"/>
          <a:cs typeface="+mn-cs"/>
        </a:defRPr>
      </a:lvl2pPr>
      <a:lvl3pPr marL="571477" indent="-200017" algn="l" defTabSz="914363" rtl="0" eaLnBrk="1" latinLnBrk="0" hangingPunct="1">
        <a:lnSpc>
          <a:spcPct val="90000"/>
        </a:lnSpc>
        <a:spcBef>
          <a:spcPts val="300"/>
        </a:spcBef>
        <a:buFont typeface="Courier New" pitchFamily="49" charset="0"/>
        <a:buChar char="o"/>
        <a:defRPr sz="1800" kern="1200">
          <a:solidFill>
            <a:schemeClr val="tx1"/>
          </a:solidFill>
          <a:latin typeface="+mn-lt"/>
          <a:ea typeface="+mn-ea"/>
          <a:cs typeface="+mn-cs"/>
        </a:defRPr>
      </a:lvl3pPr>
      <a:lvl4pPr marL="714346" indent="-200017" algn="l" defTabSz="914363" rtl="0" eaLnBrk="1" latinLnBrk="0" hangingPunct="1">
        <a:lnSpc>
          <a:spcPct val="90000"/>
        </a:lnSpc>
        <a:spcBef>
          <a:spcPts val="300"/>
        </a:spcBef>
        <a:buFont typeface="Courier New" pitchFamily="49" charset="0"/>
        <a:buChar char="o"/>
        <a:defRPr sz="1600" kern="1200">
          <a:solidFill>
            <a:schemeClr val="tx1"/>
          </a:solidFill>
          <a:latin typeface="+mn-lt"/>
          <a:ea typeface="+mn-ea"/>
          <a:cs typeface="+mn-cs"/>
        </a:defRPr>
      </a:lvl4pPr>
      <a:lvl5pPr marL="857216" indent="-200017" algn="l" defTabSz="914363" rtl="0" eaLnBrk="1" latinLnBrk="0" hangingPunct="1">
        <a:lnSpc>
          <a:spcPct val="90000"/>
        </a:lnSpc>
        <a:spcBef>
          <a:spcPts val="300"/>
        </a:spcBef>
        <a:buFont typeface="Courier New" pitchFamily="49" charset="0"/>
        <a:buChar char="o"/>
        <a:defRPr sz="1400" kern="1200">
          <a:solidFill>
            <a:schemeClr val="tx1"/>
          </a:solidFill>
          <a:latin typeface="+mn-lt"/>
          <a:ea typeface="+mn-ea"/>
          <a:cs typeface="+mn-cs"/>
        </a:defRPr>
      </a:lvl5pPr>
      <a:lvl6pPr marL="1000085" indent="-200017" algn="l" defTabSz="914363" rtl="0" eaLnBrk="1" latinLnBrk="0" hangingPunct="1">
        <a:lnSpc>
          <a:spcPct val="90000"/>
        </a:lnSpc>
        <a:spcBef>
          <a:spcPts val="300"/>
        </a:spcBef>
        <a:buFont typeface="Courier New" pitchFamily="49" charset="0"/>
        <a:buChar char="o"/>
        <a:defRPr sz="1400" kern="1200" baseline="0">
          <a:solidFill>
            <a:schemeClr val="tx1"/>
          </a:solidFill>
          <a:latin typeface="+mn-lt"/>
          <a:ea typeface="+mn-ea"/>
          <a:cs typeface="+mn-cs"/>
        </a:defRPr>
      </a:lvl6pPr>
      <a:lvl7pPr marL="1142954" indent="-200017" algn="l" defTabSz="914363" rtl="0" eaLnBrk="1" latinLnBrk="0" hangingPunct="1">
        <a:lnSpc>
          <a:spcPct val="90000"/>
        </a:lnSpc>
        <a:spcBef>
          <a:spcPts val="300"/>
        </a:spcBef>
        <a:buFont typeface="Courier New" pitchFamily="49" charset="0"/>
        <a:buChar char="o"/>
        <a:defRPr sz="1400" kern="1200" baseline="0">
          <a:solidFill>
            <a:schemeClr val="tx1"/>
          </a:solidFill>
          <a:latin typeface="+mn-lt"/>
          <a:ea typeface="+mn-ea"/>
          <a:cs typeface="+mn-cs"/>
        </a:defRPr>
      </a:lvl7pPr>
      <a:lvl8pPr marL="1285824" indent="-200017" algn="l" defTabSz="914363" rtl="0" eaLnBrk="1" latinLnBrk="0" hangingPunct="1">
        <a:lnSpc>
          <a:spcPct val="90000"/>
        </a:lnSpc>
        <a:spcBef>
          <a:spcPts val="300"/>
        </a:spcBef>
        <a:buFont typeface="Courier New" pitchFamily="49" charset="0"/>
        <a:buChar char="o"/>
        <a:defRPr sz="1400" kern="1200" baseline="0">
          <a:solidFill>
            <a:schemeClr val="tx1"/>
          </a:solidFill>
          <a:latin typeface="+mn-lt"/>
          <a:ea typeface="+mn-ea"/>
          <a:cs typeface="+mn-cs"/>
        </a:defRPr>
      </a:lvl8pPr>
      <a:lvl9pPr marL="1428693" indent="-200017" algn="l" defTabSz="914363" rtl="0" eaLnBrk="1" latinLnBrk="0" hangingPunct="1">
        <a:lnSpc>
          <a:spcPct val="90000"/>
        </a:lnSpc>
        <a:spcBef>
          <a:spcPts val="300"/>
        </a:spcBef>
        <a:buFont typeface="Courier New" pitchFamily="49" charset="0"/>
        <a:buChar char="o"/>
        <a:defRPr sz="1400" kern="1200" baseline="0">
          <a:solidFill>
            <a:schemeClr val="tx1"/>
          </a:solidFill>
          <a:latin typeface="+mn-lt"/>
          <a:ea typeface="+mn-ea"/>
          <a:cs typeface="+mn-cs"/>
        </a:defRPr>
      </a:lvl9pPr>
    </p:bodyStyle>
    <p:otherStyle>
      <a:defPPr>
        <a:defRPr lang="en-US"/>
      </a:defPPr>
      <a:lvl1pPr marL="0" algn="l" defTabSz="914363" rtl="0" eaLnBrk="1" latinLnBrk="0" hangingPunct="1">
        <a:defRPr sz="1812" kern="1200">
          <a:solidFill>
            <a:schemeClr val="tx1"/>
          </a:solidFill>
          <a:latin typeface="+mn-lt"/>
          <a:ea typeface="+mn-ea"/>
          <a:cs typeface="+mn-cs"/>
        </a:defRPr>
      </a:lvl1pPr>
      <a:lvl2pPr marL="457182" algn="l" defTabSz="914363" rtl="0" eaLnBrk="1" latinLnBrk="0" hangingPunct="1">
        <a:defRPr sz="1812" kern="1200">
          <a:solidFill>
            <a:schemeClr val="tx1"/>
          </a:solidFill>
          <a:latin typeface="+mn-lt"/>
          <a:ea typeface="+mn-ea"/>
          <a:cs typeface="+mn-cs"/>
        </a:defRPr>
      </a:lvl2pPr>
      <a:lvl3pPr marL="914363" algn="l" defTabSz="914363" rtl="0" eaLnBrk="1" latinLnBrk="0" hangingPunct="1">
        <a:defRPr sz="1812" kern="1200">
          <a:solidFill>
            <a:schemeClr val="tx1"/>
          </a:solidFill>
          <a:latin typeface="+mn-lt"/>
          <a:ea typeface="+mn-ea"/>
          <a:cs typeface="+mn-cs"/>
        </a:defRPr>
      </a:lvl3pPr>
      <a:lvl4pPr marL="1371545" algn="l" defTabSz="914363" rtl="0" eaLnBrk="1" latinLnBrk="0" hangingPunct="1">
        <a:defRPr sz="1812" kern="1200">
          <a:solidFill>
            <a:schemeClr val="tx1"/>
          </a:solidFill>
          <a:latin typeface="+mn-lt"/>
          <a:ea typeface="+mn-ea"/>
          <a:cs typeface="+mn-cs"/>
        </a:defRPr>
      </a:lvl4pPr>
      <a:lvl5pPr marL="1828727" algn="l" defTabSz="914363" rtl="0" eaLnBrk="1" latinLnBrk="0" hangingPunct="1">
        <a:defRPr sz="1812" kern="1200">
          <a:solidFill>
            <a:schemeClr val="tx1"/>
          </a:solidFill>
          <a:latin typeface="+mn-lt"/>
          <a:ea typeface="+mn-ea"/>
          <a:cs typeface="+mn-cs"/>
        </a:defRPr>
      </a:lvl5pPr>
      <a:lvl6pPr marL="2285909" algn="l" defTabSz="914363" rtl="0" eaLnBrk="1" latinLnBrk="0" hangingPunct="1">
        <a:defRPr sz="1812" kern="1200">
          <a:solidFill>
            <a:schemeClr val="tx1"/>
          </a:solidFill>
          <a:latin typeface="+mn-lt"/>
          <a:ea typeface="+mn-ea"/>
          <a:cs typeface="+mn-cs"/>
        </a:defRPr>
      </a:lvl6pPr>
      <a:lvl7pPr marL="2743090" algn="l" defTabSz="914363" rtl="0" eaLnBrk="1" latinLnBrk="0" hangingPunct="1">
        <a:defRPr sz="1812" kern="1200">
          <a:solidFill>
            <a:schemeClr val="tx1"/>
          </a:solidFill>
          <a:latin typeface="+mn-lt"/>
          <a:ea typeface="+mn-ea"/>
          <a:cs typeface="+mn-cs"/>
        </a:defRPr>
      </a:lvl7pPr>
      <a:lvl8pPr marL="3200272" algn="l" defTabSz="914363" rtl="0" eaLnBrk="1" latinLnBrk="0" hangingPunct="1">
        <a:defRPr sz="1812" kern="1200">
          <a:solidFill>
            <a:schemeClr val="tx1"/>
          </a:solidFill>
          <a:latin typeface="+mn-lt"/>
          <a:ea typeface="+mn-ea"/>
          <a:cs typeface="+mn-cs"/>
        </a:defRPr>
      </a:lvl8pPr>
      <a:lvl9pPr marL="3657454" algn="l" defTabSz="914363" rtl="0" eaLnBrk="1" latinLnBrk="0" hangingPunct="1">
        <a:defRPr sz="1812"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2160" userDrawn="1">
          <p15:clr>
            <a:srgbClr val="F26B43"/>
          </p15:clr>
        </p15:guide>
        <p15:guide id="2" pos="3840" userDrawn="1">
          <p15:clr>
            <a:srgbClr val="F26B43"/>
          </p15:clr>
        </p15:guide>
        <p15:guide id="3" pos="120" userDrawn="1">
          <p15:clr>
            <a:srgbClr val="F26B43"/>
          </p15:clr>
        </p15:guide>
        <p15:guide id="4" pos="7600" userDrawn="1">
          <p15:clr>
            <a:srgbClr val="F26B43"/>
          </p15:clr>
        </p15:guide>
        <p15:guide id="5" orient="horz" pos="72" userDrawn="1">
          <p15:clr>
            <a:srgbClr val="F26B43"/>
          </p15:clr>
        </p15:guide>
        <p15:guide id="6" orient="horz" pos="696" userDrawn="1">
          <p15:clr>
            <a:srgbClr val="F26B43"/>
          </p15:clr>
        </p15:guide>
        <p15:guide id="7" pos="191" userDrawn="1">
          <p15:clr>
            <a:srgbClr val="F26B43"/>
          </p15:clr>
        </p15:guide>
        <p15:guide id="8" pos="6700" userDrawn="1">
          <p15:clr>
            <a:srgbClr val="F26B43"/>
          </p15:clr>
        </p15:guide>
        <p15:guide id="9" orient="horz" pos="904" userDrawn="1">
          <p15:clr>
            <a:srgbClr val="F26B43"/>
          </p15:clr>
        </p15:guide>
        <p15:guide id="10" orient="horz" pos="4104"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0.xml"/></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7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8.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63.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63.xml"/><Relationship Id="rId6" Type="http://schemas.openxmlformats.org/officeDocument/2006/relationships/image" Target="../media/image9.png"/><Relationship Id="rId5" Type="http://schemas.openxmlformats.org/officeDocument/2006/relationships/image" Target="../media/image8.jpeg"/><Relationship Id="rId4" Type="http://schemas.openxmlformats.org/officeDocument/2006/relationships/image" Target="../media/image7.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ctrTitle"/>
          </p:nvPr>
        </p:nvSpPr>
        <p:spPr>
          <a:xfrm>
            <a:off x="3657600" y="2514600"/>
            <a:ext cx="7326536" cy="1470025"/>
          </a:xfrm>
        </p:spPr>
        <p:txBody>
          <a:bodyPr/>
          <a:lstStyle/>
          <a:p>
            <a:r>
              <a:rPr lang="en-US" altLang="ja-JP" dirty="0"/>
              <a:t>Toyota Information to </a:t>
            </a:r>
            <a:br>
              <a:rPr lang="en-US" altLang="ja-JP" dirty="0"/>
            </a:br>
            <a:r>
              <a:rPr lang="en-US" altLang="ja-JP" dirty="0"/>
              <a:t>FCC Office of Engineering Technology</a:t>
            </a:r>
            <a:endParaRPr kumimoji="1" lang="ja-JP" altLang="en-US" sz="2800" dirty="0"/>
          </a:p>
        </p:txBody>
      </p:sp>
      <p:sp>
        <p:nvSpPr>
          <p:cNvPr id="2" name="Subtitle 1"/>
          <p:cNvSpPr>
            <a:spLocks noGrp="1"/>
          </p:cNvSpPr>
          <p:nvPr>
            <p:ph type="subTitle" idx="1"/>
          </p:nvPr>
        </p:nvSpPr>
        <p:spPr>
          <a:xfrm>
            <a:off x="3602723" y="4038600"/>
            <a:ext cx="7326536" cy="438595"/>
          </a:xfrm>
        </p:spPr>
        <p:txBody>
          <a:bodyPr/>
          <a:lstStyle/>
          <a:p>
            <a:r>
              <a:rPr kumimoji="1" lang="en-US" altLang="ja-JP" dirty="0"/>
              <a:t>July 19, 2018</a:t>
            </a:r>
            <a:endParaRPr lang="en-US" dirty="0"/>
          </a:p>
        </p:txBody>
      </p:sp>
      <p:pic>
        <p:nvPicPr>
          <p:cNvPr id="3" name="Picture 2">
            <a:extLst>
              <a:ext uri="{FF2B5EF4-FFF2-40B4-BE49-F238E27FC236}">
                <a16:creationId xmlns:a16="http://schemas.microsoft.com/office/drawing/2014/main" id="{9A4C592E-1C89-4139-8510-860FCAFE2B2A}"/>
              </a:ext>
            </a:extLst>
          </p:cNvPr>
          <p:cNvPicPr>
            <a:picLocks noChangeAspect="1"/>
          </p:cNvPicPr>
          <p:nvPr/>
        </p:nvPicPr>
        <p:blipFill>
          <a:blip r:embed="rId2"/>
          <a:stretch>
            <a:fillRect/>
          </a:stretch>
        </p:blipFill>
        <p:spPr>
          <a:xfrm>
            <a:off x="11117943" y="199923"/>
            <a:ext cx="711397" cy="585056"/>
          </a:xfrm>
          <a:prstGeom prst="rect">
            <a:avLst/>
          </a:prstGeom>
        </p:spPr>
      </p:pic>
    </p:spTree>
    <p:extLst>
      <p:ext uri="{BB962C8B-B14F-4D97-AF65-F5344CB8AC3E}">
        <p14:creationId xmlns:p14="http://schemas.microsoft.com/office/powerpoint/2010/main" val="20321872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10000"/>
            <a:lum/>
          </a:blip>
          <a:srcRect/>
          <a:stretch>
            <a:fillRect/>
          </a:stretch>
        </a:blipFill>
        <a:effectLst/>
      </p:bgPr>
    </p:bg>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39F45C69-5BF6-479A-B815-8EC364BB671A}"/>
              </a:ext>
            </a:extLst>
          </p:cNvPr>
          <p:cNvGrpSpPr/>
          <p:nvPr/>
        </p:nvGrpSpPr>
        <p:grpSpPr>
          <a:xfrm>
            <a:off x="1526380" y="1293769"/>
            <a:ext cx="8715376" cy="5527675"/>
            <a:chOff x="2114097" y="1101969"/>
            <a:chExt cx="8715376" cy="5527675"/>
          </a:xfrm>
          <a:solidFill>
            <a:schemeClr val="accent3"/>
          </a:solidFill>
        </p:grpSpPr>
        <p:sp>
          <p:nvSpPr>
            <p:cNvPr id="5" name="Freeform 5">
              <a:extLst>
                <a:ext uri="{FF2B5EF4-FFF2-40B4-BE49-F238E27FC236}">
                  <a16:creationId xmlns:a16="http://schemas.microsoft.com/office/drawing/2014/main" id="{F34D52C9-4D1C-485D-9601-D95955BD35C6}"/>
                </a:ext>
              </a:extLst>
            </p:cNvPr>
            <p:cNvSpPr>
              <a:spLocks/>
            </p:cNvSpPr>
            <p:nvPr/>
          </p:nvSpPr>
          <p:spPr bwMode="auto">
            <a:xfrm>
              <a:off x="4441372" y="3232394"/>
              <a:ext cx="1212850" cy="976313"/>
            </a:xfrm>
            <a:custGeom>
              <a:avLst/>
              <a:gdLst>
                <a:gd name="T0" fmla="*/ 512 w 608"/>
                <a:gd name="T1" fmla="*/ 482 h 490"/>
                <a:gd name="T2" fmla="*/ 514 w 608"/>
                <a:gd name="T3" fmla="*/ 483 h 490"/>
                <a:gd name="T4" fmla="*/ 583 w 608"/>
                <a:gd name="T5" fmla="*/ 490 h 490"/>
                <a:gd name="T6" fmla="*/ 593 w 608"/>
                <a:gd name="T7" fmla="*/ 328 h 490"/>
                <a:gd name="T8" fmla="*/ 607 w 608"/>
                <a:gd name="T9" fmla="*/ 72 h 490"/>
                <a:gd name="T10" fmla="*/ 222 w 608"/>
                <a:gd name="T11" fmla="*/ 19 h 490"/>
                <a:gd name="T12" fmla="*/ 71 w 608"/>
                <a:gd name="T13" fmla="*/ 0 h 490"/>
                <a:gd name="T14" fmla="*/ 0 w 608"/>
                <a:gd name="T15" fmla="*/ 432 h 490"/>
                <a:gd name="T16" fmla="*/ 508 w 608"/>
                <a:gd name="T17" fmla="*/ 483 h 490"/>
                <a:gd name="T18" fmla="*/ 512 w 608"/>
                <a:gd name="T19" fmla="*/ 482 h 4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08" h="490">
                  <a:moveTo>
                    <a:pt x="512" y="482"/>
                  </a:moveTo>
                  <a:cubicBezTo>
                    <a:pt x="513" y="482"/>
                    <a:pt x="514" y="482"/>
                    <a:pt x="514" y="483"/>
                  </a:cubicBezTo>
                  <a:cubicBezTo>
                    <a:pt x="549" y="487"/>
                    <a:pt x="574" y="489"/>
                    <a:pt x="583" y="490"/>
                  </a:cubicBezTo>
                  <a:cubicBezTo>
                    <a:pt x="593" y="328"/>
                    <a:pt x="593" y="328"/>
                    <a:pt x="593" y="328"/>
                  </a:cubicBezTo>
                  <a:cubicBezTo>
                    <a:pt x="600" y="216"/>
                    <a:pt x="608" y="90"/>
                    <a:pt x="607" y="72"/>
                  </a:cubicBezTo>
                  <a:cubicBezTo>
                    <a:pt x="479" y="52"/>
                    <a:pt x="348" y="35"/>
                    <a:pt x="222" y="19"/>
                  </a:cubicBezTo>
                  <a:cubicBezTo>
                    <a:pt x="172" y="13"/>
                    <a:pt x="122" y="7"/>
                    <a:pt x="71" y="0"/>
                  </a:cubicBezTo>
                  <a:cubicBezTo>
                    <a:pt x="0" y="432"/>
                    <a:pt x="0" y="432"/>
                    <a:pt x="0" y="432"/>
                  </a:cubicBezTo>
                  <a:cubicBezTo>
                    <a:pt x="108" y="444"/>
                    <a:pt x="375" y="470"/>
                    <a:pt x="508" y="483"/>
                  </a:cubicBezTo>
                  <a:cubicBezTo>
                    <a:pt x="509" y="482"/>
                    <a:pt x="511" y="481"/>
                    <a:pt x="512" y="48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9151" fontAlgn="auto">
                <a:spcBef>
                  <a:spcPts val="0"/>
                </a:spcBef>
                <a:spcAft>
                  <a:spcPts val="0"/>
                </a:spcAft>
              </a:pPr>
              <a:endParaRPr kumimoji="0" lang="en-US" sz="2417">
                <a:solidFill>
                  <a:prstClr val="black"/>
                </a:solidFill>
                <a:latin typeface="Century Gothic" panose="020F0302020204030204"/>
                <a:ea typeface="+mn-ea"/>
              </a:endParaRPr>
            </a:p>
          </p:txBody>
        </p:sp>
        <p:sp>
          <p:nvSpPr>
            <p:cNvPr id="6" name="Freeform 6">
              <a:extLst>
                <a:ext uri="{FF2B5EF4-FFF2-40B4-BE49-F238E27FC236}">
                  <a16:creationId xmlns:a16="http://schemas.microsoft.com/office/drawing/2014/main" id="{B1485E9D-F0E9-4F39-B8E5-AF8B169AE38A}"/>
                </a:ext>
              </a:extLst>
            </p:cNvPr>
            <p:cNvSpPr>
              <a:spLocks/>
            </p:cNvSpPr>
            <p:nvPr/>
          </p:nvSpPr>
          <p:spPr bwMode="auto">
            <a:xfrm>
              <a:off x="7667172" y="4102344"/>
              <a:ext cx="1389063" cy="506413"/>
            </a:xfrm>
            <a:custGeom>
              <a:avLst/>
              <a:gdLst>
                <a:gd name="T0" fmla="*/ 387 w 697"/>
                <a:gd name="T1" fmla="*/ 203 h 254"/>
                <a:gd name="T2" fmla="*/ 390 w 697"/>
                <a:gd name="T3" fmla="*/ 204 h 254"/>
                <a:gd name="T4" fmla="*/ 505 w 697"/>
                <a:gd name="T5" fmla="*/ 189 h 254"/>
                <a:gd name="T6" fmla="*/ 506 w 697"/>
                <a:gd name="T7" fmla="*/ 177 h 254"/>
                <a:gd name="T8" fmla="*/ 512 w 697"/>
                <a:gd name="T9" fmla="*/ 147 h 254"/>
                <a:gd name="T10" fmla="*/ 571 w 697"/>
                <a:gd name="T11" fmla="*/ 110 h 254"/>
                <a:gd name="T12" fmla="*/ 577 w 697"/>
                <a:gd name="T13" fmla="*/ 108 h 254"/>
                <a:gd name="T14" fmla="*/ 608 w 697"/>
                <a:gd name="T15" fmla="*/ 87 h 254"/>
                <a:gd name="T16" fmla="*/ 631 w 697"/>
                <a:gd name="T17" fmla="*/ 62 h 254"/>
                <a:gd name="T18" fmla="*/ 645 w 697"/>
                <a:gd name="T19" fmla="*/ 54 h 254"/>
                <a:gd name="T20" fmla="*/ 672 w 697"/>
                <a:gd name="T21" fmla="*/ 42 h 254"/>
                <a:gd name="T22" fmla="*/ 686 w 697"/>
                <a:gd name="T23" fmla="*/ 33 h 254"/>
                <a:gd name="T24" fmla="*/ 697 w 697"/>
                <a:gd name="T25" fmla="*/ 0 h 254"/>
                <a:gd name="T26" fmla="*/ 543 w 697"/>
                <a:gd name="T27" fmla="*/ 21 h 254"/>
                <a:gd name="T28" fmla="*/ 177 w 697"/>
                <a:gd name="T29" fmla="*/ 75 h 254"/>
                <a:gd name="T30" fmla="*/ 156 w 697"/>
                <a:gd name="T31" fmla="*/ 85 h 254"/>
                <a:gd name="T32" fmla="*/ 71 w 697"/>
                <a:gd name="T33" fmla="*/ 97 h 254"/>
                <a:gd name="T34" fmla="*/ 44 w 697"/>
                <a:gd name="T35" fmla="*/ 105 h 254"/>
                <a:gd name="T36" fmla="*/ 38 w 697"/>
                <a:gd name="T37" fmla="*/ 146 h 254"/>
                <a:gd name="T38" fmla="*/ 38 w 697"/>
                <a:gd name="T39" fmla="*/ 151 h 254"/>
                <a:gd name="T40" fmla="*/ 39 w 697"/>
                <a:gd name="T41" fmla="*/ 151 h 254"/>
                <a:gd name="T42" fmla="*/ 37 w 697"/>
                <a:gd name="T43" fmla="*/ 156 h 254"/>
                <a:gd name="T44" fmla="*/ 26 w 697"/>
                <a:gd name="T45" fmla="*/ 187 h 254"/>
                <a:gd name="T46" fmla="*/ 0 w 697"/>
                <a:gd name="T47" fmla="*/ 254 h 254"/>
                <a:gd name="T48" fmla="*/ 385 w 697"/>
                <a:gd name="T49" fmla="*/ 204 h 254"/>
                <a:gd name="T50" fmla="*/ 387 w 697"/>
                <a:gd name="T51" fmla="*/ 203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97" h="254">
                  <a:moveTo>
                    <a:pt x="387" y="203"/>
                  </a:moveTo>
                  <a:cubicBezTo>
                    <a:pt x="388" y="203"/>
                    <a:pt x="389" y="203"/>
                    <a:pt x="390" y="204"/>
                  </a:cubicBezTo>
                  <a:cubicBezTo>
                    <a:pt x="505" y="189"/>
                    <a:pt x="505" y="189"/>
                    <a:pt x="505" y="189"/>
                  </a:cubicBezTo>
                  <a:cubicBezTo>
                    <a:pt x="505" y="185"/>
                    <a:pt x="505" y="181"/>
                    <a:pt x="506" y="177"/>
                  </a:cubicBezTo>
                  <a:cubicBezTo>
                    <a:pt x="507" y="161"/>
                    <a:pt x="508" y="150"/>
                    <a:pt x="512" y="147"/>
                  </a:cubicBezTo>
                  <a:cubicBezTo>
                    <a:pt x="527" y="136"/>
                    <a:pt x="561" y="115"/>
                    <a:pt x="571" y="110"/>
                  </a:cubicBezTo>
                  <a:cubicBezTo>
                    <a:pt x="573" y="110"/>
                    <a:pt x="575" y="109"/>
                    <a:pt x="577" y="108"/>
                  </a:cubicBezTo>
                  <a:cubicBezTo>
                    <a:pt x="587" y="103"/>
                    <a:pt x="604" y="95"/>
                    <a:pt x="608" y="87"/>
                  </a:cubicBezTo>
                  <a:cubicBezTo>
                    <a:pt x="612" y="80"/>
                    <a:pt x="620" y="66"/>
                    <a:pt x="631" y="62"/>
                  </a:cubicBezTo>
                  <a:cubicBezTo>
                    <a:pt x="633" y="61"/>
                    <a:pt x="639" y="58"/>
                    <a:pt x="645" y="54"/>
                  </a:cubicBezTo>
                  <a:cubicBezTo>
                    <a:pt x="660" y="45"/>
                    <a:pt x="668" y="41"/>
                    <a:pt x="672" y="42"/>
                  </a:cubicBezTo>
                  <a:cubicBezTo>
                    <a:pt x="676" y="42"/>
                    <a:pt x="683" y="40"/>
                    <a:pt x="686" y="33"/>
                  </a:cubicBezTo>
                  <a:cubicBezTo>
                    <a:pt x="688" y="27"/>
                    <a:pt x="694" y="9"/>
                    <a:pt x="697" y="0"/>
                  </a:cubicBezTo>
                  <a:cubicBezTo>
                    <a:pt x="543" y="21"/>
                    <a:pt x="543" y="21"/>
                    <a:pt x="543" y="21"/>
                  </a:cubicBezTo>
                  <a:cubicBezTo>
                    <a:pt x="402" y="40"/>
                    <a:pt x="187" y="71"/>
                    <a:pt x="177" y="75"/>
                  </a:cubicBezTo>
                  <a:cubicBezTo>
                    <a:pt x="163" y="81"/>
                    <a:pt x="161" y="83"/>
                    <a:pt x="156" y="85"/>
                  </a:cubicBezTo>
                  <a:cubicBezTo>
                    <a:pt x="150" y="88"/>
                    <a:pt x="83" y="98"/>
                    <a:pt x="71" y="97"/>
                  </a:cubicBezTo>
                  <a:cubicBezTo>
                    <a:pt x="61" y="95"/>
                    <a:pt x="45" y="102"/>
                    <a:pt x="44" y="105"/>
                  </a:cubicBezTo>
                  <a:cubicBezTo>
                    <a:pt x="40" y="118"/>
                    <a:pt x="39" y="132"/>
                    <a:pt x="38" y="146"/>
                  </a:cubicBezTo>
                  <a:cubicBezTo>
                    <a:pt x="38" y="151"/>
                    <a:pt x="38" y="151"/>
                    <a:pt x="38" y="151"/>
                  </a:cubicBezTo>
                  <a:cubicBezTo>
                    <a:pt x="39" y="151"/>
                    <a:pt x="39" y="151"/>
                    <a:pt x="39" y="151"/>
                  </a:cubicBezTo>
                  <a:cubicBezTo>
                    <a:pt x="37" y="156"/>
                    <a:pt x="37" y="156"/>
                    <a:pt x="37" y="156"/>
                  </a:cubicBezTo>
                  <a:cubicBezTo>
                    <a:pt x="37" y="156"/>
                    <a:pt x="26" y="187"/>
                    <a:pt x="26" y="187"/>
                  </a:cubicBezTo>
                  <a:cubicBezTo>
                    <a:pt x="26" y="187"/>
                    <a:pt x="7" y="237"/>
                    <a:pt x="0" y="254"/>
                  </a:cubicBezTo>
                  <a:cubicBezTo>
                    <a:pt x="385" y="204"/>
                    <a:pt x="385" y="204"/>
                    <a:pt x="385" y="204"/>
                  </a:cubicBezTo>
                  <a:cubicBezTo>
                    <a:pt x="385" y="204"/>
                    <a:pt x="386" y="203"/>
                    <a:pt x="387" y="20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9151" fontAlgn="auto">
                <a:spcBef>
                  <a:spcPts val="0"/>
                </a:spcBef>
                <a:spcAft>
                  <a:spcPts val="0"/>
                </a:spcAft>
              </a:pPr>
              <a:endParaRPr kumimoji="0" lang="en-US" sz="2417">
                <a:solidFill>
                  <a:prstClr val="black"/>
                </a:solidFill>
                <a:latin typeface="Century Gothic" panose="020F0302020204030204"/>
                <a:ea typeface="+mn-ea"/>
              </a:endParaRPr>
            </a:p>
          </p:txBody>
        </p:sp>
        <p:sp>
          <p:nvSpPr>
            <p:cNvPr id="7" name="Freeform 7">
              <a:extLst>
                <a:ext uri="{FF2B5EF4-FFF2-40B4-BE49-F238E27FC236}">
                  <a16:creationId xmlns:a16="http://schemas.microsoft.com/office/drawing/2014/main" id="{E16F68A4-F717-46A9-8594-C61C23811D2F}"/>
                </a:ext>
              </a:extLst>
            </p:cNvPr>
            <p:cNvSpPr>
              <a:spLocks/>
            </p:cNvSpPr>
            <p:nvPr/>
          </p:nvSpPr>
          <p:spPr bwMode="auto">
            <a:xfrm>
              <a:off x="8424410" y="2879969"/>
              <a:ext cx="698500" cy="842963"/>
            </a:xfrm>
            <a:custGeom>
              <a:avLst/>
              <a:gdLst>
                <a:gd name="T0" fmla="*/ 4 w 350"/>
                <a:gd name="T1" fmla="*/ 97 h 423"/>
                <a:gd name="T2" fmla="*/ 0 w 350"/>
                <a:gd name="T3" fmla="*/ 136 h 423"/>
                <a:gd name="T4" fmla="*/ 7 w 350"/>
                <a:gd name="T5" fmla="*/ 187 h 423"/>
                <a:gd name="T6" fmla="*/ 19 w 350"/>
                <a:gd name="T7" fmla="*/ 253 h 423"/>
                <a:gd name="T8" fmla="*/ 18 w 350"/>
                <a:gd name="T9" fmla="*/ 265 h 423"/>
                <a:gd name="T10" fmla="*/ 19 w 350"/>
                <a:gd name="T11" fmla="*/ 296 h 423"/>
                <a:gd name="T12" fmla="*/ 31 w 350"/>
                <a:gd name="T13" fmla="*/ 327 h 423"/>
                <a:gd name="T14" fmla="*/ 32 w 350"/>
                <a:gd name="T15" fmla="*/ 327 h 423"/>
                <a:gd name="T16" fmla="*/ 32 w 350"/>
                <a:gd name="T17" fmla="*/ 328 h 423"/>
                <a:gd name="T18" fmla="*/ 31 w 350"/>
                <a:gd name="T19" fmla="*/ 372 h 423"/>
                <a:gd name="T20" fmla="*/ 63 w 350"/>
                <a:gd name="T21" fmla="*/ 377 h 423"/>
                <a:gd name="T22" fmla="*/ 76 w 350"/>
                <a:gd name="T23" fmla="*/ 385 h 423"/>
                <a:gd name="T24" fmla="*/ 93 w 350"/>
                <a:gd name="T25" fmla="*/ 396 h 423"/>
                <a:gd name="T26" fmla="*/ 137 w 350"/>
                <a:gd name="T27" fmla="*/ 403 h 423"/>
                <a:gd name="T28" fmla="*/ 144 w 350"/>
                <a:gd name="T29" fmla="*/ 402 h 423"/>
                <a:gd name="T30" fmla="*/ 166 w 350"/>
                <a:gd name="T31" fmla="*/ 398 h 423"/>
                <a:gd name="T32" fmla="*/ 204 w 350"/>
                <a:gd name="T33" fmla="*/ 401 h 423"/>
                <a:gd name="T34" fmla="*/ 218 w 350"/>
                <a:gd name="T35" fmla="*/ 423 h 423"/>
                <a:gd name="T36" fmla="*/ 222 w 350"/>
                <a:gd name="T37" fmla="*/ 418 h 423"/>
                <a:gd name="T38" fmla="*/ 250 w 350"/>
                <a:gd name="T39" fmla="*/ 368 h 423"/>
                <a:gd name="T40" fmla="*/ 262 w 350"/>
                <a:gd name="T41" fmla="*/ 352 h 423"/>
                <a:gd name="T42" fmla="*/ 270 w 350"/>
                <a:gd name="T43" fmla="*/ 344 h 423"/>
                <a:gd name="T44" fmla="*/ 275 w 350"/>
                <a:gd name="T45" fmla="*/ 328 h 423"/>
                <a:gd name="T46" fmla="*/ 284 w 350"/>
                <a:gd name="T47" fmla="*/ 303 h 423"/>
                <a:gd name="T48" fmla="*/ 309 w 350"/>
                <a:gd name="T49" fmla="*/ 283 h 423"/>
                <a:gd name="T50" fmla="*/ 330 w 350"/>
                <a:gd name="T51" fmla="*/ 268 h 423"/>
                <a:gd name="T52" fmla="*/ 349 w 350"/>
                <a:gd name="T53" fmla="*/ 211 h 423"/>
                <a:gd name="T54" fmla="*/ 347 w 350"/>
                <a:gd name="T55" fmla="*/ 183 h 423"/>
                <a:gd name="T56" fmla="*/ 350 w 350"/>
                <a:gd name="T57" fmla="*/ 149 h 423"/>
                <a:gd name="T58" fmla="*/ 333 w 350"/>
                <a:gd name="T59" fmla="*/ 55 h 423"/>
                <a:gd name="T60" fmla="*/ 320 w 350"/>
                <a:gd name="T61" fmla="*/ 0 h 423"/>
                <a:gd name="T62" fmla="*/ 308 w 350"/>
                <a:gd name="T63" fmla="*/ 9 h 423"/>
                <a:gd name="T64" fmla="*/ 269 w 350"/>
                <a:gd name="T65" fmla="*/ 49 h 423"/>
                <a:gd name="T66" fmla="*/ 225 w 350"/>
                <a:gd name="T67" fmla="*/ 84 h 423"/>
                <a:gd name="T68" fmla="*/ 160 w 350"/>
                <a:gd name="T69" fmla="*/ 94 h 423"/>
                <a:gd name="T70" fmla="*/ 111 w 350"/>
                <a:gd name="T71" fmla="*/ 80 h 423"/>
                <a:gd name="T72" fmla="*/ 4 w 350"/>
                <a:gd name="T73" fmla="*/ 97 h 4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50" h="423">
                  <a:moveTo>
                    <a:pt x="4" y="97"/>
                  </a:moveTo>
                  <a:cubicBezTo>
                    <a:pt x="3" y="105"/>
                    <a:pt x="0" y="128"/>
                    <a:pt x="0" y="136"/>
                  </a:cubicBezTo>
                  <a:cubicBezTo>
                    <a:pt x="0" y="146"/>
                    <a:pt x="3" y="174"/>
                    <a:pt x="7" y="187"/>
                  </a:cubicBezTo>
                  <a:cubicBezTo>
                    <a:pt x="10" y="200"/>
                    <a:pt x="19" y="241"/>
                    <a:pt x="19" y="253"/>
                  </a:cubicBezTo>
                  <a:cubicBezTo>
                    <a:pt x="19" y="257"/>
                    <a:pt x="18" y="261"/>
                    <a:pt x="18" y="265"/>
                  </a:cubicBezTo>
                  <a:cubicBezTo>
                    <a:pt x="17" y="276"/>
                    <a:pt x="16" y="289"/>
                    <a:pt x="19" y="296"/>
                  </a:cubicBezTo>
                  <a:cubicBezTo>
                    <a:pt x="25" y="307"/>
                    <a:pt x="31" y="326"/>
                    <a:pt x="31" y="327"/>
                  </a:cubicBezTo>
                  <a:cubicBezTo>
                    <a:pt x="32" y="327"/>
                    <a:pt x="32" y="327"/>
                    <a:pt x="32" y="327"/>
                  </a:cubicBezTo>
                  <a:cubicBezTo>
                    <a:pt x="32" y="328"/>
                    <a:pt x="32" y="328"/>
                    <a:pt x="32" y="328"/>
                  </a:cubicBezTo>
                  <a:cubicBezTo>
                    <a:pt x="31" y="372"/>
                    <a:pt x="31" y="372"/>
                    <a:pt x="31" y="372"/>
                  </a:cubicBezTo>
                  <a:cubicBezTo>
                    <a:pt x="43" y="374"/>
                    <a:pt x="60" y="377"/>
                    <a:pt x="63" y="377"/>
                  </a:cubicBezTo>
                  <a:cubicBezTo>
                    <a:pt x="66" y="377"/>
                    <a:pt x="70" y="380"/>
                    <a:pt x="76" y="385"/>
                  </a:cubicBezTo>
                  <a:cubicBezTo>
                    <a:pt x="82" y="389"/>
                    <a:pt x="88" y="394"/>
                    <a:pt x="93" y="396"/>
                  </a:cubicBezTo>
                  <a:cubicBezTo>
                    <a:pt x="104" y="401"/>
                    <a:pt x="132" y="403"/>
                    <a:pt x="137" y="403"/>
                  </a:cubicBezTo>
                  <a:cubicBezTo>
                    <a:pt x="139" y="402"/>
                    <a:pt x="141" y="402"/>
                    <a:pt x="144" y="402"/>
                  </a:cubicBezTo>
                  <a:cubicBezTo>
                    <a:pt x="151" y="401"/>
                    <a:pt x="161" y="401"/>
                    <a:pt x="166" y="398"/>
                  </a:cubicBezTo>
                  <a:cubicBezTo>
                    <a:pt x="175" y="394"/>
                    <a:pt x="196" y="399"/>
                    <a:pt x="204" y="401"/>
                  </a:cubicBezTo>
                  <a:cubicBezTo>
                    <a:pt x="206" y="401"/>
                    <a:pt x="209" y="402"/>
                    <a:pt x="218" y="423"/>
                  </a:cubicBezTo>
                  <a:cubicBezTo>
                    <a:pt x="219" y="421"/>
                    <a:pt x="220" y="420"/>
                    <a:pt x="222" y="418"/>
                  </a:cubicBezTo>
                  <a:cubicBezTo>
                    <a:pt x="227" y="413"/>
                    <a:pt x="249" y="379"/>
                    <a:pt x="250" y="368"/>
                  </a:cubicBezTo>
                  <a:cubicBezTo>
                    <a:pt x="251" y="360"/>
                    <a:pt x="257" y="355"/>
                    <a:pt x="262" y="352"/>
                  </a:cubicBezTo>
                  <a:cubicBezTo>
                    <a:pt x="265" y="349"/>
                    <a:pt x="268" y="347"/>
                    <a:pt x="270" y="344"/>
                  </a:cubicBezTo>
                  <a:cubicBezTo>
                    <a:pt x="271" y="340"/>
                    <a:pt x="273" y="335"/>
                    <a:pt x="275" y="328"/>
                  </a:cubicBezTo>
                  <a:cubicBezTo>
                    <a:pt x="278" y="319"/>
                    <a:pt x="281" y="309"/>
                    <a:pt x="284" y="303"/>
                  </a:cubicBezTo>
                  <a:cubicBezTo>
                    <a:pt x="286" y="298"/>
                    <a:pt x="295" y="292"/>
                    <a:pt x="309" y="283"/>
                  </a:cubicBezTo>
                  <a:cubicBezTo>
                    <a:pt x="318" y="278"/>
                    <a:pt x="327" y="272"/>
                    <a:pt x="330" y="268"/>
                  </a:cubicBezTo>
                  <a:cubicBezTo>
                    <a:pt x="335" y="262"/>
                    <a:pt x="344" y="230"/>
                    <a:pt x="349" y="211"/>
                  </a:cubicBezTo>
                  <a:cubicBezTo>
                    <a:pt x="347" y="206"/>
                    <a:pt x="343" y="191"/>
                    <a:pt x="347" y="183"/>
                  </a:cubicBezTo>
                  <a:cubicBezTo>
                    <a:pt x="350" y="178"/>
                    <a:pt x="350" y="160"/>
                    <a:pt x="350" y="149"/>
                  </a:cubicBezTo>
                  <a:cubicBezTo>
                    <a:pt x="349" y="143"/>
                    <a:pt x="333" y="54"/>
                    <a:pt x="333" y="55"/>
                  </a:cubicBezTo>
                  <a:cubicBezTo>
                    <a:pt x="320" y="0"/>
                    <a:pt x="320" y="0"/>
                    <a:pt x="320" y="0"/>
                  </a:cubicBezTo>
                  <a:cubicBezTo>
                    <a:pt x="315" y="4"/>
                    <a:pt x="310" y="7"/>
                    <a:pt x="308" y="9"/>
                  </a:cubicBezTo>
                  <a:cubicBezTo>
                    <a:pt x="276" y="37"/>
                    <a:pt x="270" y="46"/>
                    <a:pt x="269" y="49"/>
                  </a:cubicBezTo>
                  <a:cubicBezTo>
                    <a:pt x="264" y="60"/>
                    <a:pt x="238" y="78"/>
                    <a:pt x="225" y="84"/>
                  </a:cubicBezTo>
                  <a:cubicBezTo>
                    <a:pt x="212" y="91"/>
                    <a:pt x="170" y="97"/>
                    <a:pt x="160" y="94"/>
                  </a:cubicBezTo>
                  <a:cubicBezTo>
                    <a:pt x="151" y="91"/>
                    <a:pt x="119" y="82"/>
                    <a:pt x="111" y="80"/>
                  </a:cubicBezTo>
                  <a:cubicBezTo>
                    <a:pt x="83" y="96"/>
                    <a:pt x="20" y="97"/>
                    <a:pt x="4" y="9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9151" fontAlgn="auto">
                <a:spcBef>
                  <a:spcPts val="0"/>
                </a:spcBef>
                <a:spcAft>
                  <a:spcPts val="0"/>
                </a:spcAft>
              </a:pPr>
              <a:endParaRPr kumimoji="0" lang="en-US" sz="2417">
                <a:solidFill>
                  <a:prstClr val="black"/>
                </a:solidFill>
                <a:latin typeface="Century Gothic" panose="020F0302020204030204"/>
                <a:ea typeface="+mn-ea"/>
              </a:endParaRPr>
            </a:p>
          </p:txBody>
        </p:sp>
        <p:sp>
          <p:nvSpPr>
            <p:cNvPr id="8" name="Freeform 8">
              <a:extLst>
                <a:ext uri="{FF2B5EF4-FFF2-40B4-BE49-F238E27FC236}">
                  <a16:creationId xmlns:a16="http://schemas.microsoft.com/office/drawing/2014/main" id="{C471DFED-7572-4B88-98FB-80D537193B36}"/>
                </a:ext>
              </a:extLst>
            </p:cNvPr>
            <p:cNvSpPr>
              <a:spLocks/>
            </p:cNvSpPr>
            <p:nvPr/>
          </p:nvSpPr>
          <p:spPr bwMode="auto">
            <a:xfrm>
              <a:off x="4230235" y="2354507"/>
              <a:ext cx="1177925" cy="957263"/>
            </a:xfrm>
            <a:custGeom>
              <a:avLst/>
              <a:gdLst>
                <a:gd name="T0" fmla="*/ 66 w 591"/>
                <a:gd name="T1" fmla="*/ 0 h 481"/>
                <a:gd name="T2" fmla="*/ 35 w 591"/>
                <a:gd name="T3" fmla="*/ 188 h 481"/>
                <a:gd name="T4" fmla="*/ 16 w 591"/>
                <a:gd name="T5" fmla="*/ 311 h 481"/>
                <a:gd name="T6" fmla="*/ 16 w 591"/>
                <a:gd name="T7" fmla="*/ 311 h 481"/>
                <a:gd name="T8" fmla="*/ 16 w 591"/>
                <a:gd name="T9" fmla="*/ 311 h 481"/>
                <a:gd name="T10" fmla="*/ 16 w 591"/>
                <a:gd name="T11" fmla="*/ 315 h 481"/>
                <a:gd name="T12" fmla="*/ 16 w 591"/>
                <a:gd name="T13" fmla="*/ 315 h 481"/>
                <a:gd name="T14" fmla="*/ 11 w 591"/>
                <a:gd name="T15" fmla="*/ 344 h 481"/>
                <a:gd name="T16" fmla="*/ 0 w 591"/>
                <a:gd name="T17" fmla="*/ 408 h 481"/>
                <a:gd name="T18" fmla="*/ 172 w 591"/>
                <a:gd name="T19" fmla="*/ 432 h 481"/>
                <a:gd name="T20" fmla="*/ 174 w 591"/>
                <a:gd name="T21" fmla="*/ 432 h 481"/>
                <a:gd name="T22" fmla="*/ 176 w 591"/>
                <a:gd name="T23" fmla="*/ 433 h 481"/>
                <a:gd name="T24" fmla="*/ 329 w 591"/>
                <a:gd name="T25" fmla="*/ 452 h 481"/>
                <a:gd name="T26" fmla="*/ 549 w 591"/>
                <a:gd name="T27" fmla="*/ 481 h 481"/>
                <a:gd name="T28" fmla="*/ 591 w 591"/>
                <a:gd name="T29" fmla="*/ 66 h 481"/>
                <a:gd name="T30" fmla="*/ 431 w 591"/>
                <a:gd name="T31" fmla="*/ 45 h 481"/>
                <a:gd name="T32" fmla="*/ 66 w 591"/>
                <a:gd name="T33" fmla="*/ 0 h 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91" h="481">
                  <a:moveTo>
                    <a:pt x="66" y="0"/>
                  </a:moveTo>
                  <a:cubicBezTo>
                    <a:pt x="61" y="15"/>
                    <a:pt x="47" y="111"/>
                    <a:pt x="35" y="188"/>
                  </a:cubicBezTo>
                  <a:cubicBezTo>
                    <a:pt x="16" y="311"/>
                    <a:pt x="16" y="311"/>
                    <a:pt x="16" y="311"/>
                  </a:cubicBezTo>
                  <a:cubicBezTo>
                    <a:pt x="16" y="311"/>
                    <a:pt x="16" y="311"/>
                    <a:pt x="16" y="311"/>
                  </a:cubicBezTo>
                  <a:cubicBezTo>
                    <a:pt x="16" y="311"/>
                    <a:pt x="16" y="311"/>
                    <a:pt x="16" y="311"/>
                  </a:cubicBezTo>
                  <a:cubicBezTo>
                    <a:pt x="16" y="311"/>
                    <a:pt x="16" y="315"/>
                    <a:pt x="16" y="315"/>
                  </a:cubicBezTo>
                  <a:cubicBezTo>
                    <a:pt x="16" y="315"/>
                    <a:pt x="16" y="315"/>
                    <a:pt x="16" y="315"/>
                  </a:cubicBezTo>
                  <a:cubicBezTo>
                    <a:pt x="14" y="324"/>
                    <a:pt x="12" y="333"/>
                    <a:pt x="11" y="344"/>
                  </a:cubicBezTo>
                  <a:cubicBezTo>
                    <a:pt x="6" y="366"/>
                    <a:pt x="0" y="400"/>
                    <a:pt x="0" y="408"/>
                  </a:cubicBezTo>
                  <a:cubicBezTo>
                    <a:pt x="57" y="417"/>
                    <a:pt x="115" y="425"/>
                    <a:pt x="172" y="432"/>
                  </a:cubicBezTo>
                  <a:cubicBezTo>
                    <a:pt x="173" y="432"/>
                    <a:pt x="173" y="432"/>
                    <a:pt x="174" y="432"/>
                  </a:cubicBezTo>
                  <a:cubicBezTo>
                    <a:pt x="175" y="432"/>
                    <a:pt x="176" y="432"/>
                    <a:pt x="176" y="433"/>
                  </a:cubicBezTo>
                  <a:cubicBezTo>
                    <a:pt x="227" y="439"/>
                    <a:pt x="279" y="446"/>
                    <a:pt x="329" y="452"/>
                  </a:cubicBezTo>
                  <a:cubicBezTo>
                    <a:pt x="401" y="461"/>
                    <a:pt x="475" y="471"/>
                    <a:pt x="549" y="481"/>
                  </a:cubicBezTo>
                  <a:cubicBezTo>
                    <a:pt x="591" y="66"/>
                    <a:pt x="591" y="66"/>
                    <a:pt x="591" y="66"/>
                  </a:cubicBezTo>
                  <a:cubicBezTo>
                    <a:pt x="431" y="45"/>
                    <a:pt x="431" y="45"/>
                    <a:pt x="431" y="45"/>
                  </a:cubicBezTo>
                  <a:cubicBezTo>
                    <a:pt x="311" y="30"/>
                    <a:pt x="187" y="14"/>
                    <a:pt x="6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9151" fontAlgn="auto">
                <a:spcBef>
                  <a:spcPts val="0"/>
                </a:spcBef>
                <a:spcAft>
                  <a:spcPts val="0"/>
                </a:spcAft>
              </a:pPr>
              <a:endParaRPr kumimoji="0" lang="en-US" sz="2417">
                <a:solidFill>
                  <a:prstClr val="black"/>
                </a:solidFill>
                <a:latin typeface="Century Gothic" panose="020F0302020204030204"/>
                <a:ea typeface="+mn-ea"/>
              </a:endParaRPr>
            </a:p>
          </p:txBody>
        </p:sp>
        <p:sp>
          <p:nvSpPr>
            <p:cNvPr id="9" name="Freeform 9">
              <a:extLst>
                <a:ext uri="{FF2B5EF4-FFF2-40B4-BE49-F238E27FC236}">
                  <a16:creationId xmlns:a16="http://schemas.microsoft.com/office/drawing/2014/main" id="{D4DE3D31-5908-4035-966A-9D176B70AF97}"/>
                </a:ext>
              </a:extLst>
            </p:cNvPr>
            <p:cNvSpPr>
              <a:spLocks/>
            </p:cNvSpPr>
            <p:nvPr/>
          </p:nvSpPr>
          <p:spPr bwMode="auto">
            <a:xfrm>
              <a:off x="5339897" y="2914894"/>
              <a:ext cx="1416050" cy="676275"/>
            </a:xfrm>
            <a:custGeom>
              <a:avLst/>
              <a:gdLst>
                <a:gd name="T0" fmla="*/ 161 w 710"/>
                <a:gd name="T1" fmla="*/ 317 h 340"/>
                <a:gd name="T2" fmla="*/ 437 w 710"/>
                <a:gd name="T3" fmla="*/ 340 h 340"/>
                <a:gd name="T4" fmla="*/ 710 w 710"/>
                <a:gd name="T5" fmla="*/ 334 h 340"/>
                <a:gd name="T6" fmla="*/ 707 w 710"/>
                <a:gd name="T7" fmla="*/ 331 h 340"/>
                <a:gd name="T8" fmla="*/ 680 w 710"/>
                <a:gd name="T9" fmla="*/ 294 h 340"/>
                <a:gd name="T10" fmla="*/ 668 w 710"/>
                <a:gd name="T11" fmla="*/ 230 h 340"/>
                <a:gd name="T12" fmla="*/ 658 w 710"/>
                <a:gd name="T13" fmla="*/ 195 h 340"/>
                <a:gd name="T14" fmla="*/ 650 w 710"/>
                <a:gd name="T15" fmla="*/ 176 h 340"/>
                <a:gd name="T16" fmla="*/ 641 w 710"/>
                <a:gd name="T17" fmla="*/ 154 h 340"/>
                <a:gd name="T18" fmla="*/ 623 w 710"/>
                <a:gd name="T19" fmla="*/ 109 h 340"/>
                <a:gd name="T20" fmla="*/ 613 w 710"/>
                <a:gd name="T21" fmla="*/ 91 h 340"/>
                <a:gd name="T22" fmla="*/ 601 w 710"/>
                <a:gd name="T23" fmla="*/ 55 h 340"/>
                <a:gd name="T24" fmla="*/ 526 w 710"/>
                <a:gd name="T25" fmla="*/ 34 h 340"/>
                <a:gd name="T26" fmla="*/ 503 w 710"/>
                <a:gd name="T27" fmla="*/ 37 h 340"/>
                <a:gd name="T28" fmla="*/ 482 w 710"/>
                <a:gd name="T29" fmla="*/ 40 h 340"/>
                <a:gd name="T30" fmla="*/ 455 w 710"/>
                <a:gd name="T31" fmla="*/ 28 h 340"/>
                <a:gd name="T32" fmla="*/ 444 w 710"/>
                <a:gd name="T33" fmla="*/ 21 h 340"/>
                <a:gd name="T34" fmla="*/ 419 w 710"/>
                <a:gd name="T35" fmla="*/ 17 h 340"/>
                <a:gd name="T36" fmla="*/ 402 w 710"/>
                <a:gd name="T37" fmla="*/ 18 h 340"/>
                <a:gd name="T38" fmla="*/ 371 w 710"/>
                <a:gd name="T39" fmla="*/ 19 h 340"/>
                <a:gd name="T40" fmla="*/ 319 w 710"/>
                <a:gd name="T41" fmla="*/ 20 h 340"/>
                <a:gd name="T42" fmla="*/ 259 w 710"/>
                <a:gd name="T43" fmla="*/ 18 h 340"/>
                <a:gd name="T44" fmla="*/ 147 w 710"/>
                <a:gd name="T45" fmla="*/ 13 h 340"/>
                <a:gd name="T46" fmla="*/ 21 w 710"/>
                <a:gd name="T47" fmla="*/ 0 h 340"/>
                <a:gd name="T48" fmla="*/ 0 w 710"/>
                <a:gd name="T49" fmla="*/ 201 h 340"/>
                <a:gd name="T50" fmla="*/ 160 w 710"/>
                <a:gd name="T51" fmla="*/ 224 h 340"/>
                <a:gd name="T52" fmla="*/ 161 w 710"/>
                <a:gd name="T53" fmla="*/ 310 h 340"/>
                <a:gd name="T54" fmla="*/ 161 w 710"/>
                <a:gd name="T55" fmla="*/ 317 h 3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710" h="340">
                  <a:moveTo>
                    <a:pt x="161" y="317"/>
                  </a:moveTo>
                  <a:cubicBezTo>
                    <a:pt x="198" y="320"/>
                    <a:pt x="408" y="340"/>
                    <a:pt x="437" y="340"/>
                  </a:cubicBezTo>
                  <a:cubicBezTo>
                    <a:pt x="486" y="340"/>
                    <a:pt x="671" y="338"/>
                    <a:pt x="710" y="334"/>
                  </a:cubicBezTo>
                  <a:cubicBezTo>
                    <a:pt x="709" y="333"/>
                    <a:pt x="708" y="332"/>
                    <a:pt x="707" y="331"/>
                  </a:cubicBezTo>
                  <a:cubicBezTo>
                    <a:pt x="695" y="316"/>
                    <a:pt x="683" y="301"/>
                    <a:pt x="680" y="294"/>
                  </a:cubicBezTo>
                  <a:cubicBezTo>
                    <a:pt x="671" y="279"/>
                    <a:pt x="668" y="245"/>
                    <a:pt x="668" y="230"/>
                  </a:cubicBezTo>
                  <a:cubicBezTo>
                    <a:pt x="668" y="218"/>
                    <a:pt x="665" y="210"/>
                    <a:pt x="658" y="195"/>
                  </a:cubicBezTo>
                  <a:cubicBezTo>
                    <a:pt x="656" y="189"/>
                    <a:pt x="653" y="183"/>
                    <a:pt x="650" y="176"/>
                  </a:cubicBezTo>
                  <a:cubicBezTo>
                    <a:pt x="641" y="154"/>
                    <a:pt x="641" y="154"/>
                    <a:pt x="641" y="154"/>
                  </a:cubicBezTo>
                  <a:cubicBezTo>
                    <a:pt x="634" y="138"/>
                    <a:pt x="630" y="126"/>
                    <a:pt x="623" y="109"/>
                  </a:cubicBezTo>
                  <a:cubicBezTo>
                    <a:pt x="620" y="101"/>
                    <a:pt x="617" y="96"/>
                    <a:pt x="613" y="91"/>
                  </a:cubicBezTo>
                  <a:cubicBezTo>
                    <a:pt x="607" y="82"/>
                    <a:pt x="602" y="73"/>
                    <a:pt x="601" y="55"/>
                  </a:cubicBezTo>
                  <a:cubicBezTo>
                    <a:pt x="582" y="47"/>
                    <a:pt x="545" y="36"/>
                    <a:pt x="526" y="34"/>
                  </a:cubicBezTo>
                  <a:cubicBezTo>
                    <a:pt x="516" y="33"/>
                    <a:pt x="509" y="35"/>
                    <a:pt x="503" y="37"/>
                  </a:cubicBezTo>
                  <a:cubicBezTo>
                    <a:pt x="497" y="39"/>
                    <a:pt x="491" y="41"/>
                    <a:pt x="482" y="40"/>
                  </a:cubicBezTo>
                  <a:cubicBezTo>
                    <a:pt x="470" y="38"/>
                    <a:pt x="463" y="33"/>
                    <a:pt x="455" y="28"/>
                  </a:cubicBezTo>
                  <a:cubicBezTo>
                    <a:pt x="452" y="25"/>
                    <a:pt x="448" y="23"/>
                    <a:pt x="444" y="21"/>
                  </a:cubicBezTo>
                  <a:cubicBezTo>
                    <a:pt x="434" y="15"/>
                    <a:pt x="429" y="16"/>
                    <a:pt x="419" y="17"/>
                  </a:cubicBezTo>
                  <a:cubicBezTo>
                    <a:pt x="414" y="17"/>
                    <a:pt x="409" y="18"/>
                    <a:pt x="402" y="18"/>
                  </a:cubicBezTo>
                  <a:cubicBezTo>
                    <a:pt x="394" y="18"/>
                    <a:pt x="383" y="18"/>
                    <a:pt x="371" y="19"/>
                  </a:cubicBezTo>
                  <a:cubicBezTo>
                    <a:pt x="355" y="20"/>
                    <a:pt x="336" y="21"/>
                    <a:pt x="319" y="20"/>
                  </a:cubicBezTo>
                  <a:cubicBezTo>
                    <a:pt x="259" y="18"/>
                    <a:pt x="259" y="18"/>
                    <a:pt x="259" y="18"/>
                  </a:cubicBezTo>
                  <a:cubicBezTo>
                    <a:pt x="216" y="16"/>
                    <a:pt x="162" y="13"/>
                    <a:pt x="147" y="13"/>
                  </a:cubicBezTo>
                  <a:cubicBezTo>
                    <a:pt x="126" y="13"/>
                    <a:pt x="40" y="2"/>
                    <a:pt x="21" y="0"/>
                  </a:cubicBezTo>
                  <a:cubicBezTo>
                    <a:pt x="0" y="201"/>
                    <a:pt x="0" y="201"/>
                    <a:pt x="0" y="201"/>
                  </a:cubicBezTo>
                  <a:cubicBezTo>
                    <a:pt x="54" y="208"/>
                    <a:pt x="107" y="216"/>
                    <a:pt x="160" y="224"/>
                  </a:cubicBezTo>
                  <a:cubicBezTo>
                    <a:pt x="165" y="225"/>
                    <a:pt x="166" y="225"/>
                    <a:pt x="161" y="310"/>
                  </a:cubicBezTo>
                  <a:lnTo>
                    <a:pt x="161" y="3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9151" fontAlgn="auto">
                <a:spcBef>
                  <a:spcPts val="0"/>
                </a:spcBef>
                <a:spcAft>
                  <a:spcPts val="0"/>
                </a:spcAft>
              </a:pPr>
              <a:endParaRPr kumimoji="0" lang="en-US" sz="2417">
                <a:solidFill>
                  <a:prstClr val="black"/>
                </a:solidFill>
                <a:latin typeface="Century Gothic" panose="020F0302020204030204"/>
                <a:ea typeface="+mn-ea"/>
              </a:endParaRPr>
            </a:p>
          </p:txBody>
        </p:sp>
        <p:sp>
          <p:nvSpPr>
            <p:cNvPr id="10" name="Freeform 10">
              <a:extLst>
                <a:ext uri="{FF2B5EF4-FFF2-40B4-BE49-F238E27FC236}">
                  <a16:creationId xmlns:a16="http://schemas.microsoft.com/office/drawing/2014/main" id="{EE4C3DD4-5C0C-439C-B902-7B46ED6B6B60}"/>
                </a:ext>
              </a:extLst>
            </p:cNvPr>
            <p:cNvSpPr>
              <a:spLocks/>
            </p:cNvSpPr>
            <p:nvPr/>
          </p:nvSpPr>
          <p:spPr bwMode="auto">
            <a:xfrm>
              <a:off x="5619297" y="3561007"/>
              <a:ext cx="1250950" cy="673100"/>
            </a:xfrm>
            <a:custGeom>
              <a:avLst/>
              <a:gdLst>
                <a:gd name="T0" fmla="*/ 622 w 628"/>
                <a:gd name="T1" fmla="*/ 195 h 338"/>
                <a:gd name="T2" fmla="*/ 624 w 628"/>
                <a:gd name="T3" fmla="*/ 141 h 338"/>
                <a:gd name="T4" fmla="*/ 618 w 628"/>
                <a:gd name="T5" fmla="*/ 107 h 338"/>
                <a:gd name="T6" fmla="*/ 590 w 628"/>
                <a:gd name="T7" fmla="*/ 67 h 338"/>
                <a:gd name="T8" fmla="*/ 596 w 628"/>
                <a:gd name="T9" fmla="*/ 55 h 338"/>
                <a:gd name="T10" fmla="*/ 597 w 628"/>
                <a:gd name="T11" fmla="*/ 45 h 338"/>
                <a:gd name="T12" fmla="*/ 576 w 628"/>
                <a:gd name="T13" fmla="*/ 16 h 338"/>
                <a:gd name="T14" fmla="*/ 297 w 628"/>
                <a:gd name="T15" fmla="*/ 23 h 338"/>
                <a:gd name="T16" fmla="*/ 20 w 628"/>
                <a:gd name="T17" fmla="*/ 0 h 338"/>
                <a:gd name="T18" fmla="*/ 10 w 628"/>
                <a:gd name="T19" fmla="*/ 163 h 338"/>
                <a:gd name="T20" fmla="*/ 0 w 628"/>
                <a:gd name="T21" fmla="*/ 326 h 338"/>
                <a:gd name="T22" fmla="*/ 154 w 628"/>
                <a:gd name="T23" fmla="*/ 336 h 338"/>
                <a:gd name="T24" fmla="*/ 412 w 628"/>
                <a:gd name="T25" fmla="*/ 334 h 338"/>
                <a:gd name="T26" fmla="*/ 520 w 628"/>
                <a:gd name="T27" fmla="*/ 336 h 338"/>
                <a:gd name="T28" fmla="*/ 621 w 628"/>
                <a:gd name="T29" fmla="*/ 338 h 338"/>
                <a:gd name="T30" fmla="*/ 620 w 628"/>
                <a:gd name="T31" fmla="*/ 266 h 338"/>
                <a:gd name="T32" fmla="*/ 622 w 628"/>
                <a:gd name="T33" fmla="*/ 195 h 3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28" h="338">
                  <a:moveTo>
                    <a:pt x="622" y="195"/>
                  </a:moveTo>
                  <a:cubicBezTo>
                    <a:pt x="622" y="169"/>
                    <a:pt x="623" y="151"/>
                    <a:pt x="624" y="141"/>
                  </a:cubicBezTo>
                  <a:cubicBezTo>
                    <a:pt x="627" y="125"/>
                    <a:pt x="628" y="116"/>
                    <a:pt x="618" y="107"/>
                  </a:cubicBezTo>
                  <a:cubicBezTo>
                    <a:pt x="599" y="91"/>
                    <a:pt x="590" y="78"/>
                    <a:pt x="590" y="67"/>
                  </a:cubicBezTo>
                  <a:cubicBezTo>
                    <a:pt x="590" y="60"/>
                    <a:pt x="594" y="57"/>
                    <a:pt x="596" y="55"/>
                  </a:cubicBezTo>
                  <a:cubicBezTo>
                    <a:pt x="599" y="52"/>
                    <a:pt x="600" y="51"/>
                    <a:pt x="597" y="45"/>
                  </a:cubicBezTo>
                  <a:cubicBezTo>
                    <a:pt x="594" y="39"/>
                    <a:pt x="585" y="28"/>
                    <a:pt x="576" y="16"/>
                  </a:cubicBezTo>
                  <a:cubicBezTo>
                    <a:pt x="542" y="22"/>
                    <a:pt x="300" y="23"/>
                    <a:pt x="297" y="23"/>
                  </a:cubicBezTo>
                  <a:cubicBezTo>
                    <a:pt x="267" y="23"/>
                    <a:pt x="59" y="4"/>
                    <a:pt x="20" y="0"/>
                  </a:cubicBezTo>
                  <a:cubicBezTo>
                    <a:pt x="10" y="163"/>
                    <a:pt x="10" y="163"/>
                    <a:pt x="10" y="163"/>
                  </a:cubicBezTo>
                  <a:cubicBezTo>
                    <a:pt x="0" y="326"/>
                    <a:pt x="0" y="326"/>
                    <a:pt x="0" y="326"/>
                  </a:cubicBezTo>
                  <a:cubicBezTo>
                    <a:pt x="21" y="328"/>
                    <a:pt x="122" y="337"/>
                    <a:pt x="154" y="336"/>
                  </a:cubicBezTo>
                  <a:cubicBezTo>
                    <a:pt x="192" y="335"/>
                    <a:pt x="375" y="332"/>
                    <a:pt x="412" y="334"/>
                  </a:cubicBezTo>
                  <a:cubicBezTo>
                    <a:pt x="431" y="335"/>
                    <a:pt x="476" y="336"/>
                    <a:pt x="520" y="336"/>
                  </a:cubicBezTo>
                  <a:cubicBezTo>
                    <a:pt x="558" y="337"/>
                    <a:pt x="598" y="338"/>
                    <a:pt x="621" y="338"/>
                  </a:cubicBezTo>
                  <a:cubicBezTo>
                    <a:pt x="620" y="317"/>
                    <a:pt x="618" y="292"/>
                    <a:pt x="620" y="266"/>
                  </a:cubicBezTo>
                  <a:cubicBezTo>
                    <a:pt x="621" y="238"/>
                    <a:pt x="621" y="214"/>
                    <a:pt x="622" y="19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9151" fontAlgn="auto">
                <a:spcBef>
                  <a:spcPts val="0"/>
                </a:spcBef>
                <a:spcAft>
                  <a:spcPts val="0"/>
                </a:spcAft>
              </a:pPr>
              <a:endParaRPr kumimoji="0" lang="en-US" sz="2417">
                <a:solidFill>
                  <a:prstClr val="black"/>
                </a:solidFill>
                <a:latin typeface="Century Gothic" panose="020F0302020204030204"/>
                <a:ea typeface="+mn-ea"/>
              </a:endParaRPr>
            </a:p>
          </p:txBody>
        </p:sp>
        <p:sp>
          <p:nvSpPr>
            <p:cNvPr id="11" name="Freeform 11">
              <a:extLst>
                <a:ext uri="{FF2B5EF4-FFF2-40B4-BE49-F238E27FC236}">
                  <a16:creationId xmlns:a16="http://schemas.microsoft.com/office/drawing/2014/main" id="{5ECF2C03-0E36-48C5-A3D4-888464155B29}"/>
                </a:ext>
              </a:extLst>
            </p:cNvPr>
            <p:cNvSpPr>
              <a:spLocks/>
            </p:cNvSpPr>
            <p:nvPr/>
          </p:nvSpPr>
          <p:spPr bwMode="auto">
            <a:xfrm>
              <a:off x="8078335" y="2179882"/>
              <a:ext cx="654050" cy="909638"/>
            </a:xfrm>
            <a:custGeom>
              <a:avLst/>
              <a:gdLst>
                <a:gd name="T0" fmla="*/ 90 w 328"/>
                <a:gd name="T1" fmla="*/ 452 h 457"/>
                <a:gd name="T2" fmla="*/ 171 w 328"/>
                <a:gd name="T3" fmla="*/ 441 h 457"/>
                <a:gd name="T4" fmla="*/ 171 w 328"/>
                <a:gd name="T5" fmla="*/ 440 h 457"/>
                <a:gd name="T6" fmla="*/ 175 w 328"/>
                <a:gd name="T7" fmla="*/ 440 h 457"/>
                <a:gd name="T8" fmla="*/ 281 w 328"/>
                <a:gd name="T9" fmla="*/ 425 h 457"/>
                <a:gd name="T10" fmla="*/ 290 w 328"/>
                <a:gd name="T11" fmla="*/ 363 h 457"/>
                <a:gd name="T12" fmla="*/ 319 w 328"/>
                <a:gd name="T13" fmla="*/ 301 h 457"/>
                <a:gd name="T14" fmla="*/ 324 w 328"/>
                <a:gd name="T15" fmla="*/ 266 h 457"/>
                <a:gd name="T16" fmla="*/ 319 w 328"/>
                <a:gd name="T17" fmla="*/ 258 h 457"/>
                <a:gd name="T18" fmla="*/ 297 w 328"/>
                <a:gd name="T19" fmla="*/ 220 h 457"/>
                <a:gd name="T20" fmla="*/ 275 w 328"/>
                <a:gd name="T21" fmla="*/ 174 h 457"/>
                <a:gd name="T22" fmla="*/ 251 w 328"/>
                <a:gd name="T23" fmla="*/ 200 h 457"/>
                <a:gd name="T24" fmla="*/ 245 w 328"/>
                <a:gd name="T25" fmla="*/ 207 h 457"/>
                <a:gd name="T26" fmla="*/ 220 w 328"/>
                <a:gd name="T27" fmla="*/ 222 h 457"/>
                <a:gd name="T28" fmla="*/ 219 w 328"/>
                <a:gd name="T29" fmla="*/ 222 h 457"/>
                <a:gd name="T30" fmla="*/ 219 w 328"/>
                <a:gd name="T31" fmla="*/ 221 h 457"/>
                <a:gd name="T32" fmla="*/ 206 w 328"/>
                <a:gd name="T33" fmla="*/ 204 h 457"/>
                <a:gd name="T34" fmla="*/ 209 w 328"/>
                <a:gd name="T35" fmla="*/ 194 h 457"/>
                <a:gd name="T36" fmla="*/ 232 w 328"/>
                <a:gd name="T37" fmla="*/ 130 h 457"/>
                <a:gd name="T38" fmla="*/ 235 w 328"/>
                <a:gd name="T39" fmla="*/ 120 h 457"/>
                <a:gd name="T40" fmla="*/ 237 w 328"/>
                <a:gd name="T41" fmla="*/ 97 h 457"/>
                <a:gd name="T42" fmla="*/ 229 w 328"/>
                <a:gd name="T43" fmla="*/ 87 h 457"/>
                <a:gd name="T44" fmla="*/ 217 w 328"/>
                <a:gd name="T45" fmla="*/ 65 h 457"/>
                <a:gd name="T46" fmla="*/ 217 w 328"/>
                <a:gd name="T47" fmla="*/ 60 h 457"/>
                <a:gd name="T48" fmla="*/ 212 w 328"/>
                <a:gd name="T49" fmla="*/ 40 h 457"/>
                <a:gd name="T50" fmla="*/ 194 w 328"/>
                <a:gd name="T51" fmla="*/ 37 h 457"/>
                <a:gd name="T52" fmla="*/ 166 w 328"/>
                <a:gd name="T53" fmla="*/ 29 h 457"/>
                <a:gd name="T54" fmla="*/ 127 w 328"/>
                <a:gd name="T55" fmla="*/ 12 h 457"/>
                <a:gd name="T56" fmla="*/ 116 w 328"/>
                <a:gd name="T57" fmla="*/ 8 h 457"/>
                <a:gd name="T58" fmla="*/ 96 w 328"/>
                <a:gd name="T59" fmla="*/ 3 h 457"/>
                <a:gd name="T60" fmla="*/ 93 w 328"/>
                <a:gd name="T61" fmla="*/ 8 h 457"/>
                <a:gd name="T62" fmla="*/ 89 w 328"/>
                <a:gd name="T63" fmla="*/ 30 h 457"/>
                <a:gd name="T64" fmla="*/ 85 w 328"/>
                <a:gd name="T65" fmla="*/ 50 h 457"/>
                <a:gd name="T66" fmla="*/ 79 w 328"/>
                <a:gd name="T67" fmla="*/ 56 h 457"/>
                <a:gd name="T68" fmla="*/ 64 w 328"/>
                <a:gd name="T69" fmla="*/ 75 h 457"/>
                <a:gd name="T70" fmla="*/ 66 w 328"/>
                <a:gd name="T71" fmla="*/ 87 h 457"/>
                <a:gd name="T72" fmla="*/ 68 w 328"/>
                <a:gd name="T73" fmla="*/ 99 h 457"/>
                <a:gd name="T74" fmla="*/ 56 w 328"/>
                <a:gd name="T75" fmla="*/ 111 h 457"/>
                <a:gd name="T76" fmla="*/ 46 w 328"/>
                <a:gd name="T77" fmla="*/ 114 h 457"/>
                <a:gd name="T78" fmla="*/ 13 w 328"/>
                <a:gd name="T79" fmla="*/ 155 h 457"/>
                <a:gd name="T80" fmla="*/ 7 w 328"/>
                <a:gd name="T81" fmla="*/ 192 h 457"/>
                <a:gd name="T82" fmla="*/ 1 w 328"/>
                <a:gd name="T83" fmla="*/ 229 h 457"/>
                <a:gd name="T84" fmla="*/ 18 w 328"/>
                <a:gd name="T85" fmla="*/ 275 h 457"/>
                <a:gd name="T86" fmla="*/ 43 w 328"/>
                <a:gd name="T87" fmla="*/ 330 h 457"/>
                <a:gd name="T88" fmla="*/ 25 w 328"/>
                <a:gd name="T89" fmla="*/ 436 h 457"/>
                <a:gd name="T90" fmla="*/ 19 w 328"/>
                <a:gd name="T91" fmla="*/ 447 h 457"/>
                <a:gd name="T92" fmla="*/ 17 w 328"/>
                <a:gd name="T93" fmla="*/ 451 h 457"/>
                <a:gd name="T94" fmla="*/ 90 w 328"/>
                <a:gd name="T95" fmla="*/ 452 h 4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28" h="457">
                  <a:moveTo>
                    <a:pt x="90" y="452"/>
                  </a:moveTo>
                  <a:cubicBezTo>
                    <a:pt x="113" y="446"/>
                    <a:pt x="159" y="442"/>
                    <a:pt x="171" y="441"/>
                  </a:cubicBezTo>
                  <a:cubicBezTo>
                    <a:pt x="171" y="440"/>
                    <a:pt x="171" y="440"/>
                    <a:pt x="171" y="440"/>
                  </a:cubicBezTo>
                  <a:cubicBezTo>
                    <a:pt x="175" y="440"/>
                    <a:pt x="175" y="440"/>
                    <a:pt x="175" y="440"/>
                  </a:cubicBezTo>
                  <a:cubicBezTo>
                    <a:pt x="176" y="440"/>
                    <a:pt x="251" y="442"/>
                    <a:pt x="281" y="425"/>
                  </a:cubicBezTo>
                  <a:cubicBezTo>
                    <a:pt x="281" y="416"/>
                    <a:pt x="283" y="384"/>
                    <a:pt x="290" y="363"/>
                  </a:cubicBezTo>
                  <a:cubicBezTo>
                    <a:pt x="299" y="338"/>
                    <a:pt x="311" y="311"/>
                    <a:pt x="319" y="301"/>
                  </a:cubicBezTo>
                  <a:cubicBezTo>
                    <a:pt x="325" y="292"/>
                    <a:pt x="328" y="271"/>
                    <a:pt x="324" y="266"/>
                  </a:cubicBezTo>
                  <a:cubicBezTo>
                    <a:pt x="323" y="264"/>
                    <a:pt x="321" y="261"/>
                    <a:pt x="319" y="258"/>
                  </a:cubicBezTo>
                  <a:cubicBezTo>
                    <a:pt x="305" y="237"/>
                    <a:pt x="297" y="225"/>
                    <a:pt x="297" y="220"/>
                  </a:cubicBezTo>
                  <a:cubicBezTo>
                    <a:pt x="295" y="211"/>
                    <a:pt x="281" y="175"/>
                    <a:pt x="275" y="174"/>
                  </a:cubicBezTo>
                  <a:cubicBezTo>
                    <a:pt x="268" y="178"/>
                    <a:pt x="258" y="191"/>
                    <a:pt x="251" y="200"/>
                  </a:cubicBezTo>
                  <a:cubicBezTo>
                    <a:pt x="248" y="203"/>
                    <a:pt x="246" y="206"/>
                    <a:pt x="245" y="207"/>
                  </a:cubicBezTo>
                  <a:cubicBezTo>
                    <a:pt x="243" y="210"/>
                    <a:pt x="226" y="224"/>
                    <a:pt x="220" y="222"/>
                  </a:cubicBezTo>
                  <a:cubicBezTo>
                    <a:pt x="219" y="222"/>
                    <a:pt x="219" y="222"/>
                    <a:pt x="219" y="222"/>
                  </a:cubicBezTo>
                  <a:cubicBezTo>
                    <a:pt x="219" y="221"/>
                    <a:pt x="219" y="221"/>
                    <a:pt x="219" y="221"/>
                  </a:cubicBezTo>
                  <a:cubicBezTo>
                    <a:pt x="218" y="221"/>
                    <a:pt x="207" y="213"/>
                    <a:pt x="206" y="204"/>
                  </a:cubicBezTo>
                  <a:cubicBezTo>
                    <a:pt x="206" y="200"/>
                    <a:pt x="206" y="197"/>
                    <a:pt x="209" y="194"/>
                  </a:cubicBezTo>
                  <a:cubicBezTo>
                    <a:pt x="215" y="186"/>
                    <a:pt x="228" y="146"/>
                    <a:pt x="232" y="130"/>
                  </a:cubicBezTo>
                  <a:cubicBezTo>
                    <a:pt x="233" y="127"/>
                    <a:pt x="234" y="123"/>
                    <a:pt x="235" y="120"/>
                  </a:cubicBezTo>
                  <a:cubicBezTo>
                    <a:pt x="239" y="109"/>
                    <a:pt x="241" y="103"/>
                    <a:pt x="237" y="97"/>
                  </a:cubicBezTo>
                  <a:cubicBezTo>
                    <a:pt x="235" y="93"/>
                    <a:pt x="232" y="90"/>
                    <a:pt x="229" y="87"/>
                  </a:cubicBezTo>
                  <a:cubicBezTo>
                    <a:pt x="223" y="80"/>
                    <a:pt x="217" y="74"/>
                    <a:pt x="217" y="65"/>
                  </a:cubicBezTo>
                  <a:cubicBezTo>
                    <a:pt x="217" y="63"/>
                    <a:pt x="217" y="62"/>
                    <a:pt x="217" y="60"/>
                  </a:cubicBezTo>
                  <a:cubicBezTo>
                    <a:pt x="217" y="49"/>
                    <a:pt x="217" y="42"/>
                    <a:pt x="212" y="40"/>
                  </a:cubicBezTo>
                  <a:cubicBezTo>
                    <a:pt x="209" y="38"/>
                    <a:pt x="201" y="37"/>
                    <a:pt x="194" y="37"/>
                  </a:cubicBezTo>
                  <a:cubicBezTo>
                    <a:pt x="182" y="35"/>
                    <a:pt x="171" y="34"/>
                    <a:pt x="166" y="29"/>
                  </a:cubicBezTo>
                  <a:cubicBezTo>
                    <a:pt x="159" y="22"/>
                    <a:pt x="135" y="12"/>
                    <a:pt x="127" y="12"/>
                  </a:cubicBezTo>
                  <a:cubicBezTo>
                    <a:pt x="124" y="11"/>
                    <a:pt x="121" y="10"/>
                    <a:pt x="116" y="8"/>
                  </a:cubicBezTo>
                  <a:cubicBezTo>
                    <a:pt x="110" y="5"/>
                    <a:pt x="100" y="0"/>
                    <a:pt x="96" y="3"/>
                  </a:cubicBezTo>
                  <a:cubicBezTo>
                    <a:pt x="95" y="3"/>
                    <a:pt x="94" y="4"/>
                    <a:pt x="93" y="8"/>
                  </a:cubicBezTo>
                  <a:cubicBezTo>
                    <a:pt x="91" y="16"/>
                    <a:pt x="90" y="24"/>
                    <a:pt x="89" y="30"/>
                  </a:cubicBezTo>
                  <a:cubicBezTo>
                    <a:pt x="89" y="39"/>
                    <a:pt x="88" y="46"/>
                    <a:pt x="85" y="50"/>
                  </a:cubicBezTo>
                  <a:cubicBezTo>
                    <a:pt x="83" y="51"/>
                    <a:pt x="81" y="53"/>
                    <a:pt x="79" y="56"/>
                  </a:cubicBezTo>
                  <a:cubicBezTo>
                    <a:pt x="73" y="61"/>
                    <a:pt x="64" y="70"/>
                    <a:pt x="64" y="75"/>
                  </a:cubicBezTo>
                  <a:cubicBezTo>
                    <a:pt x="64" y="80"/>
                    <a:pt x="65" y="83"/>
                    <a:pt x="66" y="87"/>
                  </a:cubicBezTo>
                  <a:cubicBezTo>
                    <a:pt x="67" y="90"/>
                    <a:pt x="68" y="94"/>
                    <a:pt x="68" y="99"/>
                  </a:cubicBezTo>
                  <a:cubicBezTo>
                    <a:pt x="69" y="109"/>
                    <a:pt x="62" y="110"/>
                    <a:pt x="56" y="111"/>
                  </a:cubicBezTo>
                  <a:cubicBezTo>
                    <a:pt x="53" y="112"/>
                    <a:pt x="50" y="112"/>
                    <a:pt x="46" y="114"/>
                  </a:cubicBezTo>
                  <a:cubicBezTo>
                    <a:pt x="26" y="121"/>
                    <a:pt x="15" y="135"/>
                    <a:pt x="13" y="155"/>
                  </a:cubicBezTo>
                  <a:cubicBezTo>
                    <a:pt x="12" y="168"/>
                    <a:pt x="9" y="181"/>
                    <a:pt x="7" y="192"/>
                  </a:cubicBezTo>
                  <a:cubicBezTo>
                    <a:pt x="4" y="206"/>
                    <a:pt x="0" y="219"/>
                    <a:pt x="1" y="229"/>
                  </a:cubicBezTo>
                  <a:cubicBezTo>
                    <a:pt x="4" y="251"/>
                    <a:pt x="13" y="269"/>
                    <a:pt x="18" y="275"/>
                  </a:cubicBezTo>
                  <a:cubicBezTo>
                    <a:pt x="18" y="276"/>
                    <a:pt x="42" y="315"/>
                    <a:pt x="43" y="330"/>
                  </a:cubicBezTo>
                  <a:cubicBezTo>
                    <a:pt x="44" y="340"/>
                    <a:pt x="32" y="425"/>
                    <a:pt x="25" y="436"/>
                  </a:cubicBezTo>
                  <a:cubicBezTo>
                    <a:pt x="23" y="439"/>
                    <a:pt x="21" y="443"/>
                    <a:pt x="19" y="447"/>
                  </a:cubicBezTo>
                  <a:cubicBezTo>
                    <a:pt x="19" y="448"/>
                    <a:pt x="18" y="450"/>
                    <a:pt x="17" y="451"/>
                  </a:cubicBezTo>
                  <a:cubicBezTo>
                    <a:pt x="32" y="453"/>
                    <a:pt x="69" y="457"/>
                    <a:pt x="90" y="45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9151" fontAlgn="auto">
                <a:spcBef>
                  <a:spcPts val="0"/>
                </a:spcBef>
                <a:spcAft>
                  <a:spcPts val="0"/>
                </a:spcAft>
              </a:pPr>
              <a:endParaRPr kumimoji="0" lang="en-US" sz="2417">
                <a:solidFill>
                  <a:prstClr val="black"/>
                </a:solidFill>
                <a:latin typeface="Century Gothic" panose="020F0302020204030204"/>
                <a:ea typeface="+mn-ea"/>
              </a:endParaRPr>
            </a:p>
          </p:txBody>
        </p:sp>
        <p:sp>
          <p:nvSpPr>
            <p:cNvPr id="12" name="Freeform 12">
              <a:extLst>
                <a:ext uri="{FF2B5EF4-FFF2-40B4-BE49-F238E27FC236}">
                  <a16:creationId xmlns:a16="http://schemas.microsoft.com/office/drawing/2014/main" id="{7879956D-F542-4185-9D0A-10BCCA82AC17}"/>
                </a:ext>
              </a:extLst>
            </p:cNvPr>
            <p:cNvSpPr>
              <a:spLocks/>
            </p:cNvSpPr>
            <p:nvPr/>
          </p:nvSpPr>
          <p:spPr bwMode="auto">
            <a:xfrm>
              <a:off x="7502072" y="1900482"/>
              <a:ext cx="866775" cy="484188"/>
            </a:xfrm>
            <a:custGeom>
              <a:avLst/>
              <a:gdLst>
                <a:gd name="T0" fmla="*/ 32 w 435"/>
                <a:gd name="T1" fmla="*/ 148 h 243"/>
                <a:gd name="T2" fmla="*/ 159 w 435"/>
                <a:gd name="T3" fmla="*/ 174 h 243"/>
                <a:gd name="T4" fmla="*/ 160 w 435"/>
                <a:gd name="T5" fmla="*/ 174 h 243"/>
                <a:gd name="T6" fmla="*/ 161 w 435"/>
                <a:gd name="T7" fmla="*/ 175 h 243"/>
                <a:gd name="T8" fmla="*/ 183 w 435"/>
                <a:gd name="T9" fmla="*/ 210 h 243"/>
                <a:gd name="T10" fmla="*/ 196 w 435"/>
                <a:gd name="T11" fmla="*/ 243 h 243"/>
                <a:gd name="T12" fmla="*/ 215 w 435"/>
                <a:gd name="T13" fmla="*/ 212 h 243"/>
                <a:gd name="T14" fmla="*/ 221 w 435"/>
                <a:gd name="T15" fmla="*/ 201 h 243"/>
                <a:gd name="T16" fmla="*/ 223 w 435"/>
                <a:gd name="T17" fmla="*/ 197 h 243"/>
                <a:gd name="T18" fmla="*/ 253 w 435"/>
                <a:gd name="T19" fmla="*/ 166 h 243"/>
                <a:gd name="T20" fmla="*/ 288 w 435"/>
                <a:gd name="T21" fmla="*/ 145 h 243"/>
                <a:gd name="T22" fmla="*/ 290 w 435"/>
                <a:gd name="T23" fmla="*/ 144 h 243"/>
                <a:gd name="T24" fmla="*/ 319 w 435"/>
                <a:gd name="T25" fmla="*/ 135 h 243"/>
                <a:gd name="T26" fmla="*/ 331 w 435"/>
                <a:gd name="T27" fmla="*/ 126 h 243"/>
                <a:gd name="T28" fmla="*/ 344 w 435"/>
                <a:gd name="T29" fmla="*/ 115 h 243"/>
                <a:gd name="T30" fmla="*/ 386 w 435"/>
                <a:gd name="T31" fmla="*/ 113 h 243"/>
                <a:gd name="T32" fmla="*/ 396 w 435"/>
                <a:gd name="T33" fmla="*/ 113 h 243"/>
                <a:gd name="T34" fmla="*/ 410 w 435"/>
                <a:gd name="T35" fmla="*/ 114 h 243"/>
                <a:gd name="T36" fmla="*/ 433 w 435"/>
                <a:gd name="T37" fmla="*/ 113 h 243"/>
                <a:gd name="T38" fmla="*/ 434 w 435"/>
                <a:gd name="T39" fmla="*/ 108 h 243"/>
                <a:gd name="T40" fmla="*/ 422 w 435"/>
                <a:gd name="T41" fmla="*/ 80 h 243"/>
                <a:gd name="T42" fmla="*/ 421 w 435"/>
                <a:gd name="T43" fmla="*/ 78 h 243"/>
                <a:gd name="T44" fmla="*/ 393 w 435"/>
                <a:gd name="T45" fmla="*/ 62 h 243"/>
                <a:gd name="T46" fmla="*/ 354 w 435"/>
                <a:gd name="T47" fmla="*/ 62 h 243"/>
                <a:gd name="T48" fmla="*/ 349 w 435"/>
                <a:gd name="T49" fmla="*/ 59 h 243"/>
                <a:gd name="T50" fmla="*/ 315 w 435"/>
                <a:gd name="T51" fmla="*/ 57 h 243"/>
                <a:gd name="T52" fmla="*/ 274 w 435"/>
                <a:gd name="T53" fmla="*/ 80 h 243"/>
                <a:gd name="T54" fmla="*/ 237 w 435"/>
                <a:gd name="T55" fmla="*/ 91 h 243"/>
                <a:gd name="T56" fmla="*/ 204 w 435"/>
                <a:gd name="T57" fmla="*/ 92 h 243"/>
                <a:gd name="T58" fmla="*/ 179 w 435"/>
                <a:gd name="T59" fmla="*/ 92 h 243"/>
                <a:gd name="T60" fmla="*/ 171 w 435"/>
                <a:gd name="T61" fmla="*/ 81 h 243"/>
                <a:gd name="T62" fmla="*/ 158 w 435"/>
                <a:gd name="T63" fmla="*/ 66 h 243"/>
                <a:gd name="T64" fmla="*/ 149 w 435"/>
                <a:gd name="T65" fmla="*/ 68 h 243"/>
                <a:gd name="T66" fmla="*/ 127 w 435"/>
                <a:gd name="T67" fmla="*/ 69 h 243"/>
                <a:gd name="T68" fmla="*/ 122 w 435"/>
                <a:gd name="T69" fmla="*/ 61 h 243"/>
                <a:gd name="T70" fmla="*/ 130 w 435"/>
                <a:gd name="T71" fmla="*/ 25 h 243"/>
                <a:gd name="T72" fmla="*/ 148 w 435"/>
                <a:gd name="T73" fmla="*/ 2 h 243"/>
                <a:gd name="T74" fmla="*/ 113 w 435"/>
                <a:gd name="T75" fmla="*/ 11 h 243"/>
                <a:gd name="T76" fmla="*/ 88 w 435"/>
                <a:gd name="T77" fmla="*/ 35 h 243"/>
                <a:gd name="T78" fmla="*/ 63 w 435"/>
                <a:gd name="T79" fmla="*/ 60 h 243"/>
                <a:gd name="T80" fmla="*/ 35 w 435"/>
                <a:gd name="T81" fmla="*/ 78 h 243"/>
                <a:gd name="T82" fmla="*/ 24 w 435"/>
                <a:gd name="T83" fmla="*/ 80 h 243"/>
                <a:gd name="T84" fmla="*/ 3 w 435"/>
                <a:gd name="T85" fmla="*/ 87 h 243"/>
                <a:gd name="T86" fmla="*/ 0 w 435"/>
                <a:gd name="T87" fmla="*/ 92 h 243"/>
                <a:gd name="T88" fmla="*/ 7 w 435"/>
                <a:gd name="T89" fmla="*/ 124 h 243"/>
                <a:gd name="T90" fmla="*/ 32 w 435"/>
                <a:gd name="T91" fmla="*/ 148 h 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435" h="243">
                  <a:moveTo>
                    <a:pt x="32" y="148"/>
                  </a:moveTo>
                  <a:cubicBezTo>
                    <a:pt x="42" y="151"/>
                    <a:pt x="158" y="174"/>
                    <a:pt x="159" y="174"/>
                  </a:cubicBezTo>
                  <a:cubicBezTo>
                    <a:pt x="160" y="174"/>
                    <a:pt x="160" y="174"/>
                    <a:pt x="160" y="174"/>
                  </a:cubicBezTo>
                  <a:cubicBezTo>
                    <a:pt x="161" y="175"/>
                    <a:pt x="161" y="175"/>
                    <a:pt x="161" y="175"/>
                  </a:cubicBezTo>
                  <a:cubicBezTo>
                    <a:pt x="161" y="176"/>
                    <a:pt x="178" y="191"/>
                    <a:pt x="183" y="210"/>
                  </a:cubicBezTo>
                  <a:cubicBezTo>
                    <a:pt x="186" y="222"/>
                    <a:pt x="192" y="236"/>
                    <a:pt x="196" y="243"/>
                  </a:cubicBezTo>
                  <a:cubicBezTo>
                    <a:pt x="203" y="234"/>
                    <a:pt x="209" y="223"/>
                    <a:pt x="215" y="212"/>
                  </a:cubicBezTo>
                  <a:cubicBezTo>
                    <a:pt x="217" y="208"/>
                    <a:pt x="219" y="205"/>
                    <a:pt x="221" y="201"/>
                  </a:cubicBezTo>
                  <a:cubicBezTo>
                    <a:pt x="223" y="197"/>
                    <a:pt x="223" y="197"/>
                    <a:pt x="223" y="197"/>
                  </a:cubicBezTo>
                  <a:cubicBezTo>
                    <a:pt x="232" y="183"/>
                    <a:pt x="239" y="171"/>
                    <a:pt x="253" y="166"/>
                  </a:cubicBezTo>
                  <a:cubicBezTo>
                    <a:pt x="265" y="162"/>
                    <a:pt x="282" y="150"/>
                    <a:pt x="288" y="145"/>
                  </a:cubicBezTo>
                  <a:cubicBezTo>
                    <a:pt x="290" y="144"/>
                    <a:pt x="290" y="144"/>
                    <a:pt x="290" y="144"/>
                  </a:cubicBezTo>
                  <a:cubicBezTo>
                    <a:pt x="297" y="139"/>
                    <a:pt x="306" y="136"/>
                    <a:pt x="319" y="135"/>
                  </a:cubicBezTo>
                  <a:cubicBezTo>
                    <a:pt x="325" y="135"/>
                    <a:pt x="328" y="131"/>
                    <a:pt x="331" y="126"/>
                  </a:cubicBezTo>
                  <a:cubicBezTo>
                    <a:pt x="334" y="122"/>
                    <a:pt x="338" y="117"/>
                    <a:pt x="344" y="115"/>
                  </a:cubicBezTo>
                  <a:cubicBezTo>
                    <a:pt x="352" y="113"/>
                    <a:pt x="370" y="113"/>
                    <a:pt x="386" y="113"/>
                  </a:cubicBezTo>
                  <a:cubicBezTo>
                    <a:pt x="396" y="113"/>
                    <a:pt x="396" y="113"/>
                    <a:pt x="396" y="113"/>
                  </a:cubicBezTo>
                  <a:cubicBezTo>
                    <a:pt x="401" y="113"/>
                    <a:pt x="405" y="114"/>
                    <a:pt x="410" y="114"/>
                  </a:cubicBezTo>
                  <a:cubicBezTo>
                    <a:pt x="419" y="115"/>
                    <a:pt x="430" y="116"/>
                    <a:pt x="433" y="113"/>
                  </a:cubicBezTo>
                  <a:cubicBezTo>
                    <a:pt x="434" y="113"/>
                    <a:pt x="435" y="112"/>
                    <a:pt x="434" y="108"/>
                  </a:cubicBezTo>
                  <a:cubicBezTo>
                    <a:pt x="432" y="93"/>
                    <a:pt x="428" y="88"/>
                    <a:pt x="422" y="80"/>
                  </a:cubicBezTo>
                  <a:cubicBezTo>
                    <a:pt x="421" y="78"/>
                    <a:pt x="421" y="78"/>
                    <a:pt x="421" y="78"/>
                  </a:cubicBezTo>
                  <a:cubicBezTo>
                    <a:pt x="416" y="71"/>
                    <a:pt x="405" y="57"/>
                    <a:pt x="393" y="62"/>
                  </a:cubicBezTo>
                  <a:cubicBezTo>
                    <a:pt x="376" y="70"/>
                    <a:pt x="364" y="67"/>
                    <a:pt x="354" y="62"/>
                  </a:cubicBezTo>
                  <a:cubicBezTo>
                    <a:pt x="352" y="61"/>
                    <a:pt x="350" y="60"/>
                    <a:pt x="349" y="59"/>
                  </a:cubicBezTo>
                  <a:cubicBezTo>
                    <a:pt x="340" y="54"/>
                    <a:pt x="332" y="49"/>
                    <a:pt x="315" y="57"/>
                  </a:cubicBezTo>
                  <a:cubicBezTo>
                    <a:pt x="292" y="67"/>
                    <a:pt x="282" y="72"/>
                    <a:pt x="274" y="80"/>
                  </a:cubicBezTo>
                  <a:cubicBezTo>
                    <a:pt x="263" y="91"/>
                    <a:pt x="252" y="94"/>
                    <a:pt x="237" y="91"/>
                  </a:cubicBezTo>
                  <a:cubicBezTo>
                    <a:pt x="230" y="90"/>
                    <a:pt x="215" y="91"/>
                    <a:pt x="204" y="92"/>
                  </a:cubicBezTo>
                  <a:cubicBezTo>
                    <a:pt x="188" y="93"/>
                    <a:pt x="182" y="94"/>
                    <a:pt x="179" y="92"/>
                  </a:cubicBezTo>
                  <a:cubicBezTo>
                    <a:pt x="177" y="90"/>
                    <a:pt x="175" y="87"/>
                    <a:pt x="171" y="81"/>
                  </a:cubicBezTo>
                  <a:cubicBezTo>
                    <a:pt x="168" y="76"/>
                    <a:pt x="161" y="65"/>
                    <a:pt x="158" y="66"/>
                  </a:cubicBezTo>
                  <a:cubicBezTo>
                    <a:pt x="156" y="66"/>
                    <a:pt x="153" y="67"/>
                    <a:pt x="149" y="68"/>
                  </a:cubicBezTo>
                  <a:cubicBezTo>
                    <a:pt x="142" y="70"/>
                    <a:pt x="133" y="73"/>
                    <a:pt x="127" y="69"/>
                  </a:cubicBezTo>
                  <a:cubicBezTo>
                    <a:pt x="124" y="67"/>
                    <a:pt x="123" y="64"/>
                    <a:pt x="122" y="61"/>
                  </a:cubicBezTo>
                  <a:cubicBezTo>
                    <a:pt x="119" y="46"/>
                    <a:pt x="117" y="35"/>
                    <a:pt x="130" y="25"/>
                  </a:cubicBezTo>
                  <a:cubicBezTo>
                    <a:pt x="139" y="18"/>
                    <a:pt x="148" y="6"/>
                    <a:pt x="148" y="2"/>
                  </a:cubicBezTo>
                  <a:cubicBezTo>
                    <a:pt x="139" y="0"/>
                    <a:pt x="121" y="1"/>
                    <a:pt x="113" y="11"/>
                  </a:cubicBezTo>
                  <a:cubicBezTo>
                    <a:pt x="109" y="16"/>
                    <a:pt x="99" y="25"/>
                    <a:pt x="88" y="35"/>
                  </a:cubicBezTo>
                  <a:cubicBezTo>
                    <a:pt x="78" y="45"/>
                    <a:pt x="66" y="56"/>
                    <a:pt x="63" y="60"/>
                  </a:cubicBezTo>
                  <a:cubicBezTo>
                    <a:pt x="55" y="71"/>
                    <a:pt x="48" y="76"/>
                    <a:pt x="35" y="78"/>
                  </a:cubicBezTo>
                  <a:cubicBezTo>
                    <a:pt x="31" y="79"/>
                    <a:pt x="27" y="80"/>
                    <a:pt x="24" y="80"/>
                  </a:cubicBezTo>
                  <a:cubicBezTo>
                    <a:pt x="15" y="80"/>
                    <a:pt x="9" y="81"/>
                    <a:pt x="3" y="87"/>
                  </a:cubicBezTo>
                  <a:cubicBezTo>
                    <a:pt x="2" y="89"/>
                    <a:pt x="1" y="90"/>
                    <a:pt x="0" y="92"/>
                  </a:cubicBezTo>
                  <a:cubicBezTo>
                    <a:pt x="0" y="96"/>
                    <a:pt x="4" y="114"/>
                    <a:pt x="7" y="124"/>
                  </a:cubicBezTo>
                  <a:cubicBezTo>
                    <a:pt x="10" y="134"/>
                    <a:pt x="23" y="146"/>
                    <a:pt x="32" y="1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9151" fontAlgn="auto">
                <a:spcBef>
                  <a:spcPts val="0"/>
                </a:spcBef>
                <a:spcAft>
                  <a:spcPts val="0"/>
                </a:spcAft>
              </a:pPr>
              <a:endParaRPr kumimoji="0" lang="en-US" sz="2417">
                <a:solidFill>
                  <a:prstClr val="black"/>
                </a:solidFill>
                <a:latin typeface="Century Gothic" panose="020F0302020204030204"/>
                <a:ea typeface="+mn-ea"/>
              </a:endParaRPr>
            </a:p>
          </p:txBody>
        </p:sp>
        <p:sp>
          <p:nvSpPr>
            <p:cNvPr id="13" name="Freeform 14">
              <a:extLst>
                <a:ext uri="{FF2B5EF4-FFF2-40B4-BE49-F238E27FC236}">
                  <a16:creationId xmlns:a16="http://schemas.microsoft.com/office/drawing/2014/main" id="{1593A443-FAEB-4593-8F65-B231C49CA9AD}"/>
                </a:ext>
              </a:extLst>
            </p:cNvPr>
            <p:cNvSpPr>
              <a:spLocks/>
            </p:cNvSpPr>
            <p:nvPr/>
          </p:nvSpPr>
          <p:spPr bwMode="auto">
            <a:xfrm>
              <a:off x="6471785" y="1649657"/>
              <a:ext cx="1022350" cy="1182688"/>
            </a:xfrm>
            <a:custGeom>
              <a:avLst/>
              <a:gdLst>
                <a:gd name="T0" fmla="*/ 4 w 513"/>
                <a:gd name="T1" fmla="*/ 62 h 594"/>
                <a:gd name="T2" fmla="*/ 13 w 513"/>
                <a:gd name="T3" fmla="*/ 120 h 594"/>
                <a:gd name="T4" fmla="*/ 30 w 513"/>
                <a:gd name="T5" fmla="*/ 193 h 594"/>
                <a:gd name="T6" fmla="*/ 28 w 513"/>
                <a:gd name="T7" fmla="*/ 215 h 594"/>
                <a:gd name="T8" fmla="*/ 26 w 513"/>
                <a:gd name="T9" fmla="*/ 237 h 594"/>
                <a:gd name="T10" fmla="*/ 29 w 513"/>
                <a:gd name="T11" fmla="*/ 259 h 594"/>
                <a:gd name="T12" fmla="*/ 32 w 513"/>
                <a:gd name="T13" fmla="*/ 282 h 594"/>
                <a:gd name="T14" fmla="*/ 26 w 513"/>
                <a:gd name="T15" fmla="*/ 328 h 594"/>
                <a:gd name="T16" fmla="*/ 24 w 513"/>
                <a:gd name="T17" fmla="*/ 340 h 594"/>
                <a:gd name="T18" fmla="*/ 32 w 513"/>
                <a:gd name="T19" fmla="*/ 356 h 594"/>
                <a:gd name="T20" fmla="*/ 49 w 513"/>
                <a:gd name="T21" fmla="*/ 376 h 594"/>
                <a:gd name="T22" fmla="*/ 57 w 513"/>
                <a:gd name="T23" fmla="*/ 522 h 594"/>
                <a:gd name="T24" fmla="*/ 51 w 513"/>
                <a:gd name="T25" fmla="*/ 594 h 594"/>
                <a:gd name="T26" fmla="*/ 454 w 513"/>
                <a:gd name="T27" fmla="*/ 577 h 594"/>
                <a:gd name="T28" fmla="*/ 452 w 513"/>
                <a:gd name="T29" fmla="*/ 552 h 594"/>
                <a:gd name="T30" fmla="*/ 432 w 513"/>
                <a:gd name="T31" fmla="*/ 535 h 594"/>
                <a:gd name="T32" fmla="*/ 400 w 513"/>
                <a:gd name="T33" fmla="*/ 503 h 594"/>
                <a:gd name="T34" fmla="*/ 382 w 513"/>
                <a:gd name="T35" fmla="*/ 481 h 594"/>
                <a:gd name="T36" fmla="*/ 370 w 513"/>
                <a:gd name="T37" fmla="*/ 479 h 594"/>
                <a:gd name="T38" fmla="*/ 333 w 513"/>
                <a:gd name="T39" fmla="*/ 457 h 594"/>
                <a:gd name="T40" fmla="*/ 325 w 513"/>
                <a:gd name="T41" fmla="*/ 400 h 594"/>
                <a:gd name="T42" fmla="*/ 321 w 513"/>
                <a:gd name="T43" fmla="*/ 379 h 594"/>
                <a:gd name="T44" fmla="*/ 314 w 513"/>
                <a:gd name="T45" fmla="*/ 349 h 594"/>
                <a:gd name="T46" fmla="*/ 325 w 513"/>
                <a:gd name="T47" fmla="*/ 321 h 594"/>
                <a:gd name="T48" fmla="*/ 331 w 513"/>
                <a:gd name="T49" fmla="*/ 313 h 594"/>
                <a:gd name="T50" fmla="*/ 338 w 513"/>
                <a:gd name="T51" fmla="*/ 303 h 594"/>
                <a:gd name="T52" fmla="*/ 350 w 513"/>
                <a:gd name="T53" fmla="*/ 279 h 594"/>
                <a:gd name="T54" fmla="*/ 349 w 513"/>
                <a:gd name="T55" fmla="*/ 272 h 594"/>
                <a:gd name="T56" fmla="*/ 356 w 513"/>
                <a:gd name="T57" fmla="*/ 241 h 594"/>
                <a:gd name="T58" fmla="*/ 382 w 513"/>
                <a:gd name="T59" fmla="*/ 220 h 594"/>
                <a:gd name="T60" fmla="*/ 382 w 513"/>
                <a:gd name="T61" fmla="*/ 217 h 594"/>
                <a:gd name="T62" fmla="*/ 400 w 513"/>
                <a:gd name="T63" fmla="*/ 179 h 594"/>
                <a:gd name="T64" fmla="*/ 405 w 513"/>
                <a:gd name="T65" fmla="*/ 170 h 594"/>
                <a:gd name="T66" fmla="*/ 433 w 513"/>
                <a:gd name="T67" fmla="*/ 137 h 594"/>
                <a:gd name="T68" fmla="*/ 466 w 513"/>
                <a:gd name="T69" fmla="*/ 120 h 594"/>
                <a:gd name="T70" fmla="*/ 486 w 513"/>
                <a:gd name="T71" fmla="*/ 109 h 594"/>
                <a:gd name="T72" fmla="*/ 491 w 513"/>
                <a:gd name="T73" fmla="*/ 107 h 594"/>
                <a:gd name="T74" fmla="*/ 513 w 513"/>
                <a:gd name="T75" fmla="*/ 96 h 594"/>
                <a:gd name="T76" fmla="*/ 513 w 513"/>
                <a:gd name="T77" fmla="*/ 96 h 594"/>
                <a:gd name="T78" fmla="*/ 500 w 513"/>
                <a:gd name="T79" fmla="*/ 77 h 594"/>
                <a:gd name="T80" fmla="*/ 451 w 513"/>
                <a:gd name="T81" fmla="*/ 75 h 594"/>
                <a:gd name="T82" fmla="*/ 350 w 513"/>
                <a:gd name="T83" fmla="*/ 60 h 594"/>
                <a:gd name="T84" fmla="*/ 252 w 513"/>
                <a:gd name="T85" fmla="*/ 35 h 594"/>
                <a:gd name="T86" fmla="*/ 241 w 513"/>
                <a:gd name="T87" fmla="*/ 36 h 594"/>
                <a:gd name="T88" fmla="*/ 177 w 513"/>
                <a:gd name="T89" fmla="*/ 29 h 594"/>
                <a:gd name="T90" fmla="*/ 158 w 513"/>
                <a:gd name="T91" fmla="*/ 21 h 594"/>
                <a:gd name="T92" fmla="*/ 88 w 513"/>
                <a:gd name="T93" fmla="*/ 2 h 594"/>
                <a:gd name="T94" fmla="*/ 28 w 513"/>
                <a:gd name="T95" fmla="*/ 1 h 594"/>
                <a:gd name="T96" fmla="*/ 14 w 513"/>
                <a:gd name="T97" fmla="*/ 0 h 594"/>
                <a:gd name="T98" fmla="*/ 0 w 513"/>
                <a:gd name="T99" fmla="*/ 0 h 594"/>
                <a:gd name="T100" fmla="*/ 4 w 513"/>
                <a:gd name="T101" fmla="*/ 62 h 5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13" h="594">
                  <a:moveTo>
                    <a:pt x="4" y="62"/>
                  </a:moveTo>
                  <a:cubicBezTo>
                    <a:pt x="2" y="84"/>
                    <a:pt x="5" y="103"/>
                    <a:pt x="13" y="120"/>
                  </a:cubicBezTo>
                  <a:cubicBezTo>
                    <a:pt x="24" y="141"/>
                    <a:pt x="31" y="178"/>
                    <a:pt x="30" y="193"/>
                  </a:cubicBezTo>
                  <a:cubicBezTo>
                    <a:pt x="30" y="200"/>
                    <a:pt x="29" y="207"/>
                    <a:pt x="28" y="215"/>
                  </a:cubicBezTo>
                  <a:cubicBezTo>
                    <a:pt x="27" y="224"/>
                    <a:pt x="26" y="232"/>
                    <a:pt x="26" y="237"/>
                  </a:cubicBezTo>
                  <a:cubicBezTo>
                    <a:pt x="26" y="242"/>
                    <a:pt x="27" y="251"/>
                    <a:pt x="29" y="259"/>
                  </a:cubicBezTo>
                  <a:cubicBezTo>
                    <a:pt x="31" y="268"/>
                    <a:pt x="32" y="276"/>
                    <a:pt x="32" y="282"/>
                  </a:cubicBezTo>
                  <a:cubicBezTo>
                    <a:pt x="32" y="290"/>
                    <a:pt x="29" y="309"/>
                    <a:pt x="26" y="328"/>
                  </a:cubicBezTo>
                  <a:cubicBezTo>
                    <a:pt x="24" y="340"/>
                    <a:pt x="24" y="340"/>
                    <a:pt x="24" y="340"/>
                  </a:cubicBezTo>
                  <a:cubicBezTo>
                    <a:pt x="22" y="350"/>
                    <a:pt x="25" y="352"/>
                    <a:pt x="32" y="356"/>
                  </a:cubicBezTo>
                  <a:cubicBezTo>
                    <a:pt x="37" y="360"/>
                    <a:pt x="44" y="365"/>
                    <a:pt x="49" y="376"/>
                  </a:cubicBezTo>
                  <a:cubicBezTo>
                    <a:pt x="61" y="401"/>
                    <a:pt x="58" y="502"/>
                    <a:pt x="57" y="522"/>
                  </a:cubicBezTo>
                  <a:cubicBezTo>
                    <a:pt x="57" y="537"/>
                    <a:pt x="55" y="567"/>
                    <a:pt x="51" y="594"/>
                  </a:cubicBezTo>
                  <a:cubicBezTo>
                    <a:pt x="454" y="577"/>
                    <a:pt x="454" y="577"/>
                    <a:pt x="454" y="577"/>
                  </a:cubicBezTo>
                  <a:cubicBezTo>
                    <a:pt x="454" y="567"/>
                    <a:pt x="454" y="556"/>
                    <a:pt x="452" y="552"/>
                  </a:cubicBezTo>
                  <a:cubicBezTo>
                    <a:pt x="450" y="549"/>
                    <a:pt x="441" y="542"/>
                    <a:pt x="432" y="535"/>
                  </a:cubicBezTo>
                  <a:cubicBezTo>
                    <a:pt x="414" y="521"/>
                    <a:pt x="402" y="511"/>
                    <a:pt x="400" y="503"/>
                  </a:cubicBezTo>
                  <a:cubicBezTo>
                    <a:pt x="399" y="492"/>
                    <a:pt x="393" y="485"/>
                    <a:pt x="382" y="481"/>
                  </a:cubicBezTo>
                  <a:cubicBezTo>
                    <a:pt x="378" y="480"/>
                    <a:pt x="374" y="480"/>
                    <a:pt x="370" y="479"/>
                  </a:cubicBezTo>
                  <a:cubicBezTo>
                    <a:pt x="356" y="477"/>
                    <a:pt x="339" y="475"/>
                    <a:pt x="333" y="457"/>
                  </a:cubicBezTo>
                  <a:cubicBezTo>
                    <a:pt x="325" y="435"/>
                    <a:pt x="325" y="415"/>
                    <a:pt x="325" y="400"/>
                  </a:cubicBezTo>
                  <a:cubicBezTo>
                    <a:pt x="325" y="394"/>
                    <a:pt x="323" y="387"/>
                    <a:pt x="321" y="379"/>
                  </a:cubicBezTo>
                  <a:cubicBezTo>
                    <a:pt x="317" y="369"/>
                    <a:pt x="314" y="359"/>
                    <a:pt x="314" y="349"/>
                  </a:cubicBezTo>
                  <a:cubicBezTo>
                    <a:pt x="315" y="334"/>
                    <a:pt x="319" y="329"/>
                    <a:pt x="325" y="321"/>
                  </a:cubicBezTo>
                  <a:cubicBezTo>
                    <a:pt x="327" y="318"/>
                    <a:pt x="329" y="316"/>
                    <a:pt x="331" y="313"/>
                  </a:cubicBezTo>
                  <a:cubicBezTo>
                    <a:pt x="333" y="309"/>
                    <a:pt x="336" y="306"/>
                    <a:pt x="338" y="303"/>
                  </a:cubicBezTo>
                  <a:cubicBezTo>
                    <a:pt x="345" y="294"/>
                    <a:pt x="350" y="288"/>
                    <a:pt x="350" y="279"/>
                  </a:cubicBezTo>
                  <a:cubicBezTo>
                    <a:pt x="350" y="277"/>
                    <a:pt x="349" y="274"/>
                    <a:pt x="349" y="272"/>
                  </a:cubicBezTo>
                  <a:cubicBezTo>
                    <a:pt x="349" y="260"/>
                    <a:pt x="349" y="248"/>
                    <a:pt x="356" y="241"/>
                  </a:cubicBezTo>
                  <a:cubicBezTo>
                    <a:pt x="362" y="235"/>
                    <a:pt x="376" y="225"/>
                    <a:pt x="382" y="220"/>
                  </a:cubicBezTo>
                  <a:cubicBezTo>
                    <a:pt x="382" y="219"/>
                    <a:pt x="382" y="218"/>
                    <a:pt x="382" y="217"/>
                  </a:cubicBezTo>
                  <a:cubicBezTo>
                    <a:pt x="381" y="204"/>
                    <a:pt x="393" y="188"/>
                    <a:pt x="400" y="179"/>
                  </a:cubicBezTo>
                  <a:cubicBezTo>
                    <a:pt x="402" y="178"/>
                    <a:pt x="403" y="174"/>
                    <a:pt x="405" y="170"/>
                  </a:cubicBezTo>
                  <a:cubicBezTo>
                    <a:pt x="408" y="159"/>
                    <a:pt x="414" y="143"/>
                    <a:pt x="433" y="137"/>
                  </a:cubicBezTo>
                  <a:cubicBezTo>
                    <a:pt x="446" y="132"/>
                    <a:pt x="457" y="126"/>
                    <a:pt x="466" y="120"/>
                  </a:cubicBezTo>
                  <a:cubicBezTo>
                    <a:pt x="473" y="116"/>
                    <a:pt x="479" y="112"/>
                    <a:pt x="486" y="109"/>
                  </a:cubicBezTo>
                  <a:cubicBezTo>
                    <a:pt x="491" y="107"/>
                    <a:pt x="491" y="107"/>
                    <a:pt x="491" y="107"/>
                  </a:cubicBezTo>
                  <a:cubicBezTo>
                    <a:pt x="499" y="104"/>
                    <a:pt x="512" y="100"/>
                    <a:pt x="513" y="96"/>
                  </a:cubicBezTo>
                  <a:cubicBezTo>
                    <a:pt x="513" y="96"/>
                    <a:pt x="513" y="96"/>
                    <a:pt x="513" y="96"/>
                  </a:cubicBezTo>
                  <a:cubicBezTo>
                    <a:pt x="510" y="87"/>
                    <a:pt x="505" y="80"/>
                    <a:pt x="500" y="77"/>
                  </a:cubicBezTo>
                  <a:cubicBezTo>
                    <a:pt x="496" y="75"/>
                    <a:pt x="461" y="70"/>
                    <a:pt x="451" y="75"/>
                  </a:cubicBezTo>
                  <a:cubicBezTo>
                    <a:pt x="439" y="81"/>
                    <a:pt x="389" y="80"/>
                    <a:pt x="350" y="60"/>
                  </a:cubicBezTo>
                  <a:cubicBezTo>
                    <a:pt x="312" y="40"/>
                    <a:pt x="271" y="35"/>
                    <a:pt x="252" y="35"/>
                  </a:cubicBezTo>
                  <a:cubicBezTo>
                    <a:pt x="249" y="36"/>
                    <a:pt x="245" y="36"/>
                    <a:pt x="241" y="36"/>
                  </a:cubicBezTo>
                  <a:cubicBezTo>
                    <a:pt x="226" y="38"/>
                    <a:pt x="206" y="40"/>
                    <a:pt x="177" y="29"/>
                  </a:cubicBezTo>
                  <a:cubicBezTo>
                    <a:pt x="158" y="21"/>
                    <a:pt x="158" y="21"/>
                    <a:pt x="158" y="21"/>
                  </a:cubicBezTo>
                  <a:cubicBezTo>
                    <a:pt x="130" y="10"/>
                    <a:pt x="105" y="0"/>
                    <a:pt x="88" y="2"/>
                  </a:cubicBezTo>
                  <a:cubicBezTo>
                    <a:pt x="72" y="4"/>
                    <a:pt x="46" y="2"/>
                    <a:pt x="28" y="1"/>
                  </a:cubicBezTo>
                  <a:cubicBezTo>
                    <a:pt x="21" y="1"/>
                    <a:pt x="16" y="0"/>
                    <a:pt x="14" y="0"/>
                  </a:cubicBezTo>
                  <a:cubicBezTo>
                    <a:pt x="0" y="0"/>
                    <a:pt x="0" y="0"/>
                    <a:pt x="0" y="0"/>
                  </a:cubicBezTo>
                  <a:cubicBezTo>
                    <a:pt x="6" y="20"/>
                    <a:pt x="5" y="47"/>
                    <a:pt x="4" y="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9151" fontAlgn="auto">
                <a:spcBef>
                  <a:spcPts val="0"/>
                </a:spcBef>
                <a:spcAft>
                  <a:spcPts val="0"/>
                </a:spcAft>
              </a:pPr>
              <a:endParaRPr kumimoji="0" lang="en-US" sz="2417">
                <a:solidFill>
                  <a:prstClr val="black"/>
                </a:solidFill>
                <a:latin typeface="Century Gothic" panose="020F0302020204030204"/>
                <a:ea typeface="+mn-ea"/>
              </a:endParaRPr>
            </a:p>
          </p:txBody>
        </p:sp>
        <p:sp>
          <p:nvSpPr>
            <p:cNvPr id="14" name="Freeform 15">
              <a:extLst>
                <a:ext uri="{FF2B5EF4-FFF2-40B4-BE49-F238E27FC236}">
                  <a16:creationId xmlns:a16="http://schemas.microsoft.com/office/drawing/2014/main" id="{A50E2FD3-D0D3-4726-A648-B9767FFC058B}"/>
                </a:ext>
              </a:extLst>
            </p:cNvPr>
            <p:cNvSpPr>
              <a:spLocks/>
            </p:cNvSpPr>
            <p:nvPr/>
          </p:nvSpPr>
          <p:spPr bwMode="auto">
            <a:xfrm>
              <a:off x="7397297" y="2989507"/>
              <a:ext cx="628650" cy="1184275"/>
            </a:xfrm>
            <a:custGeom>
              <a:avLst/>
              <a:gdLst>
                <a:gd name="T0" fmla="*/ 81 w 316"/>
                <a:gd name="T1" fmla="*/ 36 h 595"/>
                <a:gd name="T2" fmla="*/ 84 w 316"/>
                <a:gd name="T3" fmla="*/ 85 h 595"/>
                <a:gd name="T4" fmla="*/ 49 w 316"/>
                <a:gd name="T5" fmla="*/ 124 h 595"/>
                <a:gd name="T6" fmla="*/ 31 w 316"/>
                <a:gd name="T7" fmla="*/ 138 h 595"/>
                <a:gd name="T8" fmla="*/ 29 w 316"/>
                <a:gd name="T9" fmla="*/ 154 h 595"/>
                <a:gd name="T10" fmla="*/ 32 w 316"/>
                <a:gd name="T11" fmla="*/ 164 h 595"/>
                <a:gd name="T12" fmla="*/ 16 w 316"/>
                <a:gd name="T13" fmla="*/ 200 h 595"/>
                <a:gd name="T14" fmla="*/ 1 w 316"/>
                <a:gd name="T15" fmla="*/ 256 h 595"/>
                <a:gd name="T16" fmla="*/ 13 w 316"/>
                <a:gd name="T17" fmla="*/ 317 h 595"/>
                <a:gd name="T18" fmla="*/ 44 w 316"/>
                <a:gd name="T19" fmla="*/ 352 h 595"/>
                <a:gd name="T20" fmla="*/ 63 w 316"/>
                <a:gd name="T21" fmla="*/ 372 h 595"/>
                <a:gd name="T22" fmla="*/ 64 w 316"/>
                <a:gd name="T23" fmla="*/ 374 h 595"/>
                <a:gd name="T24" fmla="*/ 85 w 316"/>
                <a:gd name="T25" fmla="*/ 396 h 595"/>
                <a:gd name="T26" fmla="*/ 112 w 316"/>
                <a:gd name="T27" fmla="*/ 422 h 595"/>
                <a:gd name="T28" fmla="*/ 107 w 316"/>
                <a:gd name="T29" fmla="*/ 443 h 595"/>
                <a:gd name="T30" fmla="*/ 101 w 316"/>
                <a:gd name="T31" fmla="*/ 464 h 595"/>
                <a:gd name="T32" fmla="*/ 129 w 316"/>
                <a:gd name="T33" fmla="*/ 496 h 595"/>
                <a:gd name="T34" fmla="*/ 174 w 316"/>
                <a:gd name="T35" fmla="*/ 525 h 595"/>
                <a:gd name="T36" fmla="*/ 181 w 316"/>
                <a:gd name="T37" fmla="*/ 559 h 595"/>
                <a:gd name="T38" fmla="*/ 185 w 316"/>
                <a:gd name="T39" fmla="*/ 584 h 595"/>
                <a:gd name="T40" fmla="*/ 207 w 316"/>
                <a:gd name="T41" fmla="*/ 594 h 595"/>
                <a:gd name="T42" fmla="*/ 210 w 316"/>
                <a:gd name="T43" fmla="*/ 583 h 595"/>
                <a:gd name="T44" fmla="*/ 248 w 316"/>
                <a:gd name="T45" fmla="*/ 586 h 595"/>
                <a:gd name="T46" fmla="*/ 256 w 316"/>
                <a:gd name="T47" fmla="*/ 557 h 595"/>
                <a:gd name="T48" fmla="*/ 269 w 316"/>
                <a:gd name="T49" fmla="*/ 537 h 595"/>
                <a:gd name="T50" fmla="*/ 278 w 316"/>
                <a:gd name="T51" fmla="*/ 528 h 595"/>
                <a:gd name="T52" fmla="*/ 289 w 316"/>
                <a:gd name="T53" fmla="*/ 493 h 595"/>
                <a:gd name="T54" fmla="*/ 289 w 316"/>
                <a:gd name="T55" fmla="*/ 491 h 595"/>
                <a:gd name="T56" fmla="*/ 289 w 316"/>
                <a:gd name="T57" fmla="*/ 491 h 595"/>
                <a:gd name="T58" fmla="*/ 289 w 316"/>
                <a:gd name="T59" fmla="*/ 491 h 595"/>
                <a:gd name="T60" fmla="*/ 301 w 316"/>
                <a:gd name="T61" fmla="*/ 436 h 595"/>
                <a:gd name="T62" fmla="*/ 316 w 316"/>
                <a:gd name="T63" fmla="*/ 383 h 595"/>
                <a:gd name="T64" fmla="*/ 312 w 316"/>
                <a:gd name="T65" fmla="*/ 370 h 595"/>
                <a:gd name="T66" fmla="*/ 305 w 316"/>
                <a:gd name="T67" fmla="*/ 352 h 595"/>
                <a:gd name="T68" fmla="*/ 309 w 316"/>
                <a:gd name="T69" fmla="*/ 296 h 595"/>
                <a:gd name="T70" fmla="*/ 299 w 316"/>
                <a:gd name="T71" fmla="*/ 203 h 595"/>
                <a:gd name="T72" fmla="*/ 293 w 316"/>
                <a:gd name="T73" fmla="*/ 86 h 595"/>
                <a:gd name="T74" fmla="*/ 303 w 316"/>
                <a:gd name="T75" fmla="*/ 67 h 595"/>
                <a:gd name="T76" fmla="*/ 300 w 316"/>
                <a:gd name="T77" fmla="*/ 60 h 595"/>
                <a:gd name="T78" fmla="*/ 276 w 316"/>
                <a:gd name="T79" fmla="*/ 13 h 595"/>
                <a:gd name="T80" fmla="*/ 267 w 316"/>
                <a:gd name="T81" fmla="*/ 0 h 595"/>
                <a:gd name="T82" fmla="*/ 63 w 316"/>
                <a:gd name="T83" fmla="*/ 17 h 595"/>
                <a:gd name="T84" fmla="*/ 81 w 316"/>
                <a:gd name="T85" fmla="*/ 36 h 5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16" h="595">
                  <a:moveTo>
                    <a:pt x="81" y="36"/>
                  </a:moveTo>
                  <a:cubicBezTo>
                    <a:pt x="87" y="48"/>
                    <a:pt x="88" y="63"/>
                    <a:pt x="84" y="85"/>
                  </a:cubicBezTo>
                  <a:cubicBezTo>
                    <a:pt x="80" y="102"/>
                    <a:pt x="64" y="114"/>
                    <a:pt x="49" y="124"/>
                  </a:cubicBezTo>
                  <a:cubicBezTo>
                    <a:pt x="42" y="129"/>
                    <a:pt x="35" y="134"/>
                    <a:pt x="31" y="138"/>
                  </a:cubicBezTo>
                  <a:cubicBezTo>
                    <a:pt x="25" y="145"/>
                    <a:pt x="26" y="149"/>
                    <a:pt x="29" y="154"/>
                  </a:cubicBezTo>
                  <a:cubicBezTo>
                    <a:pt x="30" y="157"/>
                    <a:pt x="32" y="160"/>
                    <a:pt x="32" y="164"/>
                  </a:cubicBezTo>
                  <a:cubicBezTo>
                    <a:pt x="32" y="175"/>
                    <a:pt x="28" y="184"/>
                    <a:pt x="16" y="200"/>
                  </a:cubicBezTo>
                  <a:cubicBezTo>
                    <a:pt x="3" y="216"/>
                    <a:pt x="1" y="246"/>
                    <a:pt x="1" y="256"/>
                  </a:cubicBezTo>
                  <a:cubicBezTo>
                    <a:pt x="0" y="272"/>
                    <a:pt x="4" y="299"/>
                    <a:pt x="13" y="317"/>
                  </a:cubicBezTo>
                  <a:cubicBezTo>
                    <a:pt x="18" y="328"/>
                    <a:pt x="33" y="341"/>
                    <a:pt x="44" y="352"/>
                  </a:cubicBezTo>
                  <a:cubicBezTo>
                    <a:pt x="53" y="360"/>
                    <a:pt x="60" y="367"/>
                    <a:pt x="63" y="372"/>
                  </a:cubicBezTo>
                  <a:cubicBezTo>
                    <a:pt x="64" y="374"/>
                    <a:pt x="64" y="374"/>
                    <a:pt x="64" y="374"/>
                  </a:cubicBezTo>
                  <a:cubicBezTo>
                    <a:pt x="69" y="383"/>
                    <a:pt x="74" y="393"/>
                    <a:pt x="85" y="396"/>
                  </a:cubicBezTo>
                  <a:cubicBezTo>
                    <a:pt x="98" y="399"/>
                    <a:pt x="112" y="404"/>
                    <a:pt x="112" y="422"/>
                  </a:cubicBezTo>
                  <a:cubicBezTo>
                    <a:pt x="112" y="429"/>
                    <a:pt x="109" y="436"/>
                    <a:pt x="107" y="443"/>
                  </a:cubicBezTo>
                  <a:cubicBezTo>
                    <a:pt x="104" y="449"/>
                    <a:pt x="102" y="456"/>
                    <a:pt x="101" y="464"/>
                  </a:cubicBezTo>
                  <a:cubicBezTo>
                    <a:pt x="100" y="480"/>
                    <a:pt x="118" y="491"/>
                    <a:pt x="129" y="496"/>
                  </a:cubicBezTo>
                  <a:cubicBezTo>
                    <a:pt x="148" y="505"/>
                    <a:pt x="167" y="514"/>
                    <a:pt x="174" y="525"/>
                  </a:cubicBezTo>
                  <a:cubicBezTo>
                    <a:pt x="178" y="532"/>
                    <a:pt x="180" y="545"/>
                    <a:pt x="181" y="559"/>
                  </a:cubicBezTo>
                  <a:cubicBezTo>
                    <a:pt x="182" y="568"/>
                    <a:pt x="183" y="578"/>
                    <a:pt x="185" y="584"/>
                  </a:cubicBezTo>
                  <a:cubicBezTo>
                    <a:pt x="188" y="595"/>
                    <a:pt x="202" y="595"/>
                    <a:pt x="207" y="594"/>
                  </a:cubicBezTo>
                  <a:cubicBezTo>
                    <a:pt x="208" y="589"/>
                    <a:pt x="209" y="585"/>
                    <a:pt x="210" y="583"/>
                  </a:cubicBezTo>
                  <a:cubicBezTo>
                    <a:pt x="215" y="576"/>
                    <a:pt x="228" y="579"/>
                    <a:pt x="248" y="586"/>
                  </a:cubicBezTo>
                  <a:cubicBezTo>
                    <a:pt x="250" y="582"/>
                    <a:pt x="254" y="570"/>
                    <a:pt x="256" y="557"/>
                  </a:cubicBezTo>
                  <a:cubicBezTo>
                    <a:pt x="258" y="546"/>
                    <a:pt x="264" y="542"/>
                    <a:pt x="269" y="537"/>
                  </a:cubicBezTo>
                  <a:cubicBezTo>
                    <a:pt x="272" y="534"/>
                    <a:pt x="275" y="532"/>
                    <a:pt x="278" y="528"/>
                  </a:cubicBezTo>
                  <a:cubicBezTo>
                    <a:pt x="284" y="521"/>
                    <a:pt x="288" y="502"/>
                    <a:pt x="289" y="493"/>
                  </a:cubicBezTo>
                  <a:cubicBezTo>
                    <a:pt x="289" y="491"/>
                    <a:pt x="289" y="491"/>
                    <a:pt x="289" y="491"/>
                  </a:cubicBezTo>
                  <a:cubicBezTo>
                    <a:pt x="289" y="491"/>
                    <a:pt x="289" y="491"/>
                    <a:pt x="289" y="491"/>
                  </a:cubicBezTo>
                  <a:cubicBezTo>
                    <a:pt x="289" y="491"/>
                    <a:pt x="289" y="491"/>
                    <a:pt x="289" y="491"/>
                  </a:cubicBezTo>
                  <a:cubicBezTo>
                    <a:pt x="289" y="489"/>
                    <a:pt x="294" y="449"/>
                    <a:pt x="301" y="436"/>
                  </a:cubicBezTo>
                  <a:cubicBezTo>
                    <a:pt x="307" y="425"/>
                    <a:pt x="316" y="389"/>
                    <a:pt x="316" y="383"/>
                  </a:cubicBezTo>
                  <a:cubicBezTo>
                    <a:pt x="316" y="380"/>
                    <a:pt x="314" y="375"/>
                    <a:pt x="312" y="370"/>
                  </a:cubicBezTo>
                  <a:cubicBezTo>
                    <a:pt x="310" y="365"/>
                    <a:pt x="307" y="359"/>
                    <a:pt x="305" y="352"/>
                  </a:cubicBezTo>
                  <a:cubicBezTo>
                    <a:pt x="301" y="336"/>
                    <a:pt x="308" y="301"/>
                    <a:pt x="309" y="296"/>
                  </a:cubicBezTo>
                  <a:cubicBezTo>
                    <a:pt x="308" y="288"/>
                    <a:pt x="299" y="203"/>
                    <a:pt x="299" y="203"/>
                  </a:cubicBezTo>
                  <a:cubicBezTo>
                    <a:pt x="299" y="199"/>
                    <a:pt x="292" y="99"/>
                    <a:pt x="293" y="86"/>
                  </a:cubicBezTo>
                  <a:cubicBezTo>
                    <a:pt x="294" y="77"/>
                    <a:pt x="299" y="70"/>
                    <a:pt x="303" y="67"/>
                  </a:cubicBezTo>
                  <a:cubicBezTo>
                    <a:pt x="301" y="65"/>
                    <a:pt x="300" y="62"/>
                    <a:pt x="300" y="60"/>
                  </a:cubicBezTo>
                  <a:cubicBezTo>
                    <a:pt x="300" y="53"/>
                    <a:pt x="285" y="25"/>
                    <a:pt x="276" y="13"/>
                  </a:cubicBezTo>
                  <a:cubicBezTo>
                    <a:pt x="273" y="9"/>
                    <a:pt x="270" y="4"/>
                    <a:pt x="267" y="0"/>
                  </a:cubicBezTo>
                  <a:cubicBezTo>
                    <a:pt x="236" y="8"/>
                    <a:pt x="102" y="15"/>
                    <a:pt x="63" y="17"/>
                  </a:cubicBezTo>
                  <a:cubicBezTo>
                    <a:pt x="72" y="25"/>
                    <a:pt x="79" y="32"/>
                    <a:pt x="8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9151" fontAlgn="auto">
                <a:spcBef>
                  <a:spcPts val="0"/>
                </a:spcBef>
                <a:spcAft>
                  <a:spcPts val="0"/>
                </a:spcAft>
              </a:pPr>
              <a:endParaRPr kumimoji="0" lang="en-US" sz="2417">
                <a:solidFill>
                  <a:prstClr val="black"/>
                </a:solidFill>
                <a:latin typeface="Century Gothic" panose="020F0302020204030204"/>
                <a:ea typeface="+mn-ea"/>
              </a:endParaRPr>
            </a:p>
          </p:txBody>
        </p:sp>
        <p:sp>
          <p:nvSpPr>
            <p:cNvPr id="15" name="Freeform 16">
              <a:extLst>
                <a:ext uri="{FF2B5EF4-FFF2-40B4-BE49-F238E27FC236}">
                  <a16:creationId xmlns:a16="http://schemas.microsoft.com/office/drawing/2014/main" id="{68CA79FD-1E6F-484F-80BE-817C3A4E44A9}"/>
                </a:ext>
              </a:extLst>
            </p:cNvPr>
            <p:cNvSpPr>
              <a:spLocks/>
            </p:cNvSpPr>
            <p:nvPr/>
          </p:nvSpPr>
          <p:spPr bwMode="auto">
            <a:xfrm>
              <a:off x="6701972" y="3443532"/>
              <a:ext cx="1103313" cy="962025"/>
            </a:xfrm>
            <a:custGeom>
              <a:avLst/>
              <a:gdLst>
                <a:gd name="T0" fmla="*/ 448 w 554"/>
                <a:gd name="T1" fmla="*/ 212 h 483"/>
                <a:gd name="T2" fmla="*/ 453 w 554"/>
                <a:gd name="T3" fmla="*/ 194 h 483"/>
                <a:gd name="T4" fmla="*/ 432 w 554"/>
                <a:gd name="T5" fmla="*/ 175 h 483"/>
                <a:gd name="T6" fmla="*/ 406 w 554"/>
                <a:gd name="T7" fmla="*/ 150 h 483"/>
                <a:gd name="T8" fmla="*/ 405 w 554"/>
                <a:gd name="T9" fmla="*/ 148 h 483"/>
                <a:gd name="T10" fmla="*/ 388 w 554"/>
                <a:gd name="T11" fmla="*/ 129 h 483"/>
                <a:gd name="T12" fmla="*/ 355 w 554"/>
                <a:gd name="T13" fmla="*/ 93 h 483"/>
                <a:gd name="T14" fmla="*/ 342 w 554"/>
                <a:gd name="T15" fmla="*/ 27 h 483"/>
                <a:gd name="T16" fmla="*/ 343 w 554"/>
                <a:gd name="T17" fmla="*/ 13 h 483"/>
                <a:gd name="T18" fmla="*/ 233 w 554"/>
                <a:gd name="T19" fmla="*/ 6 h 483"/>
                <a:gd name="T20" fmla="*/ 0 w 554"/>
                <a:gd name="T21" fmla="*/ 16 h 483"/>
                <a:gd name="T22" fmla="*/ 4 w 554"/>
                <a:gd name="T23" fmla="*/ 25 h 483"/>
                <a:gd name="T24" fmla="*/ 30 w 554"/>
                <a:gd name="T25" fmla="*/ 60 h 483"/>
                <a:gd name="T26" fmla="*/ 61 w 554"/>
                <a:gd name="T27" fmla="*/ 100 h 483"/>
                <a:gd name="T28" fmla="*/ 59 w 554"/>
                <a:gd name="T29" fmla="*/ 120 h 483"/>
                <a:gd name="T30" fmla="*/ 55 w 554"/>
                <a:gd name="T31" fmla="*/ 126 h 483"/>
                <a:gd name="T32" fmla="*/ 80 w 554"/>
                <a:gd name="T33" fmla="*/ 160 h 483"/>
                <a:gd name="T34" fmla="*/ 89 w 554"/>
                <a:gd name="T35" fmla="*/ 202 h 483"/>
                <a:gd name="T36" fmla="*/ 87 w 554"/>
                <a:gd name="T37" fmla="*/ 254 h 483"/>
                <a:gd name="T38" fmla="*/ 85 w 554"/>
                <a:gd name="T39" fmla="*/ 325 h 483"/>
                <a:gd name="T40" fmla="*/ 92 w 554"/>
                <a:gd name="T41" fmla="*/ 447 h 483"/>
                <a:gd name="T42" fmla="*/ 202 w 554"/>
                <a:gd name="T43" fmla="*/ 443 h 483"/>
                <a:gd name="T44" fmla="*/ 476 w 554"/>
                <a:gd name="T45" fmla="*/ 435 h 483"/>
                <a:gd name="T46" fmla="*/ 476 w 554"/>
                <a:gd name="T47" fmla="*/ 435 h 483"/>
                <a:gd name="T48" fmla="*/ 477 w 554"/>
                <a:gd name="T49" fmla="*/ 435 h 483"/>
                <a:gd name="T50" fmla="*/ 480 w 554"/>
                <a:gd name="T51" fmla="*/ 437 h 483"/>
                <a:gd name="T52" fmla="*/ 478 w 554"/>
                <a:gd name="T53" fmla="*/ 466 h 483"/>
                <a:gd name="T54" fmla="*/ 475 w 554"/>
                <a:gd name="T55" fmla="*/ 482 h 483"/>
                <a:gd name="T56" fmla="*/ 510 w 554"/>
                <a:gd name="T57" fmla="*/ 482 h 483"/>
                <a:gd name="T58" fmla="*/ 515 w 554"/>
                <a:gd name="T59" fmla="*/ 482 h 483"/>
                <a:gd name="T60" fmla="*/ 515 w 554"/>
                <a:gd name="T61" fmla="*/ 476 h 483"/>
                <a:gd name="T62" fmla="*/ 521 w 554"/>
                <a:gd name="T63" fmla="*/ 434 h 483"/>
                <a:gd name="T64" fmla="*/ 546 w 554"/>
                <a:gd name="T65" fmla="*/ 420 h 483"/>
                <a:gd name="T66" fmla="*/ 554 w 554"/>
                <a:gd name="T67" fmla="*/ 375 h 483"/>
                <a:gd name="T68" fmla="*/ 527 w 554"/>
                <a:gd name="T69" fmla="*/ 358 h 483"/>
                <a:gd name="T70" fmla="*/ 522 w 554"/>
                <a:gd name="T71" fmla="*/ 332 h 483"/>
                <a:gd name="T72" fmla="*/ 516 w 554"/>
                <a:gd name="T73" fmla="*/ 301 h 483"/>
                <a:gd name="T74" fmla="*/ 474 w 554"/>
                <a:gd name="T75" fmla="*/ 275 h 483"/>
                <a:gd name="T76" fmla="*/ 442 w 554"/>
                <a:gd name="T77" fmla="*/ 235 h 483"/>
                <a:gd name="T78" fmla="*/ 448 w 554"/>
                <a:gd name="T79" fmla="*/ 212 h 4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554" h="483">
                  <a:moveTo>
                    <a:pt x="448" y="212"/>
                  </a:moveTo>
                  <a:cubicBezTo>
                    <a:pt x="450" y="206"/>
                    <a:pt x="453" y="200"/>
                    <a:pt x="453" y="194"/>
                  </a:cubicBezTo>
                  <a:cubicBezTo>
                    <a:pt x="453" y="184"/>
                    <a:pt x="448" y="180"/>
                    <a:pt x="432" y="175"/>
                  </a:cubicBezTo>
                  <a:cubicBezTo>
                    <a:pt x="418" y="172"/>
                    <a:pt x="411" y="160"/>
                    <a:pt x="406" y="150"/>
                  </a:cubicBezTo>
                  <a:cubicBezTo>
                    <a:pt x="405" y="148"/>
                    <a:pt x="405" y="148"/>
                    <a:pt x="405" y="148"/>
                  </a:cubicBezTo>
                  <a:cubicBezTo>
                    <a:pt x="403" y="144"/>
                    <a:pt x="395" y="137"/>
                    <a:pt x="388" y="129"/>
                  </a:cubicBezTo>
                  <a:cubicBezTo>
                    <a:pt x="375" y="118"/>
                    <a:pt x="361" y="104"/>
                    <a:pt x="355" y="93"/>
                  </a:cubicBezTo>
                  <a:cubicBezTo>
                    <a:pt x="345" y="73"/>
                    <a:pt x="341" y="44"/>
                    <a:pt x="342" y="27"/>
                  </a:cubicBezTo>
                  <a:cubicBezTo>
                    <a:pt x="342" y="23"/>
                    <a:pt x="342" y="18"/>
                    <a:pt x="343" y="13"/>
                  </a:cubicBezTo>
                  <a:cubicBezTo>
                    <a:pt x="280" y="0"/>
                    <a:pt x="234" y="6"/>
                    <a:pt x="233" y="6"/>
                  </a:cubicBezTo>
                  <a:cubicBezTo>
                    <a:pt x="0" y="16"/>
                    <a:pt x="0" y="16"/>
                    <a:pt x="0" y="16"/>
                  </a:cubicBezTo>
                  <a:cubicBezTo>
                    <a:pt x="1" y="19"/>
                    <a:pt x="2" y="22"/>
                    <a:pt x="4" y="25"/>
                  </a:cubicBezTo>
                  <a:cubicBezTo>
                    <a:pt x="7" y="31"/>
                    <a:pt x="19" y="46"/>
                    <a:pt x="30" y="60"/>
                  </a:cubicBezTo>
                  <a:cubicBezTo>
                    <a:pt x="43" y="76"/>
                    <a:pt x="57" y="92"/>
                    <a:pt x="61" y="100"/>
                  </a:cubicBezTo>
                  <a:cubicBezTo>
                    <a:pt x="67" y="111"/>
                    <a:pt x="63" y="116"/>
                    <a:pt x="59" y="120"/>
                  </a:cubicBezTo>
                  <a:cubicBezTo>
                    <a:pt x="56" y="122"/>
                    <a:pt x="55" y="123"/>
                    <a:pt x="55" y="126"/>
                  </a:cubicBezTo>
                  <a:cubicBezTo>
                    <a:pt x="55" y="134"/>
                    <a:pt x="64" y="146"/>
                    <a:pt x="80" y="160"/>
                  </a:cubicBezTo>
                  <a:cubicBezTo>
                    <a:pt x="94" y="172"/>
                    <a:pt x="92" y="185"/>
                    <a:pt x="89" y="202"/>
                  </a:cubicBezTo>
                  <a:cubicBezTo>
                    <a:pt x="88" y="211"/>
                    <a:pt x="87" y="229"/>
                    <a:pt x="87" y="254"/>
                  </a:cubicBezTo>
                  <a:cubicBezTo>
                    <a:pt x="86" y="273"/>
                    <a:pt x="86" y="297"/>
                    <a:pt x="85" y="325"/>
                  </a:cubicBezTo>
                  <a:cubicBezTo>
                    <a:pt x="82" y="380"/>
                    <a:pt x="90" y="433"/>
                    <a:pt x="92" y="447"/>
                  </a:cubicBezTo>
                  <a:cubicBezTo>
                    <a:pt x="202" y="443"/>
                    <a:pt x="202" y="443"/>
                    <a:pt x="202" y="443"/>
                  </a:cubicBezTo>
                  <a:cubicBezTo>
                    <a:pt x="292" y="439"/>
                    <a:pt x="386" y="436"/>
                    <a:pt x="476" y="435"/>
                  </a:cubicBezTo>
                  <a:cubicBezTo>
                    <a:pt x="476" y="435"/>
                    <a:pt x="476" y="435"/>
                    <a:pt x="476" y="435"/>
                  </a:cubicBezTo>
                  <a:cubicBezTo>
                    <a:pt x="477" y="435"/>
                    <a:pt x="477" y="435"/>
                    <a:pt x="477" y="435"/>
                  </a:cubicBezTo>
                  <a:cubicBezTo>
                    <a:pt x="478" y="435"/>
                    <a:pt x="479" y="436"/>
                    <a:pt x="480" y="437"/>
                  </a:cubicBezTo>
                  <a:cubicBezTo>
                    <a:pt x="482" y="440"/>
                    <a:pt x="481" y="446"/>
                    <a:pt x="478" y="466"/>
                  </a:cubicBezTo>
                  <a:cubicBezTo>
                    <a:pt x="477" y="472"/>
                    <a:pt x="475" y="478"/>
                    <a:pt x="475" y="482"/>
                  </a:cubicBezTo>
                  <a:cubicBezTo>
                    <a:pt x="486" y="483"/>
                    <a:pt x="498" y="482"/>
                    <a:pt x="510" y="482"/>
                  </a:cubicBezTo>
                  <a:cubicBezTo>
                    <a:pt x="515" y="482"/>
                    <a:pt x="515" y="482"/>
                    <a:pt x="515" y="482"/>
                  </a:cubicBezTo>
                  <a:cubicBezTo>
                    <a:pt x="515" y="476"/>
                    <a:pt x="515" y="476"/>
                    <a:pt x="515" y="476"/>
                  </a:cubicBezTo>
                  <a:cubicBezTo>
                    <a:pt x="516" y="462"/>
                    <a:pt x="517" y="448"/>
                    <a:pt x="521" y="434"/>
                  </a:cubicBezTo>
                  <a:cubicBezTo>
                    <a:pt x="522" y="428"/>
                    <a:pt x="535" y="422"/>
                    <a:pt x="546" y="420"/>
                  </a:cubicBezTo>
                  <a:cubicBezTo>
                    <a:pt x="548" y="410"/>
                    <a:pt x="551" y="390"/>
                    <a:pt x="554" y="375"/>
                  </a:cubicBezTo>
                  <a:cubicBezTo>
                    <a:pt x="544" y="375"/>
                    <a:pt x="530" y="372"/>
                    <a:pt x="527" y="358"/>
                  </a:cubicBezTo>
                  <a:cubicBezTo>
                    <a:pt x="525" y="351"/>
                    <a:pt x="523" y="341"/>
                    <a:pt x="522" y="332"/>
                  </a:cubicBezTo>
                  <a:cubicBezTo>
                    <a:pt x="521" y="320"/>
                    <a:pt x="519" y="306"/>
                    <a:pt x="516" y="301"/>
                  </a:cubicBezTo>
                  <a:cubicBezTo>
                    <a:pt x="510" y="292"/>
                    <a:pt x="488" y="281"/>
                    <a:pt x="474" y="275"/>
                  </a:cubicBezTo>
                  <a:cubicBezTo>
                    <a:pt x="453" y="265"/>
                    <a:pt x="442" y="251"/>
                    <a:pt x="442" y="235"/>
                  </a:cubicBezTo>
                  <a:cubicBezTo>
                    <a:pt x="443" y="226"/>
                    <a:pt x="446" y="219"/>
                    <a:pt x="448" y="2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9151" fontAlgn="auto">
                <a:spcBef>
                  <a:spcPts val="0"/>
                </a:spcBef>
                <a:spcAft>
                  <a:spcPts val="0"/>
                </a:spcAft>
              </a:pPr>
              <a:endParaRPr kumimoji="0" lang="en-US" sz="2417">
                <a:solidFill>
                  <a:prstClr val="black"/>
                </a:solidFill>
                <a:latin typeface="Century Gothic" panose="020F0302020204030204"/>
                <a:ea typeface="+mn-ea"/>
              </a:endParaRPr>
            </a:p>
          </p:txBody>
        </p:sp>
        <p:sp>
          <p:nvSpPr>
            <p:cNvPr id="16" name="Freeform 17">
              <a:extLst>
                <a:ext uri="{FF2B5EF4-FFF2-40B4-BE49-F238E27FC236}">
                  <a16:creationId xmlns:a16="http://schemas.microsoft.com/office/drawing/2014/main" id="{4A747BB8-C29C-46CC-897E-0EEF70BB5C7E}"/>
                </a:ext>
              </a:extLst>
            </p:cNvPr>
            <p:cNvSpPr>
              <a:spLocks/>
            </p:cNvSpPr>
            <p:nvPr/>
          </p:nvSpPr>
          <p:spPr bwMode="auto">
            <a:xfrm>
              <a:off x="7991022" y="3073644"/>
              <a:ext cx="481013" cy="890588"/>
            </a:xfrm>
            <a:custGeom>
              <a:avLst/>
              <a:gdLst>
                <a:gd name="T0" fmla="*/ 9 w 242"/>
                <a:gd name="T1" fmla="*/ 160 h 447"/>
                <a:gd name="T2" fmla="*/ 19 w 242"/>
                <a:gd name="T3" fmla="*/ 254 h 447"/>
                <a:gd name="T4" fmla="*/ 19 w 242"/>
                <a:gd name="T5" fmla="*/ 254 h 447"/>
                <a:gd name="T6" fmla="*/ 19 w 242"/>
                <a:gd name="T7" fmla="*/ 255 h 447"/>
                <a:gd name="T8" fmla="*/ 15 w 242"/>
                <a:gd name="T9" fmla="*/ 307 h 447"/>
                <a:gd name="T10" fmla="*/ 21 w 242"/>
                <a:gd name="T11" fmla="*/ 325 h 447"/>
                <a:gd name="T12" fmla="*/ 26 w 242"/>
                <a:gd name="T13" fmla="*/ 341 h 447"/>
                <a:gd name="T14" fmla="*/ 10 w 242"/>
                <a:gd name="T15" fmla="*/ 398 h 447"/>
                <a:gd name="T16" fmla="*/ 0 w 242"/>
                <a:gd name="T17" fmla="*/ 446 h 447"/>
                <a:gd name="T18" fmla="*/ 27 w 242"/>
                <a:gd name="T19" fmla="*/ 444 h 447"/>
                <a:gd name="T20" fmla="*/ 63 w 242"/>
                <a:gd name="T21" fmla="*/ 439 h 447"/>
                <a:gd name="T22" fmla="*/ 80 w 242"/>
                <a:gd name="T23" fmla="*/ 439 h 447"/>
                <a:gd name="T24" fmla="*/ 107 w 242"/>
                <a:gd name="T25" fmla="*/ 430 h 447"/>
                <a:gd name="T26" fmla="*/ 119 w 242"/>
                <a:gd name="T27" fmla="*/ 423 h 447"/>
                <a:gd name="T28" fmla="*/ 129 w 242"/>
                <a:gd name="T29" fmla="*/ 415 h 447"/>
                <a:gd name="T30" fmla="*/ 136 w 242"/>
                <a:gd name="T31" fmla="*/ 408 h 447"/>
                <a:gd name="T32" fmla="*/ 159 w 242"/>
                <a:gd name="T33" fmla="*/ 407 h 447"/>
                <a:gd name="T34" fmla="*/ 166 w 242"/>
                <a:gd name="T35" fmla="*/ 408 h 447"/>
                <a:gd name="T36" fmla="*/ 181 w 242"/>
                <a:gd name="T37" fmla="*/ 387 h 447"/>
                <a:gd name="T38" fmla="*/ 186 w 242"/>
                <a:gd name="T39" fmla="*/ 373 h 447"/>
                <a:gd name="T40" fmla="*/ 203 w 242"/>
                <a:gd name="T41" fmla="*/ 337 h 447"/>
                <a:gd name="T42" fmla="*/ 224 w 242"/>
                <a:gd name="T43" fmla="*/ 325 h 447"/>
                <a:gd name="T44" fmla="*/ 231 w 242"/>
                <a:gd name="T45" fmla="*/ 322 h 447"/>
                <a:gd name="T46" fmla="*/ 241 w 242"/>
                <a:gd name="T47" fmla="*/ 278 h 447"/>
                <a:gd name="T48" fmla="*/ 242 w 242"/>
                <a:gd name="T49" fmla="*/ 232 h 447"/>
                <a:gd name="T50" fmla="*/ 230 w 242"/>
                <a:gd name="T51" fmla="*/ 202 h 447"/>
                <a:gd name="T52" fmla="*/ 228 w 242"/>
                <a:gd name="T53" fmla="*/ 167 h 447"/>
                <a:gd name="T54" fmla="*/ 229 w 242"/>
                <a:gd name="T55" fmla="*/ 156 h 447"/>
                <a:gd name="T56" fmla="*/ 217 w 242"/>
                <a:gd name="T57" fmla="*/ 92 h 447"/>
                <a:gd name="T58" fmla="*/ 210 w 242"/>
                <a:gd name="T59" fmla="*/ 39 h 447"/>
                <a:gd name="T60" fmla="*/ 214 w 242"/>
                <a:gd name="T61" fmla="*/ 0 h 447"/>
                <a:gd name="T62" fmla="*/ 136 w 242"/>
                <a:gd name="T63" fmla="*/ 10 h 447"/>
                <a:gd name="T64" fmla="*/ 57 w 242"/>
                <a:gd name="T65" fmla="*/ 10 h 447"/>
                <a:gd name="T66" fmla="*/ 35 w 242"/>
                <a:gd name="T67" fmla="*/ 33 h 447"/>
                <a:gd name="T68" fmla="*/ 11 w 242"/>
                <a:gd name="T69" fmla="*/ 30 h 447"/>
                <a:gd name="T70" fmla="*/ 3 w 242"/>
                <a:gd name="T71" fmla="*/ 45 h 447"/>
                <a:gd name="T72" fmla="*/ 9 w 242"/>
                <a:gd name="T73" fmla="*/ 160 h 4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42" h="447">
                  <a:moveTo>
                    <a:pt x="9" y="160"/>
                  </a:moveTo>
                  <a:cubicBezTo>
                    <a:pt x="19" y="254"/>
                    <a:pt x="19" y="254"/>
                    <a:pt x="19" y="254"/>
                  </a:cubicBezTo>
                  <a:cubicBezTo>
                    <a:pt x="19" y="254"/>
                    <a:pt x="19" y="254"/>
                    <a:pt x="19" y="254"/>
                  </a:cubicBezTo>
                  <a:cubicBezTo>
                    <a:pt x="19" y="255"/>
                    <a:pt x="19" y="255"/>
                    <a:pt x="19" y="255"/>
                  </a:cubicBezTo>
                  <a:cubicBezTo>
                    <a:pt x="16" y="265"/>
                    <a:pt x="11" y="295"/>
                    <a:pt x="15" y="307"/>
                  </a:cubicBezTo>
                  <a:cubicBezTo>
                    <a:pt x="17" y="314"/>
                    <a:pt x="19" y="320"/>
                    <a:pt x="21" y="325"/>
                  </a:cubicBezTo>
                  <a:cubicBezTo>
                    <a:pt x="24" y="331"/>
                    <a:pt x="26" y="336"/>
                    <a:pt x="26" y="341"/>
                  </a:cubicBezTo>
                  <a:cubicBezTo>
                    <a:pt x="26" y="349"/>
                    <a:pt x="17" y="386"/>
                    <a:pt x="10" y="398"/>
                  </a:cubicBezTo>
                  <a:cubicBezTo>
                    <a:pt x="5" y="407"/>
                    <a:pt x="1" y="432"/>
                    <a:pt x="0" y="446"/>
                  </a:cubicBezTo>
                  <a:cubicBezTo>
                    <a:pt x="7" y="446"/>
                    <a:pt x="20" y="447"/>
                    <a:pt x="27" y="444"/>
                  </a:cubicBezTo>
                  <a:cubicBezTo>
                    <a:pt x="35" y="439"/>
                    <a:pt x="48" y="439"/>
                    <a:pt x="63" y="439"/>
                  </a:cubicBezTo>
                  <a:cubicBezTo>
                    <a:pt x="69" y="439"/>
                    <a:pt x="74" y="439"/>
                    <a:pt x="80" y="439"/>
                  </a:cubicBezTo>
                  <a:cubicBezTo>
                    <a:pt x="94" y="438"/>
                    <a:pt x="100" y="434"/>
                    <a:pt x="107" y="430"/>
                  </a:cubicBezTo>
                  <a:cubicBezTo>
                    <a:pt x="111" y="428"/>
                    <a:pt x="114" y="425"/>
                    <a:pt x="119" y="423"/>
                  </a:cubicBezTo>
                  <a:cubicBezTo>
                    <a:pt x="127" y="420"/>
                    <a:pt x="128" y="418"/>
                    <a:pt x="129" y="415"/>
                  </a:cubicBezTo>
                  <a:cubicBezTo>
                    <a:pt x="131" y="413"/>
                    <a:pt x="132" y="411"/>
                    <a:pt x="136" y="408"/>
                  </a:cubicBezTo>
                  <a:cubicBezTo>
                    <a:pt x="144" y="403"/>
                    <a:pt x="152" y="405"/>
                    <a:pt x="159" y="407"/>
                  </a:cubicBezTo>
                  <a:cubicBezTo>
                    <a:pt x="161" y="407"/>
                    <a:pt x="164" y="408"/>
                    <a:pt x="166" y="408"/>
                  </a:cubicBezTo>
                  <a:cubicBezTo>
                    <a:pt x="171" y="409"/>
                    <a:pt x="178" y="394"/>
                    <a:pt x="181" y="387"/>
                  </a:cubicBezTo>
                  <a:cubicBezTo>
                    <a:pt x="182" y="384"/>
                    <a:pt x="184" y="379"/>
                    <a:pt x="186" y="373"/>
                  </a:cubicBezTo>
                  <a:cubicBezTo>
                    <a:pt x="191" y="361"/>
                    <a:pt x="197" y="345"/>
                    <a:pt x="203" y="337"/>
                  </a:cubicBezTo>
                  <a:cubicBezTo>
                    <a:pt x="209" y="329"/>
                    <a:pt x="217" y="326"/>
                    <a:pt x="224" y="325"/>
                  </a:cubicBezTo>
                  <a:cubicBezTo>
                    <a:pt x="227" y="324"/>
                    <a:pt x="230" y="323"/>
                    <a:pt x="231" y="322"/>
                  </a:cubicBezTo>
                  <a:cubicBezTo>
                    <a:pt x="234" y="319"/>
                    <a:pt x="238" y="297"/>
                    <a:pt x="241" y="278"/>
                  </a:cubicBezTo>
                  <a:cubicBezTo>
                    <a:pt x="242" y="232"/>
                    <a:pt x="242" y="232"/>
                    <a:pt x="242" y="232"/>
                  </a:cubicBezTo>
                  <a:cubicBezTo>
                    <a:pt x="240" y="228"/>
                    <a:pt x="235" y="212"/>
                    <a:pt x="230" y="202"/>
                  </a:cubicBezTo>
                  <a:cubicBezTo>
                    <a:pt x="226" y="193"/>
                    <a:pt x="227" y="179"/>
                    <a:pt x="228" y="167"/>
                  </a:cubicBezTo>
                  <a:cubicBezTo>
                    <a:pt x="228" y="163"/>
                    <a:pt x="229" y="159"/>
                    <a:pt x="229" y="156"/>
                  </a:cubicBezTo>
                  <a:cubicBezTo>
                    <a:pt x="229" y="146"/>
                    <a:pt x="220" y="106"/>
                    <a:pt x="217" y="92"/>
                  </a:cubicBezTo>
                  <a:cubicBezTo>
                    <a:pt x="213" y="77"/>
                    <a:pt x="210" y="49"/>
                    <a:pt x="210" y="39"/>
                  </a:cubicBezTo>
                  <a:cubicBezTo>
                    <a:pt x="210" y="31"/>
                    <a:pt x="213" y="10"/>
                    <a:pt x="214" y="0"/>
                  </a:cubicBezTo>
                  <a:cubicBezTo>
                    <a:pt x="200" y="1"/>
                    <a:pt x="157" y="5"/>
                    <a:pt x="136" y="10"/>
                  </a:cubicBezTo>
                  <a:cubicBezTo>
                    <a:pt x="112" y="16"/>
                    <a:pt x="69" y="11"/>
                    <a:pt x="57" y="10"/>
                  </a:cubicBezTo>
                  <a:cubicBezTo>
                    <a:pt x="51" y="21"/>
                    <a:pt x="43" y="31"/>
                    <a:pt x="35" y="33"/>
                  </a:cubicBezTo>
                  <a:cubicBezTo>
                    <a:pt x="26" y="34"/>
                    <a:pt x="18" y="33"/>
                    <a:pt x="11" y="30"/>
                  </a:cubicBezTo>
                  <a:cubicBezTo>
                    <a:pt x="8" y="32"/>
                    <a:pt x="3" y="38"/>
                    <a:pt x="3" y="45"/>
                  </a:cubicBezTo>
                  <a:cubicBezTo>
                    <a:pt x="2" y="55"/>
                    <a:pt x="7" y="125"/>
                    <a:pt x="9" y="1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9151" fontAlgn="auto">
                <a:spcBef>
                  <a:spcPts val="0"/>
                </a:spcBef>
                <a:spcAft>
                  <a:spcPts val="0"/>
                </a:spcAft>
              </a:pPr>
              <a:endParaRPr kumimoji="0" lang="en-US" sz="2417">
                <a:solidFill>
                  <a:prstClr val="black"/>
                </a:solidFill>
                <a:latin typeface="Century Gothic" panose="020F0302020204030204"/>
                <a:ea typeface="+mn-ea"/>
              </a:endParaRPr>
            </a:p>
          </p:txBody>
        </p:sp>
        <p:sp>
          <p:nvSpPr>
            <p:cNvPr id="17" name="Freeform 18">
              <a:extLst>
                <a:ext uri="{FF2B5EF4-FFF2-40B4-BE49-F238E27FC236}">
                  <a16:creationId xmlns:a16="http://schemas.microsoft.com/office/drawing/2014/main" id="{834A6B66-D932-4AFE-8A76-1036D6CC936B}"/>
                </a:ext>
              </a:extLst>
            </p:cNvPr>
            <p:cNvSpPr>
              <a:spLocks/>
            </p:cNvSpPr>
            <p:nvPr/>
          </p:nvSpPr>
          <p:spPr bwMode="auto">
            <a:xfrm>
              <a:off x="7806872" y="3637207"/>
              <a:ext cx="1157288" cy="644525"/>
            </a:xfrm>
            <a:custGeom>
              <a:avLst/>
              <a:gdLst>
                <a:gd name="T0" fmla="*/ 517 w 581"/>
                <a:gd name="T1" fmla="*/ 203 h 324"/>
                <a:gd name="T2" fmla="*/ 539 w 581"/>
                <a:gd name="T3" fmla="*/ 173 h 324"/>
                <a:gd name="T4" fmla="*/ 581 w 581"/>
                <a:gd name="T5" fmla="*/ 135 h 324"/>
                <a:gd name="T6" fmla="*/ 555 w 581"/>
                <a:gd name="T7" fmla="*/ 108 h 324"/>
                <a:gd name="T8" fmla="*/ 555 w 581"/>
                <a:gd name="T9" fmla="*/ 107 h 324"/>
                <a:gd name="T10" fmla="*/ 555 w 581"/>
                <a:gd name="T11" fmla="*/ 107 h 324"/>
                <a:gd name="T12" fmla="*/ 526 w 581"/>
                <a:gd name="T13" fmla="*/ 58 h 324"/>
                <a:gd name="T14" fmla="*/ 526 w 581"/>
                <a:gd name="T15" fmla="*/ 57 h 324"/>
                <a:gd name="T16" fmla="*/ 526 w 581"/>
                <a:gd name="T17" fmla="*/ 57 h 324"/>
                <a:gd name="T18" fmla="*/ 511 w 581"/>
                <a:gd name="T19" fmla="*/ 28 h 324"/>
                <a:gd name="T20" fmla="*/ 480 w 581"/>
                <a:gd name="T21" fmla="*/ 26 h 324"/>
                <a:gd name="T22" fmla="*/ 455 w 581"/>
                <a:gd name="T23" fmla="*/ 30 h 324"/>
                <a:gd name="T24" fmla="*/ 448 w 581"/>
                <a:gd name="T25" fmla="*/ 31 h 324"/>
                <a:gd name="T26" fmla="*/ 400 w 581"/>
                <a:gd name="T27" fmla="*/ 24 h 324"/>
                <a:gd name="T28" fmla="*/ 381 w 581"/>
                <a:gd name="T29" fmla="*/ 11 h 324"/>
                <a:gd name="T30" fmla="*/ 372 w 581"/>
                <a:gd name="T31" fmla="*/ 5 h 324"/>
                <a:gd name="T32" fmla="*/ 340 w 581"/>
                <a:gd name="T33" fmla="*/ 0 h 324"/>
                <a:gd name="T34" fmla="*/ 328 w 581"/>
                <a:gd name="T35" fmla="*/ 45 h 324"/>
                <a:gd name="T36" fmla="*/ 318 w 581"/>
                <a:gd name="T37" fmla="*/ 50 h 324"/>
                <a:gd name="T38" fmla="*/ 301 w 581"/>
                <a:gd name="T39" fmla="*/ 59 h 324"/>
                <a:gd name="T40" fmla="*/ 286 w 581"/>
                <a:gd name="T41" fmla="*/ 93 h 324"/>
                <a:gd name="T42" fmla="*/ 280 w 581"/>
                <a:gd name="T43" fmla="*/ 108 h 324"/>
                <a:gd name="T44" fmla="*/ 257 w 581"/>
                <a:gd name="T45" fmla="*/ 133 h 324"/>
                <a:gd name="T46" fmla="*/ 249 w 581"/>
                <a:gd name="T47" fmla="*/ 131 h 324"/>
                <a:gd name="T48" fmla="*/ 233 w 581"/>
                <a:gd name="T49" fmla="*/ 131 h 324"/>
                <a:gd name="T50" fmla="*/ 228 w 581"/>
                <a:gd name="T51" fmla="*/ 136 h 324"/>
                <a:gd name="T52" fmla="*/ 214 w 581"/>
                <a:gd name="T53" fmla="*/ 148 h 324"/>
                <a:gd name="T54" fmla="*/ 203 w 581"/>
                <a:gd name="T55" fmla="*/ 154 h 324"/>
                <a:gd name="T56" fmla="*/ 172 w 581"/>
                <a:gd name="T57" fmla="*/ 164 h 324"/>
                <a:gd name="T58" fmla="*/ 155 w 581"/>
                <a:gd name="T59" fmla="*/ 164 h 324"/>
                <a:gd name="T60" fmla="*/ 122 w 581"/>
                <a:gd name="T61" fmla="*/ 168 h 324"/>
                <a:gd name="T62" fmla="*/ 91 w 581"/>
                <a:gd name="T63" fmla="*/ 171 h 324"/>
                <a:gd name="T64" fmla="*/ 78 w 581"/>
                <a:gd name="T65" fmla="*/ 208 h 324"/>
                <a:gd name="T66" fmla="*/ 69 w 581"/>
                <a:gd name="T67" fmla="*/ 218 h 324"/>
                <a:gd name="T68" fmla="*/ 58 w 581"/>
                <a:gd name="T69" fmla="*/ 233 h 324"/>
                <a:gd name="T70" fmla="*/ 45 w 581"/>
                <a:gd name="T71" fmla="*/ 268 h 324"/>
                <a:gd name="T72" fmla="*/ 41 w 581"/>
                <a:gd name="T73" fmla="*/ 269 h 324"/>
                <a:gd name="T74" fmla="*/ 11 w 581"/>
                <a:gd name="T75" fmla="*/ 263 h 324"/>
                <a:gd name="T76" fmla="*/ 0 w 581"/>
                <a:gd name="T77" fmla="*/ 323 h 324"/>
                <a:gd name="T78" fmla="*/ 2 w 581"/>
                <a:gd name="T79" fmla="*/ 323 h 324"/>
                <a:gd name="T80" fmla="*/ 82 w 581"/>
                <a:gd name="T81" fmla="*/ 312 h 324"/>
                <a:gd name="T82" fmla="*/ 103 w 581"/>
                <a:gd name="T83" fmla="*/ 302 h 324"/>
                <a:gd name="T84" fmla="*/ 472 w 581"/>
                <a:gd name="T85" fmla="*/ 247 h 324"/>
                <a:gd name="T86" fmla="*/ 477 w 581"/>
                <a:gd name="T87" fmla="*/ 246 h 324"/>
                <a:gd name="T88" fmla="*/ 477 w 581"/>
                <a:gd name="T89" fmla="*/ 246 h 324"/>
                <a:gd name="T90" fmla="*/ 508 w 581"/>
                <a:gd name="T91" fmla="*/ 217 h 324"/>
                <a:gd name="T92" fmla="*/ 517 w 581"/>
                <a:gd name="T93" fmla="*/ 203 h 3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581" h="324">
                  <a:moveTo>
                    <a:pt x="517" y="203"/>
                  </a:moveTo>
                  <a:cubicBezTo>
                    <a:pt x="523" y="193"/>
                    <a:pt x="530" y="180"/>
                    <a:pt x="539" y="173"/>
                  </a:cubicBezTo>
                  <a:cubicBezTo>
                    <a:pt x="550" y="165"/>
                    <a:pt x="573" y="143"/>
                    <a:pt x="581" y="135"/>
                  </a:cubicBezTo>
                  <a:cubicBezTo>
                    <a:pt x="555" y="108"/>
                    <a:pt x="555" y="108"/>
                    <a:pt x="555" y="108"/>
                  </a:cubicBezTo>
                  <a:cubicBezTo>
                    <a:pt x="555" y="107"/>
                    <a:pt x="555" y="107"/>
                    <a:pt x="555" y="107"/>
                  </a:cubicBezTo>
                  <a:cubicBezTo>
                    <a:pt x="555" y="107"/>
                    <a:pt x="555" y="107"/>
                    <a:pt x="555" y="107"/>
                  </a:cubicBezTo>
                  <a:cubicBezTo>
                    <a:pt x="526" y="58"/>
                    <a:pt x="526" y="58"/>
                    <a:pt x="526" y="58"/>
                  </a:cubicBezTo>
                  <a:cubicBezTo>
                    <a:pt x="526" y="57"/>
                    <a:pt x="526" y="57"/>
                    <a:pt x="526" y="57"/>
                  </a:cubicBezTo>
                  <a:cubicBezTo>
                    <a:pt x="526" y="57"/>
                    <a:pt x="526" y="57"/>
                    <a:pt x="526" y="57"/>
                  </a:cubicBezTo>
                  <a:cubicBezTo>
                    <a:pt x="521" y="45"/>
                    <a:pt x="514" y="31"/>
                    <a:pt x="511" y="28"/>
                  </a:cubicBezTo>
                  <a:cubicBezTo>
                    <a:pt x="499" y="25"/>
                    <a:pt x="485" y="23"/>
                    <a:pt x="480" y="26"/>
                  </a:cubicBezTo>
                  <a:cubicBezTo>
                    <a:pt x="473" y="29"/>
                    <a:pt x="463" y="29"/>
                    <a:pt x="455" y="30"/>
                  </a:cubicBezTo>
                  <a:cubicBezTo>
                    <a:pt x="452" y="30"/>
                    <a:pt x="450" y="30"/>
                    <a:pt x="448" y="31"/>
                  </a:cubicBezTo>
                  <a:cubicBezTo>
                    <a:pt x="441" y="32"/>
                    <a:pt x="411" y="29"/>
                    <a:pt x="400" y="24"/>
                  </a:cubicBezTo>
                  <a:cubicBezTo>
                    <a:pt x="393" y="21"/>
                    <a:pt x="387" y="16"/>
                    <a:pt x="381" y="11"/>
                  </a:cubicBezTo>
                  <a:cubicBezTo>
                    <a:pt x="378" y="9"/>
                    <a:pt x="374" y="5"/>
                    <a:pt x="372" y="5"/>
                  </a:cubicBezTo>
                  <a:cubicBezTo>
                    <a:pt x="368" y="5"/>
                    <a:pt x="349" y="1"/>
                    <a:pt x="340" y="0"/>
                  </a:cubicBezTo>
                  <a:cubicBezTo>
                    <a:pt x="338" y="15"/>
                    <a:pt x="334" y="41"/>
                    <a:pt x="328" y="45"/>
                  </a:cubicBezTo>
                  <a:cubicBezTo>
                    <a:pt x="325" y="48"/>
                    <a:pt x="322" y="49"/>
                    <a:pt x="318" y="50"/>
                  </a:cubicBezTo>
                  <a:cubicBezTo>
                    <a:pt x="312" y="51"/>
                    <a:pt x="305" y="53"/>
                    <a:pt x="301" y="59"/>
                  </a:cubicBezTo>
                  <a:cubicBezTo>
                    <a:pt x="296" y="66"/>
                    <a:pt x="290" y="81"/>
                    <a:pt x="286" y="93"/>
                  </a:cubicBezTo>
                  <a:cubicBezTo>
                    <a:pt x="284" y="99"/>
                    <a:pt x="282" y="104"/>
                    <a:pt x="280" y="108"/>
                  </a:cubicBezTo>
                  <a:cubicBezTo>
                    <a:pt x="275" y="118"/>
                    <a:pt x="268" y="134"/>
                    <a:pt x="257" y="133"/>
                  </a:cubicBezTo>
                  <a:cubicBezTo>
                    <a:pt x="254" y="133"/>
                    <a:pt x="251" y="132"/>
                    <a:pt x="249" y="131"/>
                  </a:cubicBezTo>
                  <a:cubicBezTo>
                    <a:pt x="243" y="130"/>
                    <a:pt x="237" y="128"/>
                    <a:pt x="233" y="131"/>
                  </a:cubicBezTo>
                  <a:cubicBezTo>
                    <a:pt x="230" y="133"/>
                    <a:pt x="229" y="134"/>
                    <a:pt x="228" y="136"/>
                  </a:cubicBezTo>
                  <a:cubicBezTo>
                    <a:pt x="226" y="140"/>
                    <a:pt x="224" y="143"/>
                    <a:pt x="214" y="148"/>
                  </a:cubicBezTo>
                  <a:cubicBezTo>
                    <a:pt x="210" y="149"/>
                    <a:pt x="207" y="152"/>
                    <a:pt x="203" y="154"/>
                  </a:cubicBezTo>
                  <a:cubicBezTo>
                    <a:pt x="195" y="158"/>
                    <a:pt x="188" y="163"/>
                    <a:pt x="172" y="164"/>
                  </a:cubicBezTo>
                  <a:cubicBezTo>
                    <a:pt x="167" y="164"/>
                    <a:pt x="161" y="164"/>
                    <a:pt x="155" y="164"/>
                  </a:cubicBezTo>
                  <a:cubicBezTo>
                    <a:pt x="142" y="164"/>
                    <a:pt x="129" y="164"/>
                    <a:pt x="122" y="168"/>
                  </a:cubicBezTo>
                  <a:cubicBezTo>
                    <a:pt x="114" y="172"/>
                    <a:pt x="98" y="171"/>
                    <a:pt x="91" y="171"/>
                  </a:cubicBezTo>
                  <a:cubicBezTo>
                    <a:pt x="90" y="179"/>
                    <a:pt x="86" y="199"/>
                    <a:pt x="78" y="208"/>
                  </a:cubicBezTo>
                  <a:cubicBezTo>
                    <a:pt x="75" y="212"/>
                    <a:pt x="72" y="215"/>
                    <a:pt x="69" y="218"/>
                  </a:cubicBezTo>
                  <a:cubicBezTo>
                    <a:pt x="63" y="222"/>
                    <a:pt x="59" y="226"/>
                    <a:pt x="58" y="233"/>
                  </a:cubicBezTo>
                  <a:cubicBezTo>
                    <a:pt x="57" y="236"/>
                    <a:pt x="53" y="263"/>
                    <a:pt x="45" y="268"/>
                  </a:cubicBezTo>
                  <a:cubicBezTo>
                    <a:pt x="44" y="269"/>
                    <a:pt x="43" y="269"/>
                    <a:pt x="41" y="269"/>
                  </a:cubicBezTo>
                  <a:cubicBezTo>
                    <a:pt x="18" y="261"/>
                    <a:pt x="13" y="262"/>
                    <a:pt x="11" y="263"/>
                  </a:cubicBezTo>
                  <a:cubicBezTo>
                    <a:pt x="9" y="267"/>
                    <a:pt x="4" y="295"/>
                    <a:pt x="0" y="323"/>
                  </a:cubicBezTo>
                  <a:cubicBezTo>
                    <a:pt x="1" y="323"/>
                    <a:pt x="2" y="323"/>
                    <a:pt x="2" y="323"/>
                  </a:cubicBezTo>
                  <a:cubicBezTo>
                    <a:pt x="13" y="324"/>
                    <a:pt x="77" y="314"/>
                    <a:pt x="82" y="312"/>
                  </a:cubicBezTo>
                  <a:cubicBezTo>
                    <a:pt x="87" y="309"/>
                    <a:pt x="90" y="308"/>
                    <a:pt x="103" y="302"/>
                  </a:cubicBezTo>
                  <a:cubicBezTo>
                    <a:pt x="117" y="296"/>
                    <a:pt x="436" y="252"/>
                    <a:pt x="472" y="247"/>
                  </a:cubicBezTo>
                  <a:cubicBezTo>
                    <a:pt x="472" y="247"/>
                    <a:pt x="474" y="247"/>
                    <a:pt x="477" y="246"/>
                  </a:cubicBezTo>
                  <a:cubicBezTo>
                    <a:pt x="477" y="246"/>
                    <a:pt x="477" y="246"/>
                    <a:pt x="477" y="246"/>
                  </a:cubicBezTo>
                  <a:cubicBezTo>
                    <a:pt x="477" y="246"/>
                    <a:pt x="500" y="224"/>
                    <a:pt x="508" y="217"/>
                  </a:cubicBezTo>
                  <a:cubicBezTo>
                    <a:pt x="510" y="214"/>
                    <a:pt x="513" y="209"/>
                    <a:pt x="517" y="20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9151" fontAlgn="auto">
                <a:spcBef>
                  <a:spcPts val="0"/>
                </a:spcBef>
                <a:spcAft>
                  <a:spcPts val="0"/>
                </a:spcAft>
              </a:pPr>
              <a:endParaRPr kumimoji="0" lang="en-US" sz="2417">
                <a:solidFill>
                  <a:prstClr val="black"/>
                </a:solidFill>
                <a:latin typeface="Century Gothic" panose="020F0302020204030204"/>
                <a:ea typeface="+mn-ea"/>
              </a:endParaRPr>
            </a:p>
          </p:txBody>
        </p:sp>
        <p:sp>
          <p:nvSpPr>
            <p:cNvPr id="18" name="Freeform 19">
              <a:extLst>
                <a:ext uri="{FF2B5EF4-FFF2-40B4-BE49-F238E27FC236}">
                  <a16:creationId xmlns:a16="http://schemas.microsoft.com/office/drawing/2014/main" id="{28CBA13D-D004-4B0F-AE62-29BDF3CFDA0C}"/>
                </a:ext>
              </a:extLst>
            </p:cNvPr>
            <p:cNvSpPr>
              <a:spLocks/>
            </p:cNvSpPr>
            <p:nvPr/>
          </p:nvSpPr>
          <p:spPr bwMode="auto">
            <a:xfrm>
              <a:off x="9076872" y="2735507"/>
              <a:ext cx="884238" cy="638175"/>
            </a:xfrm>
            <a:custGeom>
              <a:avLst/>
              <a:gdLst>
                <a:gd name="T0" fmla="*/ 431 w 444"/>
                <a:gd name="T1" fmla="*/ 154 h 321"/>
                <a:gd name="T2" fmla="*/ 410 w 444"/>
                <a:gd name="T3" fmla="*/ 120 h 321"/>
                <a:gd name="T4" fmla="*/ 409 w 444"/>
                <a:gd name="T5" fmla="*/ 118 h 321"/>
                <a:gd name="T6" fmla="*/ 409 w 444"/>
                <a:gd name="T7" fmla="*/ 117 h 321"/>
                <a:gd name="T8" fmla="*/ 421 w 444"/>
                <a:gd name="T9" fmla="*/ 50 h 321"/>
                <a:gd name="T10" fmla="*/ 376 w 444"/>
                <a:gd name="T11" fmla="*/ 0 h 321"/>
                <a:gd name="T12" fmla="*/ 269 w 444"/>
                <a:gd name="T13" fmla="*/ 27 h 321"/>
                <a:gd name="T14" fmla="*/ 50 w 444"/>
                <a:gd name="T15" fmla="*/ 77 h 321"/>
                <a:gd name="T16" fmla="*/ 50 w 444"/>
                <a:gd name="T17" fmla="*/ 77 h 321"/>
                <a:gd name="T18" fmla="*/ 50 w 444"/>
                <a:gd name="T19" fmla="*/ 77 h 321"/>
                <a:gd name="T20" fmla="*/ 42 w 444"/>
                <a:gd name="T21" fmla="*/ 41 h 321"/>
                <a:gd name="T22" fmla="*/ 38 w 444"/>
                <a:gd name="T23" fmla="*/ 45 h 321"/>
                <a:gd name="T24" fmla="*/ 18 w 444"/>
                <a:gd name="T25" fmla="*/ 58 h 321"/>
                <a:gd name="T26" fmla="*/ 0 w 444"/>
                <a:gd name="T27" fmla="*/ 69 h 321"/>
                <a:gd name="T28" fmla="*/ 14 w 444"/>
                <a:gd name="T29" fmla="*/ 126 h 321"/>
                <a:gd name="T30" fmla="*/ 31 w 444"/>
                <a:gd name="T31" fmla="*/ 221 h 321"/>
                <a:gd name="T32" fmla="*/ 31 w 444"/>
                <a:gd name="T33" fmla="*/ 221 h 321"/>
                <a:gd name="T34" fmla="*/ 31 w 444"/>
                <a:gd name="T35" fmla="*/ 222 h 321"/>
                <a:gd name="T36" fmla="*/ 28 w 444"/>
                <a:gd name="T37" fmla="*/ 260 h 321"/>
                <a:gd name="T38" fmla="*/ 30 w 444"/>
                <a:gd name="T39" fmla="*/ 282 h 321"/>
                <a:gd name="T40" fmla="*/ 42 w 444"/>
                <a:gd name="T41" fmla="*/ 304 h 321"/>
                <a:gd name="T42" fmla="*/ 58 w 444"/>
                <a:gd name="T43" fmla="*/ 321 h 321"/>
                <a:gd name="T44" fmla="*/ 85 w 444"/>
                <a:gd name="T45" fmla="*/ 312 h 321"/>
                <a:gd name="T46" fmla="*/ 115 w 444"/>
                <a:gd name="T47" fmla="*/ 304 h 321"/>
                <a:gd name="T48" fmla="*/ 154 w 444"/>
                <a:gd name="T49" fmla="*/ 295 h 321"/>
                <a:gd name="T50" fmla="*/ 234 w 444"/>
                <a:gd name="T51" fmla="*/ 283 h 321"/>
                <a:gd name="T52" fmla="*/ 387 w 444"/>
                <a:gd name="T53" fmla="*/ 245 h 321"/>
                <a:gd name="T54" fmla="*/ 400 w 444"/>
                <a:gd name="T55" fmla="*/ 229 h 321"/>
                <a:gd name="T56" fmla="*/ 401 w 444"/>
                <a:gd name="T57" fmla="*/ 228 h 321"/>
                <a:gd name="T58" fmla="*/ 402 w 444"/>
                <a:gd name="T59" fmla="*/ 227 h 321"/>
                <a:gd name="T60" fmla="*/ 411 w 444"/>
                <a:gd name="T61" fmla="*/ 224 h 321"/>
                <a:gd name="T62" fmla="*/ 437 w 444"/>
                <a:gd name="T63" fmla="*/ 201 h 321"/>
                <a:gd name="T64" fmla="*/ 431 w 444"/>
                <a:gd name="T65" fmla="*/ 154 h 3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44" h="321">
                  <a:moveTo>
                    <a:pt x="431" y="154"/>
                  </a:moveTo>
                  <a:cubicBezTo>
                    <a:pt x="423" y="137"/>
                    <a:pt x="410" y="120"/>
                    <a:pt x="410" y="120"/>
                  </a:cubicBezTo>
                  <a:cubicBezTo>
                    <a:pt x="409" y="118"/>
                    <a:pt x="409" y="118"/>
                    <a:pt x="409" y="118"/>
                  </a:cubicBezTo>
                  <a:cubicBezTo>
                    <a:pt x="409" y="117"/>
                    <a:pt x="409" y="117"/>
                    <a:pt x="409" y="117"/>
                  </a:cubicBezTo>
                  <a:cubicBezTo>
                    <a:pt x="421" y="50"/>
                    <a:pt x="421" y="50"/>
                    <a:pt x="421" y="50"/>
                  </a:cubicBezTo>
                  <a:cubicBezTo>
                    <a:pt x="376" y="0"/>
                    <a:pt x="376" y="0"/>
                    <a:pt x="376" y="0"/>
                  </a:cubicBezTo>
                  <a:cubicBezTo>
                    <a:pt x="269" y="27"/>
                    <a:pt x="269" y="27"/>
                    <a:pt x="269" y="27"/>
                  </a:cubicBezTo>
                  <a:cubicBezTo>
                    <a:pt x="76" y="75"/>
                    <a:pt x="54" y="80"/>
                    <a:pt x="50" y="77"/>
                  </a:cubicBezTo>
                  <a:cubicBezTo>
                    <a:pt x="50" y="77"/>
                    <a:pt x="50" y="77"/>
                    <a:pt x="50" y="77"/>
                  </a:cubicBezTo>
                  <a:cubicBezTo>
                    <a:pt x="50" y="77"/>
                    <a:pt x="50" y="77"/>
                    <a:pt x="50" y="77"/>
                  </a:cubicBezTo>
                  <a:cubicBezTo>
                    <a:pt x="47" y="75"/>
                    <a:pt x="46" y="68"/>
                    <a:pt x="42" y="41"/>
                  </a:cubicBezTo>
                  <a:cubicBezTo>
                    <a:pt x="41" y="43"/>
                    <a:pt x="39" y="44"/>
                    <a:pt x="38" y="45"/>
                  </a:cubicBezTo>
                  <a:cubicBezTo>
                    <a:pt x="37" y="46"/>
                    <a:pt x="30" y="51"/>
                    <a:pt x="18" y="58"/>
                  </a:cubicBezTo>
                  <a:cubicBezTo>
                    <a:pt x="13" y="61"/>
                    <a:pt x="6" y="65"/>
                    <a:pt x="0" y="69"/>
                  </a:cubicBezTo>
                  <a:cubicBezTo>
                    <a:pt x="2" y="77"/>
                    <a:pt x="14" y="126"/>
                    <a:pt x="14" y="126"/>
                  </a:cubicBezTo>
                  <a:cubicBezTo>
                    <a:pt x="31" y="221"/>
                    <a:pt x="31" y="221"/>
                    <a:pt x="31" y="221"/>
                  </a:cubicBezTo>
                  <a:cubicBezTo>
                    <a:pt x="31" y="221"/>
                    <a:pt x="31" y="221"/>
                    <a:pt x="31" y="221"/>
                  </a:cubicBezTo>
                  <a:cubicBezTo>
                    <a:pt x="31" y="222"/>
                    <a:pt x="31" y="222"/>
                    <a:pt x="31" y="222"/>
                  </a:cubicBezTo>
                  <a:cubicBezTo>
                    <a:pt x="31" y="227"/>
                    <a:pt x="31" y="252"/>
                    <a:pt x="28" y="260"/>
                  </a:cubicBezTo>
                  <a:cubicBezTo>
                    <a:pt x="25" y="264"/>
                    <a:pt x="27" y="275"/>
                    <a:pt x="30" y="282"/>
                  </a:cubicBezTo>
                  <a:cubicBezTo>
                    <a:pt x="42" y="304"/>
                    <a:pt x="42" y="304"/>
                    <a:pt x="42" y="304"/>
                  </a:cubicBezTo>
                  <a:cubicBezTo>
                    <a:pt x="47" y="310"/>
                    <a:pt x="52" y="316"/>
                    <a:pt x="58" y="321"/>
                  </a:cubicBezTo>
                  <a:cubicBezTo>
                    <a:pt x="62" y="321"/>
                    <a:pt x="75" y="316"/>
                    <a:pt x="85" y="312"/>
                  </a:cubicBezTo>
                  <a:cubicBezTo>
                    <a:pt x="101" y="307"/>
                    <a:pt x="110" y="304"/>
                    <a:pt x="115" y="304"/>
                  </a:cubicBezTo>
                  <a:cubicBezTo>
                    <a:pt x="116" y="303"/>
                    <a:pt x="142" y="297"/>
                    <a:pt x="154" y="295"/>
                  </a:cubicBezTo>
                  <a:cubicBezTo>
                    <a:pt x="160" y="294"/>
                    <a:pt x="220" y="285"/>
                    <a:pt x="234" y="283"/>
                  </a:cubicBezTo>
                  <a:cubicBezTo>
                    <a:pt x="387" y="245"/>
                    <a:pt x="387" y="245"/>
                    <a:pt x="387" y="245"/>
                  </a:cubicBezTo>
                  <a:cubicBezTo>
                    <a:pt x="400" y="229"/>
                    <a:pt x="400" y="229"/>
                    <a:pt x="400" y="229"/>
                  </a:cubicBezTo>
                  <a:cubicBezTo>
                    <a:pt x="401" y="228"/>
                    <a:pt x="401" y="228"/>
                    <a:pt x="401" y="228"/>
                  </a:cubicBezTo>
                  <a:cubicBezTo>
                    <a:pt x="402" y="227"/>
                    <a:pt x="402" y="227"/>
                    <a:pt x="402" y="227"/>
                  </a:cubicBezTo>
                  <a:cubicBezTo>
                    <a:pt x="411" y="224"/>
                    <a:pt x="411" y="224"/>
                    <a:pt x="411" y="224"/>
                  </a:cubicBezTo>
                  <a:cubicBezTo>
                    <a:pt x="413" y="222"/>
                    <a:pt x="427" y="212"/>
                    <a:pt x="437" y="201"/>
                  </a:cubicBezTo>
                  <a:cubicBezTo>
                    <a:pt x="444" y="193"/>
                    <a:pt x="442" y="177"/>
                    <a:pt x="431" y="15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9151" fontAlgn="auto">
                <a:spcBef>
                  <a:spcPts val="0"/>
                </a:spcBef>
                <a:spcAft>
                  <a:spcPts val="0"/>
                </a:spcAft>
              </a:pPr>
              <a:endParaRPr kumimoji="0" lang="en-US" sz="2417">
                <a:solidFill>
                  <a:prstClr val="black"/>
                </a:solidFill>
                <a:latin typeface="Century Gothic" panose="020F0302020204030204"/>
                <a:ea typeface="+mn-ea"/>
              </a:endParaRPr>
            </a:p>
          </p:txBody>
        </p:sp>
        <p:sp>
          <p:nvSpPr>
            <p:cNvPr id="19" name="Freeform 20">
              <a:extLst>
                <a:ext uri="{FF2B5EF4-FFF2-40B4-BE49-F238E27FC236}">
                  <a16:creationId xmlns:a16="http://schemas.microsoft.com/office/drawing/2014/main" id="{A1DEE51C-E127-4841-8B46-9FF5944143EB}"/>
                </a:ext>
              </a:extLst>
            </p:cNvPr>
            <p:cNvSpPr>
              <a:spLocks/>
            </p:cNvSpPr>
            <p:nvPr/>
          </p:nvSpPr>
          <p:spPr bwMode="auto">
            <a:xfrm>
              <a:off x="9173710" y="1960807"/>
              <a:ext cx="928688" cy="912813"/>
            </a:xfrm>
            <a:custGeom>
              <a:avLst/>
              <a:gdLst>
                <a:gd name="T0" fmla="*/ 6 w 466"/>
                <a:gd name="T1" fmla="*/ 459 h 459"/>
                <a:gd name="T2" fmla="*/ 218 w 466"/>
                <a:gd name="T3" fmla="*/ 408 h 459"/>
                <a:gd name="T4" fmla="*/ 328 w 466"/>
                <a:gd name="T5" fmla="*/ 380 h 459"/>
                <a:gd name="T6" fmla="*/ 330 w 466"/>
                <a:gd name="T7" fmla="*/ 380 h 459"/>
                <a:gd name="T8" fmla="*/ 332 w 466"/>
                <a:gd name="T9" fmla="*/ 382 h 459"/>
                <a:gd name="T10" fmla="*/ 378 w 466"/>
                <a:gd name="T11" fmla="*/ 434 h 459"/>
                <a:gd name="T12" fmla="*/ 465 w 466"/>
                <a:gd name="T13" fmla="*/ 450 h 459"/>
                <a:gd name="T14" fmla="*/ 465 w 466"/>
                <a:gd name="T15" fmla="*/ 405 h 459"/>
                <a:gd name="T16" fmla="*/ 457 w 466"/>
                <a:gd name="T17" fmla="*/ 357 h 459"/>
                <a:gd name="T18" fmla="*/ 453 w 466"/>
                <a:gd name="T19" fmla="*/ 345 h 459"/>
                <a:gd name="T20" fmla="*/ 450 w 466"/>
                <a:gd name="T21" fmla="*/ 288 h 459"/>
                <a:gd name="T22" fmla="*/ 451 w 466"/>
                <a:gd name="T23" fmla="*/ 241 h 459"/>
                <a:gd name="T24" fmla="*/ 419 w 466"/>
                <a:gd name="T25" fmla="*/ 153 h 459"/>
                <a:gd name="T26" fmla="*/ 409 w 466"/>
                <a:gd name="T27" fmla="*/ 137 h 459"/>
                <a:gd name="T28" fmla="*/ 397 w 466"/>
                <a:gd name="T29" fmla="*/ 80 h 459"/>
                <a:gd name="T30" fmla="*/ 379 w 466"/>
                <a:gd name="T31" fmla="*/ 29 h 459"/>
                <a:gd name="T32" fmla="*/ 376 w 466"/>
                <a:gd name="T33" fmla="*/ 22 h 459"/>
                <a:gd name="T34" fmla="*/ 375 w 466"/>
                <a:gd name="T35" fmla="*/ 0 h 459"/>
                <a:gd name="T36" fmla="*/ 356 w 466"/>
                <a:gd name="T37" fmla="*/ 6 h 459"/>
                <a:gd name="T38" fmla="*/ 324 w 466"/>
                <a:gd name="T39" fmla="*/ 22 h 459"/>
                <a:gd name="T40" fmla="*/ 265 w 466"/>
                <a:gd name="T41" fmla="*/ 54 h 459"/>
                <a:gd name="T42" fmla="*/ 265 w 466"/>
                <a:gd name="T43" fmla="*/ 54 h 459"/>
                <a:gd name="T44" fmla="*/ 256 w 466"/>
                <a:gd name="T45" fmla="*/ 71 h 459"/>
                <a:gd name="T46" fmla="*/ 239 w 466"/>
                <a:gd name="T47" fmla="*/ 105 h 459"/>
                <a:gd name="T48" fmla="*/ 223 w 466"/>
                <a:gd name="T49" fmla="*/ 132 h 459"/>
                <a:gd name="T50" fmla="*/ 213 w 466"/>
                <a:gd name="T51" fmla="*/ 149 h 459"/>
                <a:gd name="T52" fmla="*/ 210 w 466"/>
                <a:gd name="T53" fmla="*/ 189 h 459"/>
                <a:gd name="T54" fmla="*/ 199 w 466"/>
                <a:gd name="T55" fmla="*/ 232 h 459"/>
                <a:gd name="T56" fmla="*/ 192 w 466"/>
                <a:gd name="T57" fmla="*/ 243 h 459"/>
                <a:gd name="T58" fmla="*/ 180 w 466"/>
                <a:gd name="T59" fmla="*/ 257 h 459"/>
                <a:gd name="T60" fmla="*/ 124 w 466"/>
                <a:gd name="T61" fmla="*/ 274 h 459"/>
                <a:gd name="T62" fmla="*/ 93 w 466"/>
                <a:gd name="T63" fmla="*/ 281 h 459"/>
                <a:gd name="T64" fmla="*/ 69 w 466"/>
                <a:gd name="T65" fmla="*/ 285 h 459"/>
                <a:gd name="T66" fmla="*/ 46 w 466"/>
                <a:gd name="T67" fmla="*/ 293 h 459"/>
                <a:gd name="T68" fmla="*/ 43 w 466"/>
                <a:gd name="T69" fmla="*/ 322 h 459"/>
                <a:gd name="T70" fmla="*/ 45 w 466"/>
                <a:gd name="T71" fmla="*/ 329 h 459"/>
                <a:gd name="T72" fmla="*/ 41 w 466"/>
                <a:gd name="T73" fmla="*/ 370 h 459"/>
                <a:gd name="T74" fmla="*/ 0 w 466"/>
                <a:gd name="T75" fmla="*/ 422 h 459"/>
                <a:gd name="T76" fmla="*/ 1 w 466"/>
                <a:gd name="T77" fmla="*/ 429 h 459"/>
                <a:gd name="T78" fmla="*/ 6 w 466"/>
                <a:gd name="T79" fmla="*/ 459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466" h="459">
                  <a:moveTo>
                    <a:pt x="6" y="459"/>
                  </a:moveTo>
                  <a:cubicBezTo>
                    <a:pt x="22" y="457"/>
                    <a:pt x="130" y="430"/>
                    <a:pt x="218" y="408"/>
                  </a:cubicBezTo>
                  <a:cubicBezTo>
                    <a:pt x="328" y="380"/>
                    <a:pt x="328" y="380"/>
                    <a:pt x="328" y="380"/>
                  </a:cubicBezTo>
                  <a:cubicBezTo>
                    <a:pt x="328" y="380"/>
                    <a:pt x="330" y="380"/>
                    <a:pt x="330" y="380"/>
                  </a:cubicBezTo>
                  <a:cubicBezTo>
                    <a:pt x="332" y="382"/>
                    <a:pt x="332" y="382"/>
                    <a:pt x="332" y="382"/>
                  </a:cubicBezTo>
                  <a:cubicBezTo>
                    <a:pt x="378" y="434"/>
                    <a:pt x="378" y="434"/>
                    <a:pt x="378" y="434"/>
                  </a:cubicBezTo>
                  <a:cubicBezTo>
                    <a:pt x="465" y="450"/>
                    <a:pt x="465" y="450"/>
                    <a:pt x="465" y="450"/>
                  </a:cubicBezTo>
                  <a:cubicBezTo>
                    <a:pt x="465" y="442"/>
                    <a:pt x="464" y="424"/>
                    <a:pt x="465" y="405"/>
                  </a:cubicBezTo>
                  <a:cubicBezTo>
                    <a:pt x="466" y="384"/>
                    <a:pt x="464" y="378"/>
                    <a:pt x="457" y="357"/>
                  </a:cubicBezTo>
                  <a:cubicBezTo>
                    <a:pt x="453" y="345"/>
                    <a:pt x="453" y="345"/>
                    <a:pt x="453" y="345"/>
                  </a:cubicBezTo>
                  <a:cubicBezTo>
                    <a:pt x="447" y="324"/>
                    <a:pt x="448" y="309"/>
                    <a:pt x="450" y="288"/>
                  </a:cubicBezTo>
                  <a:cubicBezTo>
                    <a:pt x="451" y="275"/>
                    <a:pt x="452" y="261"/>
                    <a:pt x="451" y="241"/>
                  </a:cubicBezTo>
                  <a:cubicBezTo>
                    <a:pt x="451" y="203"/>
                    <a:pt x="431" y="173"/>
                    <a:pt x="419" y="153"/>
                  </a:cubicBezTo>
                  <a:cubicBezTo>
                    <a:pt x="414" y="146"/>
                    <a:pt x="411" y="141"/>
                    <a:pt x="409" y="137"/>
                  </a:cubicBezTo>
                  <a:cubicBezTo>
                    <a:pt x="400" y="117"/>
                    <a:pt x="396" y="96"/>
                    <a:pt x="397" y="80"/>
                  </a:cubicBezTo>
                  <a:cubicBezTo>
                    <a:pt x="397" y="66"/>
                    <a:pt x="386" y="43"/>
                    <a:pt x="379" y="29"/>
                  </a:cubicBezTo>
                  <a:cubicBezTo>
                    <a:pt x="378" y="26"/>
                    <a:pt x="377" y="24"/>
                    <a:pt x="376" y="22"/>
                  </a:cubicBezTo>
                  <a:cubicBezTo>
                    <a:pt x="372" y="14"/>
                    <a:pt x="373" y="6"/>
                    <a:pt x="375" y="0"/>
                  </a:cubicBezTo>
                  <a:cubicBezTo>
                    <a:pt x="367" y="2"/>
                    <a:pt x="361" y="4"/>
                    <a:pt x="356" y="6"/>
                  </a:cubicBezTo>
                  <a:cubicBezTo>
                    <a:pt x="349" y="10"/>
                    <a:pt x="338" y="16"/>
                    <a:pt x="324" y="22"/>
                  </a:cubicBezTo>
                  <a:cubicBezTo>
                    <a:pt x="303" y="32"/>
                    <a:pt x="268" y="49"/>
                    <a:pt x="265" y="54"/>
                  </a:cubicBezTo>
                  <a:cubicBezTo>
                    <a:pt x="265" y="54"/>
                    <a:pt x="265" y="54"/>
                    <a:pt x="265" y="54"/>
                  </a:cubicBezTo>
                  <a:cubicBezTo>
                    <a:pt x="264" y="58"/>
                    <a:pt x="260" y="64"/>
                    <a:pt x="256" y="71"/>
                  </a:cubicBezTo>
                  <a:cubicBezTo>
                    <a:pt x="250" y="81"/>
                    <a:pt x="243" y="93"/>
                    <a:pt x="239" y="105"/>
                  </a:cubicBezTo>
                  <a:cubicBezTo>
                    <a:pt x="236" y="116"/>
                    <a:pt x="229" y="125"/>
                    <a:pt x="223" y="132"/>
                  </a:cubicBezTo>
                  <a:cubicBezTo>
                    <a:pt x="218" y="139"/>
                    <a:pt x="214" y="144"/>
                    <a:pt x="213" y="149"/>
                  </a:cubicBezTo>
                  <a:cubicBezTo>
                    <a:pt x="210" y="161"/>
                    <a:pt x="210" y="171"/>
                    <a:pt x="210" y="189"/>
                  </a:cubicBezTo>
                  <a:cubicBezTo>
                    <a:pt x="210" y="206"/>
                    <a:pt x="210" y="218"/>
                    <a:pt x="199" y="232"/>
                  </a:cubicBezTo>
                  <a:cubicBezTo>
                    <a:pt x="195" y="237"/>
                    <a:pt x="193" y="240"/>
                    <a:pt x="192" y="243"/>
                  </a:cubicBezTo>
                  <a:cubicBezTo>
                    <a:pt x="190" y="247"/>
                    <a:pt x="188" y="251"/>
                    <a:pt x="180" y="257"/>
                  </a:cubicBezTo>
                  <a:cubicBezTo>
                    <a:pt x="171" y="264"/>
                    <a:pt x="147" y="269"/>
                    <a:pt x="124" y="274"/>
                  </a:cubicBezTo>
                  <a:cubicBezTo>
                    <a:pt x="111" y="276"/>
                    <a:pt x="100" y="279"/>
                    <a:pt x="93" y="281"/>
                  </a:cubicBezTo>
                  <a:cubicBezTo>
                    <a:pt x="85" y="284"/>
                    <a:pt x="76" y="285"/>
                    <a:pt x="69" y="285"/>
                  </a:cubicBezTo>
                  <a:cubicBezTo>
                    <a:pt x="58" y="287"/>
                    <a:pt x="49" y="288"/>
                    <a:pt x="46" y="293"/>
                  </a:cubicBezTo>
                  <a:cubicBezTo>
                    <a:pt x="40" y="304"/>
                    <a:pt x="41" y="312"/>
                    <a:pt x="43" y="322"/>
                  </a:cubicBezTo>
                  <a:cubicBezTo>
                    <a:pt x="43" y="324"/>
                    <a:pt x="44" y="326"/>
                    <a:pt x="45" y="329"/>
                  </a:cubicBezTo>
                  <a:cubicBezTo>
                    <a:pt x="48" y="338"/>
                    <a:pt x="52" y="353"/>
                    <a:pt x="41" y="370"/>
                  </a:cubicBezTo>
                  <a:cubicBezTo>
                    <a:pt x="32" y="384"/>
                    <a:pt x="13" y="408"/>
                    <a:pt x="0" y="422"/>
                  </a:cubicBezTo>
                  <a:cubicBezTo>
                    <a:pt x="1" y="429"/>
                    <a:pt x="1" y="429"/>
                    <a:pt x="1" y="429"/>
                  </a:cubicBezTo>
                  <a:cubicBezTo>
                    <a:pt x="2" y="438"/>
                    <a:pt x="4" y="454"/>
                    <a:pt x="6" y="45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9151" fontAlgn="auto">
                <a:spcBef>
                  <a:spcPts val="0"/>
                </a:spcBef>
                <a:spcAft>
                  <a:spcPts val="0"/>
                </a:spcAft>
              </a:pPr>
              <a:endParaRPr kumimoji="0" lang="en-US" sz="2417">
                <a:solidFill>
                  <a:prstClr val="black"/>
                </a:solidFill>
                <a:latin typeface="Century Gothic" panose="020F0302020204030204"/>
                <a:ea typeface="+mn-ea"/>
              </a:endParaRPr>
            </a:p>
          </p:txBody>
        </p:sp>
        <p:sp>
          <p:nvSpPr>
            <p:cNvPr id="20" name="Freeform 21">
              <a:extLst>
                <a:ext uri="{FF2B5EF4-FFF2-40B4-BE49-F238E27FC236}">
                  <a16:creationId xmlns:a16="http://schemas.microsoft.com/office/drawing/2014/main" id="{9E52A3DB-557D-48E5-8740-A2DB282B64B8}"/>
                </a:ext>
              </a:extLst>
            </p:cNvPr>
            <p:cNvSpPr>
              <a:spLocks/>
            </p:cNvSpPr>
            <p:nvPr/>
          </p:nvSpPr>
          <p:spPr bwMode="auto">
            <a:xfrm>
              <a:off x="6552747" y="2814882"/>
              <a:ext cx="1003300" cy="644525"/>
            </a:xfrm>
            <a:custGeom>
              <a:avLst/>
              <a:gdLst>
                <a:gd name="T0" fmla="*/ 413 w 504"/>
                <a:gd name="T1" fmla="*/ 0 h 324"/>
                <a:gd name="T2" fmla="*/ 10 w 504"/>
                <a:gd name="T3" fmla="*/ 17 h 324"/>
                <a:gd name="T4" fmla="*/ 6 w 504"/>
                <a:gd name="T5" fmla="*/ 36 h 324"/>
                <a:gd name="T6" fmla="*/ 2 w 504"/>
                <a:gd name="T7" fmla="*/ 71 h 324"/>
                <a:gd name="T8" fmla="*/ 2 w 504"/>
                <a:gd name="T9" fmla="*/ 98 h 324"/>
                <a:gd name="T10" fmla="*/ 12 w 504"/>
                <a:gd name="T11" fmla="*/ 136 h 324"/>
                <a:gd name="T12" fmla="*/ 23 w 504"/>
                <a:gd name="T13" fmla="*/ 156 h 324"/>
                <a:gd name="T14" fmla="*/ 40 w 504"/>
                <a:gd name="T15" fmla="*/ 201 h 324"/>
                <a:gd name="T16" fmla="*/ 49 w 504"/>
                <a:gd name="T17" fmla="*/ 223 h 324"/>
                <a:gd name="T18" fmla="*/ 57 w 504"/>
                <a:gd name="T19" fmla="*/ 242 h 324"/>
                <a:gd name="T20" fmla="*/ 68 w 504"/>
                <a:gd name="T21" fmla="*/ 280 h 324"/>
                <a:gd name="T22" fmla="*/ 73 w 504"/>
                <a:gd name="T23" fmla="*/ 324 h 324"/>
                <a:gd name="T24" fmla="*/ 307 w 504"/>
                <a:gd name="T25" fmla="*/ 314 h 324"/>
                <a:gd name="T26" fmla="*/ 419 w 504"/>
                <a:gd name="T27" fmla="*/ 321 h 324"/>
                <a:gd name="T28" fmla="*/ 433 w 504"/>
                <a:gd name="T29" fmla="*/ 283 h 324"/>
                <a:gd name="T30" fmla="*/ 448 w 504"/>
                <a:gd name="T31" fmla="*/ 252 h 324"/>
                <a:gd name="T32" fmla="*/ 446 w 504"/>
                <a:gd name="T33" fmla="*/ 245 h 324"/>
                <a:gd name="T34" fmla="*/ 449 w 504"/>
                <a:gd name="T35" fmla="*/ 221 h 324"/>
                <a:gd name="T36" fmla="*/ 468 w 504"/>
                <a:gd name="T37" fmla="*/ 205 h 324"/>
                <a:gd name="T38" fmla="*/ 500 w 504"/>
                <a:gd name="T39" fmla="*/ 172 h 324"/>
                <a:gd name="T40" fmla="*/ 498 w 504"/>
                <a:gd name="T41" fmla="*/ 127 h 324"/>
                <a:gd name="T42" fmla="*/ 439 w 504"/>
                <a:gd name="T43" fmla="*/ 75 h 324"/>
                <a:gd name="T44" fmla="*/ 439 w 504"/>
                <a:gd name="T45" fmla="*/ 75 h 324"/>
                <a:gd name="T46" fmla="*/ 439 w 504"/>
                <a:gd name="T47" fmla="*/ 74 h 324"/>
                <a:gd name="T48" fmla="*/ 412 w 504"/>
                <a:gd name="T49" fmla="*/ 16 h 324"/>
                <a:gd name="T50" fmla="*/ 413 w 504"/>
                <a:gd name="T51" fmla="*/ 8 h 324"/>
                <a:gd name="T52" fmla="*/ 413 w 504"/>
                <a:gd name="T53" fmla="*/ 0 h 3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04" h="324">
                  <a:moveTo>
                    <a:pt x="413" y="0"/>
                  </a:moveTo>
                  <a:cubicBezTo>
                    <a:pt x="10" y="17"/>
                    <a:pt x="10" y="17"/>
                    <a:pt x="10" y="17"/>
                  </a:cubicBezTo>
                  <a:cubicBezTo>
                    <a:pt x="9" y="24"/>
                    <a:pt x="8" y="30"/>
                    <a:pt x="6" y="36"/>
                  </a:cubicBezTo>
                  <a:cubicBezTo>
                    <a:pt x="1" y="52"/>
                    <a:pt x="2" y="59"/>
                    <a:pt x="2" y="71"/>
                  </a:cubicBezTo>
                  <a:cubicBezTo>
                    <a:pt x="2" y="77"/>
                    <a:pt x="2" y="86"/>
                    <a:pt x="2" y="98"/>
                  </a:cubicBezTo>
                  <a:cubicBezTo>
                    <a:pt x="0" y="119"/>
                    <a:pt x="5" y="126"/>
                    <a:pt x="12" y="136"/>
                  </a:cubicBezTo>
                  <a:cubicBezTo>
                    <a:pt x="15" y="142"/>
                    <a:pt x="19" y="148"/>
                    <a:pt x="23" y="156"/>
                  </a:cubicBezTo>
                  <a:cubicBezTo>
                    <a:pt x="29" y="173"/>
                    <a:pt x="34" y="185"/>
                    <a:pt x="40" y="201"/>
                  </a:cubicBezTo>
                  <a:cubicBezTo>
                    <a:pt x="49" y="223"/>
                    <a:pt x="49" y="223"/>
                    <a:pt x="49" y="223"/>
                  </a:cubicBezTo>
                  <a:cubicBezTo>
                    <a:pt x="52" y="230"/>
                    <a:pt x="55" y="236"/>
                    <a:pt x="57" y="242"/>
                  </a:cubicBezTo>
                  <a:cubicBezTo>
                    <a:pt x="64" y="258"/>
                    <a:pt x="68" y="266"/>
                    <a:pt x="68" y="280"/>
                  </a:cubicBezTo>
                  <a:cubicBezTo>
                    <a:pt x="68" y="291"/>
                    <a:pt x="70" y="309"/>
                    <a:pt x="73" y="324"/>
                  </a:cubicBezTo>
                  <a:cubicBezTo>
                    <a:pt x="99" y="323"/>
                    <a:pt x="308" y="314"/>
                    <a:pt x="307" y="314"/>
                  </a:cubicBezTo>
                  <a:cubicBezTo>
                    <a:pt x="309" y="313"/>
                    <a:pt x="355" y="307"/>
                    <a:pt x="419" y="321"/>
                  </a:cubicBezTo>
                  <a:cubicBezTo>
                    <a:pt x="421" y="308"/>
                    <a:pt x="425" y="293"/>
                    <a:pt x="433" y="283"/>
                  </a:cubicBezTo>
                  <a:cubicBezTo>
                    <a:pt x="446" y="266"/>
                    <a:pt x="448" y="259"/>
                    <a:pt x="448" y="252"/>
                  </a:cubicBezTo>
                  <a:cubicBezTo>
                    <a:pt x="448" y="250"/>
                    <a:pt x="447" y="248"/>
                    <a:pt x="446" y="245"/>
                  </a:cubicBezTo>
                  <a:cubicBezTo>
                    <a:pt x="443" y="240"/>
                    <a:pt x="439" y="232"/>
                    <a:pt x="449" y="221"/>
                  </a:cubicBezTo>
                  <a:cubicBezTo>
                    <a:pt x="454" y="216"/>
                    <a:pt x="461" y="211"/>
                    <a:pt x="468" y="205"/>
                  </a:cubicBezTo>
                  <a:cubicBezTo>
                    <a:pt x="482" y="196"/>
                    <a:pt x="497" y="185"/>
                    <a:pt x="500" y="172"/>
                  </a:cubicBezTo>
                  <a:cubicBezTo>
                    <a:pt x="504" y="151"/>
                    <a:pt x="503" y="138"/>
                    <a:pt x="498" y="127"/>
                  </a:cubicBezTo>
                  <a:cubicBezTo>
                    <a:pt x="494" y="120"/>
                    <a:pt x="460" y="92"/>
                    <a:pt x="439" y="75"/>
                  </a:cubicBezTo>
                  <a:cubicBezTo>
                    <a:pt x="439" y="75"/>
                    <a:pt x="439" y="75"/>
                    <a:pt x="439" y="75"/>
                  </a:cubicBezTo>
                  <a:cubicBezTo>
                    <a:pt x="439" y="74"/>
                    <a:pt x="439" y="74"/>
                    <a:pt x="439" y="74"/>
                  </a:cubicBezTo>
                  <a:cubicBezTo>
                    <a:pt x="436" y="70"/>
                    <a:pt x="411" y="31"/>
                    <a:pt x="412" y="16"/>
                  </a:cubicBezTo>
                  <a:cubicBezTo>
                    <a:pt x="412" y="14"/>
                    <a:pt x="412" y="11"/>
                    <a:pt x="413" y="8"/>
                  </a:cubicBezTo>
                  <a:cubicBezTo>
                    <a:pt x="413" y="6"/>
                    <a:pt x="413" y="3"/>
                    <a:pt x="41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9151" fontAlgn="auto">
                <a:spcBef>
                  <a:spcPts val="0"/>
                </a:spcBef>
                <a:spcAft>
                  <a:spcPts val="0"/>
                </a:spcAft>
              </a:pPr>
              <a:endParaRPr kumimoji="0" lang="en-US" sz="2417">
                <a:solidFill>
                  <a:prstClr val="black"/>
                </a:solidFill>
                <a:latin typeface="Century Gothic" panose="020F0302020204030204"/>
                <a:ea typeface="+mn-ea"/>
              </a:endParaRPr>
            </a:p>
          </p:txBody>
        </p:sp>
        <p:sp>
          <p:nvSpPr>
            <p:cNvPr id="21" name="Freeform 22">
              <a:extLst>
                <a:ext uri="{FF2B5EF4-FFF2-40B4-BE49-F238E27FC236}">
                  <a16:creationId xmlns:a16="http://schemas.microsoft.com/office/drawing/2014/main" id="{9B0B6953-187F-4810-A32A-60077B49AAAB}"/>
                </a:ext>
              </a:extLst>
            </p:cNvPr>
            <p:cNvSpPr>
              <a:spLocks/>
            </p:cNvSpPr>
            <p:nvPr/>
          </p:nvSpPr>
          <p:spPr bwMode="auto">
            <a:xfrm>
              <a:off x="9929360" y="1875082"/>
              <a:ext cx="280988" cy="561975"/>
            </a:xfrm>
            <a:custGeom>
              <a:avLst/>
              <a:gdLst>
                <a:gd name="T0" fmla="*/ 7 w 141"/>
                <a:gd name="T1" fmla="*/ 68 h 282"/>
                <a:gd name="T2" fmla="*/ 26 w 141"/>
                <a:gd name="T3" fmla="*/ 124 h 282"/>
                <a:gd name="T4" fmla="*/ 37 w 141"/>
                <a:gd name="T5" fmla="*/ 176 h 282"/>
                <a:gd name="T6" fmla="*/ 46 w 141"/>
                <a:gd name="T7" fmla="*/ 191 h 282"/>
                <a:gd name="T8" fmla="*/ 80 w 141"/>
                <a:gd name="T9" fmla="*/ 273 h 282"/>
                <a:gd name="T10" fmla="*/ 106 w 141"/>
                <a:gd name="T11" fmla="*/ 278 h 282"/>
                <a:gd name="T12" fmla="*/ 128 w 141"/>
                <a:gd name="T13" fmla="*/ 272 h 282"/>
                <a:gd name="T14" fmla="*/ 116 w 141"/>
                <a:gd name="T15" fmla="*/ 172 h 282"/>
                <a:gd name="T16" fmla="*/ 118 w 141"/>
                <a:gd name="T17" fmla="*/ 155 h 282"/>
                <a:gd name="T18" fmla="*/ 121 w 141"/>
                <a:gd name="T19" fmla="*/ 129 h 282"/>
                <a:gd name="T20" fmla="*/ 130 w 141"/>
                <a:gd name="T21" fmla="*/ 81 h 282"/>
                <a:gd name="T22" fmla="*/ 141 w 141"/>
                <a:gd name="T23" fmla="*/ 0 h 282"/>
                <a:gd name="T24" fmla="*/ 116 w 141"/>
                <a:gd name="T25" fmla="*/ 14 h 282"/>
                <a:gd name="T26" fmla="*/ 77 w 141"/>
                <a:gd name="T27" fmla="*/ 26 h 282"/>
                <a:gd name="T28" fmla="*/ 49 w 141"/>
                <a:gd name="T29" fmla="*/ 34 h 282"/>
                <a:gd name="T30" fmla="*/ 19 w 141"/>
                <a:gd name="T31" fmla="*/ 40 h 282"/>
                <a:gd name="T32" fmla="*/ 4 w 141"/>
                <a:gd name="T33" fmla="*/ 41 h 282"/>
                <a:gd name="T34" fmla="*/ 4 w 141"/>
                <a:gd name="T35" fmla="*/ 62 h 282"/>
                <a:gd name="T36" fmla="*/ 7 w 141"/>
                <a:gd name="T37" fmla="*/ 68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41" h="282">
                  <a:moveTo>
                    <a:pt x="7" y="68"/>
                  </a:moveTo>
                  <a:cubicBezTo>
                    <a:pt x="15" y="83"/>
                    <a:pt x="27" y="108"/>
                    <a:pt x="26" y="124"/>
                  </a:cubicBezTo>
                  <a:cubicBezTo>
                    <a:pt x="25" y="139"/>
                    <a:pt x="29" y="158"/>
                    <a:pt x="37" y="176"/>
                  </a:cubicBezTo>
                  <a:cubicBezTo>
                    <a:pt x="39" y="180"/>
                    <a:pt x="42" y="185"/>
                    <a:pt x="46" y="191"/>
                  </a:cubicBezTo>
                  <a:cubicBezTo>
                    <a:pt x="58" y="210"/>
                    <a:pt x="76" y="238"/>
                    <a:pt x="80" y="273"/>
                  </a:cubicBezTo>
                  <a:cubicBezTo>
                    <a:pt x="83" y="275"/>
                    <a:pt x="95" y="282"/>
                    <a:pt x="106" y="278"/>
                  </a:cubicBezTo>
                  <a:cubicBezTo>
                    <a:pt x="113" y="275"/>
                    <a:pt x="120" y="273"/>
                    <a:pt x="128" y="272"/>
                  </a:cubicBezTo>
                  <a:cubicBezTo>
                    <a:pt x="126" y="257"/>
                    <a:pt x="115" y="184"/>
                    <a:pt x="116" y="172"/>
                  </a:cubicBezTo>
                  <a:cubicBezTo>
                    <a:pt x="116" y="167"/>
                    <a:pt x="117" y="161"/>
                    <a:pt x="118" y="155"/>
                  </a:cubicBezTo>
                  <a:cubicBezTo>
                    <a:pt x="120" y="145"/>
                    <a:pt x="122" y="135"/>
                    <a:pt x="121" y="129"/>
                  </a:cubicBezTo>
                  <a:cubicBezTo>
                    <a:pt x="119" y="117"/>
                    <a:pt x="123" y="99"/>
                    <a:pt x="130" y="81"/>
                  </a:cubicBezTo>
                  <a:cubicBezTo>
                    <a:pt x="134" y="70"/>
                    <a:pt x="139" y="25"/>
                    <a:pt x="141" y="0"/>
                  </a:cubicBezTo>
                  <a:cubicBezTo>
                    <a:pt x="132" y="5"/>
                    <a:pt x="124" y="10"/>
                    <a:pt x="116" y="14"/>
                  </a:cubicBezTo>
                  <a:cubicBezTo>
                    <a:pt x="107" y="18"/>
                    <a:pt x="92" y="22"/>
                    <a:pt x="77" y="26"/>
                  </a:cubicBezTo>
                  <a:cubicBezTo>
                    <a:pt x="67" y="29"/>
                    <a:pt x="56" y="31"/>
                    <a:pt x="49" y="34"/>
                  </a:cubicBezTo>
                  <a:cubicBezTo>
                    <a:pt x="41" y="37"/>
                    <a:pt x="31" y="38"/>
                    <a:pt x="19" y="40"/>
                  </a:cubicBezTo>
                  <a:cubicBezTo>
                    <a:pt x="15" y="40"/>
                    <a:pt x="9" y="41"/>
                    <a:pt x="4" y="41"/>
                  </a:cubicBezTo>
                  <a:cubicBezTo>
                    <a:pt x="3" y="45"/>
                    <a:pt x="0" y="54"/>
                    <a:pt x="4" y="62"/>
                  </a:cubicBezTo>
                  <a:cubicBezTo>
                    <a:pt x="5" y="64"/>
                    <a:pt x="6" y="66"/>
                    <a:pt x="7" y="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9151" fontAlgn="auto">
                <a:spcBef>
                  <a:spcPts val="0"/>
                </a:spcBef>
                <a:spcAft>
                  <a:spcPts val="0"/>
                </a:spcAft>
              </a:pPr>
              <a:endParaRPr kumimoji="0" lang="en-US" sz="2417">
                <a:solidFill>
                  <a:prstClr val="black"/>
                </a:solidFill>
                <a:latin typeface="Century Gothic" panose="020F0302020204030204"/>
                <a:ea typeface="+mn-ea"/>
              </a:endParaRPr>
            </a:p>
          </p:txBody>
        </p:sp>
        <p:sp>
          <p:nvSpPr>
            <p:cNvPr id="22" name="Freeform 23">
              <a:extLst>
                <a:ext uri="{FF2B5EF4-FFF2-40B4-BE49-F238E27FC236}">
                  <a16:creationId xmlns:a16="http://schemas.microsoft.com/office/drawing/2014/main" id="{D918A18B-9544-45A8-B769-841823F6C93B}"/>
                </a:ext>
              </a:extLst>
            </p:cNvPr>
            <p:cNvSpPr>
              <a:spLocks/>
            </p:cNvSpPr>
            <p:nvPr/>
          </p:nvSpPr>
          <p:spPr bwMode="auto">
            <a:xfrm>
              <a:off x="10173835" y="1843332"/>
              <a:ext cx="287338" cy="569913"/>
            </a:xfrm>
            <a:custGeom>
              <a:avLst/>
              <a:gdLst>
                <a:gd name="T0" fmla="*/ 6 w 144"/>
                <a:gd name="T1" fmla="*/ 143 h 286"/>
                <a:gd name="T2" fmla="*/ 3 w 144"/>
                <a:gd name="T3" fmla="*/ 172 h 286"/>
                <a:gd name="T4" fmla="*/ 1 w 144"/>
                <a:gd name="T5" fmla="*/ 189 h 286"/>
                <a:gd name="T6" fmla="*/ 13 w 144"/>
                <a:gd name="T7" fmla="*/ 286 h 286"/>
                <a:gd name="T8" fmla="*/ 19 w 144"/>
                <a:gd name="T9" fmla="*/ 285 h 286"/>
                <a:gd name="T10" fmla="*/ 43 w 144"/>
                <a:gd name="T11" fmla="*/ 281 h 286"/>
                <a:gd name="T12" fmla="*/ 110 w 144"/>
                <a:gd name="T13" fmla="*/ 249 h 286"/>
                <a:gd name="T14" fmla="*/ 139 w 144"/>
                <a:gd name="T15" fmla="*/ 235 h 286"/>
                <a:gd name="T16" fmla="*/ 144 w 144"/>
                <a:gd name="T17" fmla="*/ 201 h 286"/>
                <a:gd name="T18" fmla="*/ 125 w 144"/>
                <a:gd name="T19" fmla="*/ 195 h 286"/>
                <a:gd name="T20" fmla="*/ 101 w 144"/>
                <a:gd name="T21" fmla="*/ 167 h 286"/>
                <a:gd name="T22" fmla="*/ 42 w 144"/>
                <a:gd name="T23" fmla="*/ 0 h 286"/>
                <a:gd name="T24" fmla="*/ 26 w 144"/>
                <a:gd name="T25" fmla="*/ 11 h 286"/>
                <a:gd name="T26" fmla="*/ 14 w 144"/>
                <a:gd name="T27" fmla="*/ 100 h 286"/>
                <a:gd name="T28" fmla="*/ 6 w 144"/>
                <a:gd name="T29" fmla="*/ 143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4" h="286">
                  <a:moveTo>
                    <a:pt x="6" y="143"/>
                  </a:moveTo>
                  <a:cubicBezTo>
                    <a:pt x="7" y="152"/>
                    <a:pt x="5" y="162"/>
                    <a:pt x="3" y="172"/>
                  </a:cubicBezTo>
                  <a:cubicBezTo>
                    <a:pt x="2" y="178"/>
                    <a:pt x="1" y="184"/>
                    <a:pt x="1" y="189"/>
                  </a:cubicBezTo>
                  <a:cubicBezTo>
                    <a:pt x="0" y="198"/>
                    <a:pt x="9" y="260"/>
                    <a:pt x="13" y="286"/>
                  </a:cubicBezTo>
                  <a:cubicBezTo>
                    <a:pt x="15" y="286"/>
                    <a:pt x="17" y="286"/>
                    <a:pt x="19" y="285"/>
                  </a:cubicBezTo>
                  <a:cubicBezTo>
                    <a:pt x="26" y="284"/>
                    <a:pt x="34" y="282"/>
                    <a:pt x="43" y="281"/>
                  </a:cubicBezTo>
                  <a:cubicBezTo>
                    <a:pt x="68" y="275"/>
                    <a:pt x="101" y="256"/>
                    <a:pt x="110" y="249"/>
                  </a:cubicBezTo>
                  <a:cubicBezTo>
                    <a:pt x="117" y="244"/>
                    <a:pt x="127" y="236"/>
                    <a:pt x="139" y="235"/>
                  </a:cubicBezTo>
                  <a:cubicBezTo>
                    <a:pt x="139" y="228"/>
                    <a:pt x="141" y="215"/>
                    <a:pt x="144" y="201"/>
                  </a:cubicBezTo>
                  <a:cubicBezTo>
                    <a:pt x="140" y="200"/>
                    <a:pt x="133" y="198"/>
                    <a:pt x="125" y="195"/>
                  </a:cubicBezTo>
                  <a:cubicBezTo>
                    <a:pt x="109" y="190"/>
                    <a:pt x="101" y="168"/>
                    <a:pt x="101" y="167"/>
                  </a:cubicBezTo>
                  <a:cubicBezTo>
                    <a:pt x="42" y="0"/>
                    <a:pt x="42" y="0"/>
                    <a:pt x="42" y="0"/>
                  </a:cubicBezTo>
                  <a:cubicBezTo>
                    <a:pt x="37" y="4"/>
                    <a:pt x="32" y="7"/>
                    <a:pt x="26" y="11"/>
                  </a:cubicBezTo>
                  <a:cubicBezTo>
                    <a:pt x="25" y="25"/>
                    <a:pt x="20" y="86"/>
                    <a:pt x="14" y="100"/>
                  </a:cubicBezTo>
                  <a:cubicBezTo>
                    <a:pt x="8" y="116"/>
                    <a:pt x="5" y="133"/>
                    <a:pt x="6" y="1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9151" fontAlgn="auto">
                <a:spcBef>
                  <a:spcPts val="0"/>
                </a:spcBef>
                <a:spcAft>
                  <a:spcPts val="0"/>
                </a:spcAft>
              </a:pPr>
              <a:endParaRPr kumimoji="0" lang="en-US" sz="2417">
                <a:solidFill>
                  <a:prstClr val="black"/>
                </a:solidFill>
                <a:latin typeface="Century Gothic" panose="020F0302020204030204"/>
                <a:ea typeface="+mn-ea"/>
              </a:endParaRPr>
            </a:p>
          </p:txBody>
        </p:sp>
        <p:sp>
          <p:nvSpPr>
            <p:cNvPr id="23" name="Freeform 24">
              <a:extLst>
                <a:ext uri="{FF2B5EF4-FFF2-40B4-BE49-F238E27FC236}">
                  <a16:creationId xmlns:a16="http://schemas.microsoft.com/office/drawing/2014/main" id="{E47B8EF3-8FB8-4595-9A7C-82D8D72F5F75}"/>
                </a:ext>
              </a:extLst>
            </p:cNvPr>
            <p:cNvSpPr>
              <a:spLocks/>
            </p:cNvSpPr>
            <p:nvPr/>
          </p:nvSpPr>
          <p:spPr bwMode="auto">
            <a:xfrm>
              <a:off x="9473747" y="3434007"/>
              <a:ext cx="0" cy="1588"/>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9151" fontAlgn="auto">
                <a:spcBef>
                  <a:spcPts val="0"/>
                </a:spcBef>
                <a:spcAft>
                  <a:spcPts val="0"/>
                </a:spcAft>
              </a:pPr>
              <a:endParaRPr kumimoji="0" lang="en-US" sz="2417">
                <a:solidFill>
                  <a:prstClr val="black"/>
                </a:solidFill>
                <a:latin typeface="Century Gothic" panose="020F0302020204030204"/>
                <a:ea typeface="+mn-ea"/>
              </a:endParaRPr>
            </a:p>
          </p:txBody>
        </p:sp>
        <p:sp>
          <p:nvSpPr>
            <p:cNvPr id="24" name="Freeform 25">
              <a:extLst>
                <a:ext uri="{FF2B5EF4-FFF2-40B4-BE49-F238E27FC236}">
                  <a16:creationId xmlns:a16="http://schemas.microsoft.com/office/drawing/2014/main" id="{C1276D15-E01E-4D30-9BEF-70DFE4225127}"/>
                </a:ext>
              </a:extLst>
            </p:cNvPr>
            <p:cNvSpPr>
              <a:spLocks/>
            </p:cNvSpPr>
            <p:nvPr/>
          </p:nvSpPr>
          <p:spPr bwMode="auto">
            <a:xfrm>
              <a:off x="8870497" y="3319707"/>
              <a:ext cx="725488" cy="608013"/>
            </a:xfrm>
            <a:custGeom>
              <a:avLst/>
              <a:gdLst>
                <a:gd name="T0" fmla="*/ 324 w 364"/>
                <a:gd name="T1" fmla="*/ 35 h 305"/>
                <a:gd name="T2" fmla="*/ 342 w 364"/>
                <a:gd name="T3" fmla="*/ 35 h 305"/>
                <a:gd name="T4" fmla="*/ 357 w 364"/>
                <a:gd name="T5" fmla="*/ 36 h 305"/>
                <a:gd name="T6" fmla="*/ 364 w 364"/>
                <a:gd name="T7" fmla="*/ 30 h 305"/>
                <a:gd name="T8" fmla="*/ 336 w 364"/>
                <a:gd name="T9" fmla="*/ 10 h 305"/>
                <a:gd name="T10" fmla="*/ 309 w 364"/>
                <a:gd name="T11" fmla="*/ 27 h 305"/>
                <a:gd name="T12" fmla="*/ 290 w 364"/>
                <a:gd name="T13" fmla="*/ 29 h 305"/>
                <a:gd name="T14" fmla="*/ 269 w 364"/>
                <a:gd name="T15" fmla="*/ 31 h 305"/>
                <a:gd name="T16" fmla="*/ 269 w 364"/>
                <a:gd name="T17" fmla="*/ 32 h 305"/>
                <a:gd name="T18" fmla="*/ 268 w 364"/>
                <a:gd name="T19" fmla="*/ 32 h 305"/>
                <a:gd name="T20" fmla="*/ 257 w 364"/>
                <a:gd name="T21" fmla="*/ 43 h 305"/>
                <a:gd name="T22" fmla="*/ 233 w 364"/>
                <a:gd name="T23" fmla="*/ 58 h 305"/>
                <a:gd name="T24" fmla="*/ 223 w 364"/>
                <a:gd name="T25" fmla="*/ 30 h 305"/>
                <a:gd name="T26" fmla="*/ 219 w 364"/>
                <a:gd name="T27" fmla="*/ 17 h 305"/>
                <a:gd name="T28" fmla="*/ 191 w 364"/>
                <a:gd name="T29" fmla="*/ 26 h 305"/>
                <a:gd name="T30" fmla="*/ 157 w 364"/>
                <a:gd name="T31" fmla="*/ 34 h 305"/>
                <a:gd name="T32" fmla="*/ 139 w 364"/>
                <a:gd name="T33" fmla="*/ 15 h 305"/>
                <a:gd name="T34" fmla="*/ 138 w 364"/>
                <a:gd name="T35" fmla="*/ 15 h 305"/>
                <a:gd name="T36" fmla="*/ 138 w 364"/>
                <a:gd name="T37" fmla="*/ 15 h 305"/>
                <a:gd name="T38" fmla="*/ 130 w 364"/>
                <a:gd name="T39" fmla="*/ 0 h 305"/>
                <a:gd name="T40" fmla="*/ 113 w 364"/>
                <a:gd name="T41" fmla="*/ 52 h 305"/>
                <a:gd name="T42" fmla="*/ 90 w 364"/>
                <a:gd name="T43" fmla="*/ 69 h 305"/>
                <a:gd name="T44" fmla="*/ 67 w 364"/>
                <a:gd name="T45" fmla="*/ 86 h 305"/>
                <a:gd name="T46" fmla="*/ 58 w 364"/>
                <a:gd name="T47" fmla="*/ 110 h 305"/>
                <a:gd name="T48" fmla="*/ 53 w 364"/>
                <a:gd name="T49" fmla="*/ 126 h 305"/>
                <a:gd name="T50" fmla="*/ 43 w 364"/>
                <a:gd name="T51" fmla="*/ 137 h 305"/>
                <a:gd name="T52" fmla="*/ 34 w 364"/>
                <a:gd name="T53" fmla="*/ 148 h 305"/>
                <a:gd name="T54" fmla="*/ 3 w 364"/>
                <a:gd name="T55" fmla="*/ 203 h 305"/>
                <a:gd name="T56" fmla="*/ 0 w 364"/>
                <a:gd name="T57" fmla="*/ 214 h 305"/>
                <a:gd name="T58" fmla="*/ 28 w 364"/>
                <a:gd name="T59" fmla="*/ 262 h 305"/>
                <a:gd name="T60" fmla="*/ 56 w 364"/>
                <a:gd name="T61" fmla="*/ 292 h 305"/>
                <a:gd name="T62" fmla="*/ 85 w 364"/>
                <a:gd name="T63" fmla="*/ 305 h 305"/>
                <a:gd name="T64" fmla="*/ 118 w 364"/>
                <a:gd name="T65" fmla="*/ 297 h 305"/>
                <a:gd name="T66" fmla="*/ 136 w 364"/>
                <a:gd name="T67" fmla="*/ 292 h 305"/>
                <a:gd name="T68" fmla="*/ 192 w 364"/>
                <a:gd name="T69" fmla="*/ 268 h 305"/>
                <a:gd name="T70" fmla="*/ 214 w 364"/>
                <a:gd name="T71" fmla="*/ 226 h 305"/>
                <a:gd name="T72" fmla="*/ 227 w 364"/>
                <a:gd name="T73" fmla="*/ 154 h 305"/>
                <a:gd name="T74" fmla="*/ 228 w 364"/>
                <a:gd name="T75" fmla="*/ 152 h 305"/>
                <a:gd name="T76" fmla="*/ 230 w 364"/>
                <a:gd name="T77" fmla="*/ 151 h 305"/>
                <a:gd name="T78" fmla="*/ 245 w 364"/>
                <a:gd name="T79" fmla="*/ 147 h 305"/>
                <a:gd name="T80" fmla="*/ 273 w 364"/>
                <a:gd name="T81" fmla="*/ 96 h 305"/>
                <a:gd name="T82" fmla="*/ 273 w 364"/>
                <a:gd name="T83" fmla="*/ 96 h 305"/>
                <a:gd name="T84" fmla="*/ 273 w 364"/>
                <a:gd name="T85" fmla="*/ 95 h 305"/>
                <a:gd name="T86" fmla="*/ 302 w 364"/>
                <a:gd name="T87" fmla="*/ 57 h 305"/>
                <a:gd name="T88" fmla="*/ 307 w 364"/>
                <a:gd name="T89" fmla="*/ 46 h 305"/>
                <a:gd name="T90" fmla="*/ 324 w 364"/>
                <a:gd name="T91" fmla="*/ 35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64" h="305">
                  <a:moveTo>
                    <a:pt x="324" y="35"/>
                  </a:moveTo>
                  <a:cubicBezTo>
                    <a:pt x="328" y="35"/>
                    <a:pt x="335" y="35"/>
                    <a:pt x="342" y="35"/>
                  </a:cubicBezTo>
                  <a:cubicBezTo>
                    <a:pt x="348" y="35"/>
                    <a:pt x="354" y="36"/>
                    <a:pt x="357" y="36"/>
                  </a:cubicBezTo>
                  <a:cubicBezTo>
                    <a:pt x="359" y="36"/>
                    <a:pt x="362" y="33"/>
                    <a:pt x="364" y="30"/>
                  </a:cubicBezTo>
                  <a:cubicBezTo>
                    <a:pt x="357" y="24"/>
                    <a:pt x="341" y="22"/>
                    <a:pt x="336" y="10"/>
                  </a:cubicBezTo>
                  <a:cubicBezTo>
                    <a:pt x="314" y="14"/>
                    <a:pt x="319" y="21"/>
                    <a:pt x="309" y="27"/>
                  </a:cubicBezTo>
                  <a:cubicBezTo>
                    <a:pt x="303" y="31"/>
                    <a:pt x="301" y="27"/>
                    <a:pt x="290" y="29"/>
                  </a:cubicBezTo>
                  <a:cubicBezTo>
                    <a:pt x="284" y="30"/>
                    <a:pt x="274" y="27"/>
                    <a:pt x="269" y="31"/>
                  </a:cubicBezTo>
                  <a:cubicBezTo>
                    <a:pt x="269" y="32"/>
                    <a:pt x="269" y="32"/>
                    <a:pt x="269" y="32"/>
                  </a:cubicBezTo>
                  <a:cubicBezTo>
                    <a:pt x="268" y="32"/>
                    <a:pt x="268" y="32"/>
                    <a:pt x="268" y="32"/>
                  </a:cubicBezTo>
                  <a:cubicBezTo>
                    <a:pt x="266" y="33"/>
                    <a:pt x="261" y="38"/>
                    <a:pt x="257" y="43"/>
                  </a:cubicBezTo>
                  <a:cubicBezTo>
                    <a:pt x="246" y="55"/>
                    <a:pt x="239" y="63"/>
                    <a:pt x="233" y="58"/>
                  </a:cubicBezTo>
                  <a:cubicBezTo>
                    <a:pt x="230" y="56"/>
                    <a:pt x="228" y="48"/>
                    <a:pt x="223" y="30"/>
                  </a:cubicBezTo>
                  <a:cubicBezTo>
                    <a:pt x="222" y="25"/>
                    <a:pt x="220" y="20"/>
                    <a:pt x="219" y="17"/>
                  </a:cubicBezTo>
                  <a:cubicBezTo>
                    <a:pt x="214" y="18"/>
                    <a:pt x="200" y="23"/>
                    <a:pt x="191" y="26"/>
                  </a:cubicBezTo>
                  <a:cubicBezTo>
                    <a:pt x="167" y="34"/>
                    <a:pt x="160" y="36"/>
                    <a:pt x="157" y="34"/>
                  </a:cubicBezTo>
                  <a:cubicBezTo>
                    <a:pt x="150" y="29"/>
                    <a:pt x="144" y="22"/>
                    <a:pt x="139" y="15"/>
                  </a:cubicBezTo>
                  <a:cubicBezTo>
                    <a:pt x="138" y="15"/>
                    <a:pt x="138" y="15"/>
                    <a:pt x="138" y="15"/>
                  </a:cubicBezTo>
                  <a:cubicBezTo>
                    <a:pt x="138" y="15"/>
                    <a:pt x="138" y="15"/>
                    <a:pt x="138" y="15"/>
                  </a:cubicBezTo>
                  <a:cubicBezTo>
                    <a:pt x="130" y="0"/>
                    <a:pt x="130" y="0"/>
                    <a:pt x="130" y="0"/>
                  </a:cubicBezTo>
                  <a:cubicBezTo>
                    <a:pt x="126" y="16"/>
                    <a:pt x="118" y="45"/>
                    <a:pt x="113" y="52"/>
                  </a:cubicBezTo>
                  <a:cubicBezTo>
                    <a:pt x="109" y="57"/>
                    <a:pt x="99" y="63"/>
                    <a:pt x="90" y="69"/>
                  </a:cubicBezTo>
                  <a:cubicBezTo>
                    <a:pt x="80" y="75"/>
                    <a:pt x="69" y="82"/>
                    <a:pt x="67" y="86"/>
                  </a:cubicBezTo>
                  <a:cubicBezTo>
                    <a:pt x="64" y="91"/>
                    <a:pt x="61" y="101"/>
                    <a:pt x="58" y="110"/>
                  </a:cubicBezTo>
                  <a:cubicBezTo>
                    <a:pt x="56" y="116"/>
                    <a:pt x="55" y="122"/>
                    <a:pt x="53" y="126"/>
                  </a:cubicBezTo>
                  <a:cubicBezTo>
                    <a:pt x="51" y="131"/>
                    <a:pt x="47" y="134"/>
                    <a:pt x="43" y="137"/>
                  </a:cubicBezTo>
                  <a:cubicBezTo>
                    <a:pt x="38" y="140"/>
                    <a:pt x="34" y="143"/>
                    <a:pt x="34" y="148"/>
                  </a:cubicBezTo>
                  <a:cubicBezTo>
                    <a:pt x="33" y="162"/>
                    <a:pt x="8" y="198"/>
                    <a:pt x="3" y="203"/>
                  </a:cubicBezTo>
                  <a:cubicBezTo>
                    <a:pt x="0" y="207"/>
                    <a:pt x="0" y="212"/>
                    <a:pt x="0" y="214"/>
                  </a:cubicBezTo>
                  <a:cubicBezTo>
                    <a:pt x="28" y="262"/>
                    <a:pt x="28" y="262"/>
                    <a:pt x="28" y="262"/>
                  </a:cubicBezTo>
                  <a:cubicBezTo>
                    <a:pt x="56" y="292"/>
                    <a:pt x="56" y="292"/>
                    <a:pt x="56" y="292"/>
                  </a:cubicBezTo>
                  <a:cubicBezTo>
                    <a:pt x="61" y="296"/>
                    <a:pt x="75" y="305"/>
                    <a:pt x="85" y="305"/>
                  </a:cubicBezTo>
                  <a:cubicBezTo>
                    <a:pt x="93" y="305"/>
                    <a:pt x="107" y="301"/>
                    <a:pt x="118" y="297"/>
                  </a:cubicBezTo>
                  <a:cubicBezTo>
                    <a:pt x="126" y="295"/>
                    <a:pt x="132" y="293"/>
                    <a:pt x="136" y="292"/>
                  </a:cubicBezTo>
                  <a:cubicBezTo>
                    <a:pt x="144" y="292"/>
                    <a:pt x="183" y="275"/>
                    <a:pt x="192" y="268"/>
                  </a:cubicBezTo>
                  <a:cubicBezTo>
                    <a:pt x="200" y="260"/>
                    <a:pt x="212" y="236"/>
                    <a:pt x="214" y="226"/>
                  </a:cubicBezTo>
                  <a:cubicBezTo>
                    <a:pt x="215" y="215"/>
                    <a:pt x="227" y="157"/>
                    <a:pt x="227" y="154"/>
                  </a:cubicBezTo>
                  <a:cubicBezTo>
                    <a:pt x="228" y="152"/>
                    <a:pt x="228" y="152"/>
                    <a:pt x="228" y="152"/>
                  </a:cubicBezTo>
                  <a:cubicBezTo>
                    <a:pt x="230" y="151"/>
                    <a:pt x="230" y="151"/>
                    <a:pt x="230" y="151"/>
                  </a:cubicBezTo>
                  <a:cubicBezTo>
                    <a:pt x="245" y="147"/>
                    <a:pt x="245" y="147"/>
                    <a:pt x="245" y="147"/>
                  </a:cubicBezTo>
                  <a:cubicBezTo>
                    <a:pt x="273" y="96"/>
                    <a:pt x="273" y="96"/>
                    <a:pt x="273" y="96"/>
                  </a:cubicBezTo>
                  <a:cubicBezTo>
                    <a:pt x="273" y="96"/>
                    <a:pt x="273" y="96"/>
                    <a:pt x="273" y="96"/>
                  </a:cubicBezTo>
                  <a:cubicBezTo>
                    <a:pt x="273" y="95"/>
                    <a:pt x="273" y="95"/>
                    <a:pt x="273" y="95"/>
                  </a:cubicBezTo>
                  <a:cubicBezTo>
                    <a:pt x="287" y="79"/>
                    <a:pt x="301" y="60"/>
                    <a:pt x="302" y="57"/>
                  </a:cubicBezTo>
                  <a:cubicBezTo>
                    <a:pt x="302" y="54"/>
                    <a:pt x="304" y="51"/>
                    <a:pt x="307" y="46"/>
                  </a:cubicBezTo>
                  <a:cubicBezTo>
                    <a:pt x="309" y="43"/>
                    <a:pt x="316" y="35"/>
                    <a:pt x="324" y="3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9151" fontAlgn="auto">
                <a:spcBef>
                  <a:spcPts val="0"/>
                </a:spcBef>
                <a:spcAft>
                  <a:spcPts val="0"/>
                </a:spcAft>
              </a:pPr>
              <a:endParaRPr kumimoji="0" lang="en-US" sz="2417">
                <a:solidFill>
                  <a:prstClr val="black"/>
                </a:solidFill>
                <a:latin typeface="Century Gothic" panose="020F0302020204030204"/>
                <a:ea typeface="+mn-ea"/>
              </a:endParaRPr>
            </a:p>
          </p:txBody>
        </p:sp>
        <p:sp>
          <p:nvSpPr>
            <p:cNvPr id="25" name="Freeform 26">
              <a:extLst>
                <a:ext uri="{FF2B5EF4-FFF2-40B4-BE49-F238E27FC236}">
                  <a16:creationId xmlns:a16="http://schemas.microsoft.com/office/drawing/2014/main" id="{31D0B47F-7034-48DF-835D-EBB32233FA64}"/>
                </a:ext>
              </a:extLst>
            </p:cNvPr>
            <p:cNvSpPr>
              <a:spLocks/>
            </p:cNvSpPr>
            <p:nvPr/>
          </p:nvSpPr>
          <p:spPr bwMode="auto">
            <a:xfrm>
              <a:off x="3596822" y="2884732"/>
              <a:ext cx="969963" cy="1204913"/>
            </a:xfrm>
            <a:custGeom>
              <a:avLst/>
              <a:gdLst>
                <a:gd name="T0" fmla="*/ 487 w 487"/>
                <a:gd name="T1" fmla="*/ 174 h 605"/>
                <a:gd name="T2" fmla="*/ 314 w 487"/>
                <a:gd name="T3" fmla="*/ 150 h 605"/>
                <a:gd name="T4" fmla="*/ 314 w 487"/>
                <a:gd name="T5" fmla="*/ 150 h 605"/>
                <a:gd name="T6" fmla="*/ 314 w 487"/>
                <a:gd name="T7" fmla="*/ 150 h 605"/>
                <a:gd name="T8" fmla="*/ 321 w 487"/>
                <a:gd name="T9" fmla="*/ 76 h 605"/>
                <a:gd name="T10" fmla="*/ 326 w 487"/>
                <a:gd name="T11" fmla="*/ 47 h 605"/>
                <a:gd name="T12" fmla="*/ 100 w 487"/>
                <a:gd name="T13" fmla="*/ 0 h 605"/>
                <a:gd name="T14" fmla="*/ 20 w 487"/>
                <a:gd name="T15" fmla="*/ 431 h 605"/>
                <a:gd name="T16" fmla="*/ 0 w 487"/>
                <a:gd name="T17" fmla="*/ 523 h 605"/>
                <a:gd name="T18" fmla="*/ 416 w 487"/>
                <a:gd name="T19" fmla="*/ 605 h 605"/>
                <a:gd name="T20" fmla="*/ 487 w 487"/>
                <a:gd name="T21" fmla="*/ 174 h 6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87" h="605">
                  <a:moveTo>
                    <a:pt x="487" y="174"/>
                  </a:moveTo>
                  <a:cubicBezTo>
                    <a:pt x="429" y="166"/>
                    <a:pt x="372" y="158"/>
                    <a:pt x="314" y="150"/>
                  </a:cubicBezTo>
                  <a:cubicBezTo>
                    <a:pt x="314" y="150"/>
                    <a:pt x="314" y="150"/>
                    <a:pt x="314" y="150"/>
                  </a:cubicBezTo>
                  <a:cubicBezTo>
                    <a:pt x="314" y="150"/>
                    <a:pt x="314" y="150"/>
                    <a:pt x="314" y="150"/>
                  </a:cubicBezTo>
                  <a:cubicBezTo>
                    <a:pt x="309" y="148"/>
                    <a:pt x="308" y="145"/>
                    <a:pt x="321" y="76"/>
                  </a:cubicBezTo>
                  <a:cubicBezTo>
                    <a:pt x="323" y="66"/>
                    <a:pt x="324" y="56"/>
                    <a:pt x="326" y="47"/>
                  </a:cubicBezTo>
                  <a:cubicBezTo>
                    <a:pt x="100" y="0"/>
                    <a:pt x="100" y="0"/>
                    <a:pt x="100" y="0"/>
                  </a:cubicBezTo>
                  <a:cubicBezTo>
                    <a:pt x="93" y="38"/>
                    <a:pt x="20" y="431"/>
                    <a:pt x="20" y="431"/>
                  </a:cubicBezTo>
                  <a:cubicBezTo>
                    <a:pt x="14" y="459"/>
                    <a:pt x="6" y="492"/>
                    <a:pt x="0" y="523"/>
                  </a:cubicBezTo>
                  <a:cubicBezTo>
                    <a:pt x="37" y="530"/>
                    <a:pt x="362" y="595"/>
                    <a:pt x="416" y="605"/>
                  </a:cubicBezTo>
                  <a:lnTo>
                    <a:pt x="487" y="17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9151" fontAlgn="auto">
                <a:spcBef>
                  <a:spcPts val="0"/>
                </a:spcBef>
                <a:spcAft>
                  <a:spcPts val="0"/>
                </a:spcAft>
              </a:pPr>
              <a:endParaRPr kumimoji="0" lang="en-US" sz="2417">
                <a:solidFill>
                  <a:prstClr val="black"/>
                </a:solidFill>
                <a:latin typeface="Century Gothic" panose="020F0302020204030204"/>
                <a:ea typeface="+mn-ea"/>
              </a:endParaRPr>
            </a:p>
          </p:txBody>
        </p:sp>
        <p:sp>
          <p:nvSpPr>
            <p:cNvPr id="26" name="Freeform 27">
              <a:extLst>
                <a:ext uri="{FF2B5EF4-FFF2-40B4-BE49-F238E27FC236}">
                  <a16:creationId xmlns:a16="http://schemas.microsoft.com/office/drawing/2014/main" id="{44E7455D-D30E-4683-8DC5-3F320450B7D8}"/>
                </a:ext>
              </a:extLst>
            </p:cNvPr>
            <p:cNvSpPr>
              <a:spLocks/>
            </p:cNvSpPr>
            <p:nvPr/>
          </p:nvSpPr>
          <p:spPr bwMode="auto">
            <a:xfrm>
              <a:off x="2730047" y="2676769"/>
              <a:ext cx="1050925" cy="1644650"/>
            </a:xfrm>
            <a:custGeom>
              <a:avLst/>
              <a:gdLst>
                <a:gd name="T0" fmla="*/ 360 w 527"/>
                <a:gd name="T1" fmla="*/ 715 h 826"/>
                <a:gd name="T2" fmla="*/ 400 w 527"/>
                <a:gd name="T3" fmla="*/ 727 h 826"/>
                <a:gd name="T4" fmla="*/ 405 w 527"/>
                <a:gd name="T5" fmla="*/ 727 h 826"/>
                <a:gd name="T6" fmla="*/ 409 w 527"/>
                <a:gd name="T7" fmla="*/ 716 h 826"/>
                <a:gd name="T8" fmla="*/ 447 w 527"/>
                <a:gd name="T9" fmla="*/ 534 h 826"/>
                <a:gd name="T10" fmla="*/ 527 w 527"/>
                <a:gd name="T11" fmla="*/ 102 h 826"/>
                <a:gd name="T12" fmla="*/ 314 w 527"/>
                <a:gd name="T13" fmla="*/ 57 h 826"/>
                <a:gd name="T14" fmla="*/ 313 w 527"/>
                <a:gd name="T15" fmla="*/ 58 h 826"/>
                <a:gd name="T16" fmla="*/ 309 w 527"/>
                <a:gd name="T17" fmla="*/ 57 h 826"/>
                <a:gd name="T18" fmla="*/ 83 w 527"/>
                <a:gd name="T19" fmla="*/ 0 h 826"/>
                <a:gd name="T20" fmla="*/ 0 w 527"/>
                <a:gd name="T21" fmla="*/ 312 h 826"/>
                <a:gd name="T22" fmla="*/ 330 w 527"/>
                <a:gd name="T23" fmla="*/ 826 h 826"/>
                <a:gd name="T24" fmla="*/ 330 w 527"/>
                <a:gd name="T25" fmla="*/ 826 h 826"/>
                <a:gd name="T26" fmla="*/ 340 w 527"/>
                <a:gd name="T27" fmla="*/ 802 h 826"/>
                <a:gd name="T28" fmla="*/ 341 w 527"/>
                <a:gd name="T29" fmla="*/ 751 h 826"/>
                <a:gd name="T30" fmla="*/ 341 w 527"/>
                <a:gd name="T31" fmla="*/ 742 h 826"/>
                <a:gd name="T32" fmla="*/ 360 w 527"/>
                <a:gd name="T33" fmla="*/ 715 h 8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27" h="826">
                  <a:moveTo>
                    <a:pt x="360" y="715"/>
                  </a:moveTo>
                  <a:cubicBezTo>
                    <a:pt x="370" y="715"/>
                    <a:pt x="400" y="727"/>
                    <a:pt x="400" y="727"/>
                  </a:cubicBezTo>
                  <a:cubicBezTo>
                    <a:pt x="402" y="728"/>
                    <a:pt x="403" y="728"/>
                    <a:pt x="405" y="727"/>
                  </a:cubicBezTo>
                  <a:cubicBezTo>
                    <a:pt x="408" y="725"/>
                    <a:pt x="409" y="721"/>
                    <a:pt x="409" y="716"/>
                  </a:cubicBezTo>
                  <a:cubicBezTo>
                    <a:pt x="409" y="706"/>
                    <a:pt x="443" y="551"/>
                    <a:pt x="447" y="534"/>
                  </a:cubicBezTo>
                  <a:cubicBezTo>
                    <a:pt x="527" y="102"/>
                    <a:pt x="527" y="102"/>
                    <a:pt x="527" y="102"/>
                  </a:cubicBezTo>
                  <a:cubicBezTo>
                    <a:pt x="314" y="57"/>
                    <a:pt x="314" y="57"/>
                    <a:pt x="314" y="57"/>
                  </a:cubicBezTo>
                  <a:cubicBezTo>
                    <a:pt x="313" y="58"/>
                    <a:pt x="313" y="58"/>
                    <a:pt x="313" y="58"/>
                  </a:cubicBezTo>
                  <a:cubicBezTo>
                    <a:pt x="309" y="57"/>
                    <a:pt x="309" y="57"/>
                    <a:pt x="309" y="57"/>
                  </a:cubicBezTo>
                  <a:cubicBezTo>
                    <a:pt x="308" y="57"/>
                    <a:pt x="178" y="29"/>
                    <a:pt x="83" y="0"/>
                  </a:cubicBezTo>
                  <a:cubicBezTo>
                    <a:pt x="0" y="312"/>
                    <a:pt x="0" y="312"/>
                    <a:pt x="0" y="312"/>
                  </a:cubicBezTo>
                  <a:cubicBezTo>
                    <a:pt x="330" y="826"/>
                    <a:pt x="330" y="826"/>
                    <a:pt x="330" y="826"/>
                  </a:cubicBezTo>
                  <a:cubicBezTo>
                    <a:pt x="330" y="826"/>
                    <a:pt x="330" y="826"/>
                    <a:pt x="330" y="826"/>
                  </a:cubicBezTo>
                  <a:cubicBezTo>
                    <a:pt x="333" y="822"/>
                    <a:pt x="338" y="815"/>
                    <a:pt x="340" y="802"/>
                  </a:cubicBezTo>
                  <a:cubicBezTo>
                    <a:pt x="343" y="785"/>
                    <a:pt x="342" y="764"/>
                    <a:pt x="341" y="751"/>
                  </a:cubicBezTo>
                  <a:cubicBezTo>
                    <a:pt x="341" y="747"/>
                    <a:pt x="341" y="744"/>
                    <a:pt x="341" y="742"/>
                  </a:cubicBezTo>
                  <a:cubicBezTo>
                    <a:pt x="341" y="733"/>
                    <a:pt x="349" y="715"/>
                    <a:pt x="360" y="7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9151" fontAlgn="auto">
                <a:spcBef>
                  <a:spcPts val="0"/>
                </a:spcBef>
                <a:spcAft>
                  <a:spcPts val="0"/>
                </a:spcAft>
              </a:pPr>
              <a:endParaRPr kumimoji="0" lang="en-US" sz="2417">
                <a:solidFill>
                  <a:prstClr val="black"/>
                </a:solidFill>
                <a:latin typeface="Century Gothic" panose="020F0302020204030204"/>
                <a:ea typeface="+mn-ea"/>
              </a:endParaRPr>
            </a:p>
          </p:txBody>
        </p:sp>
        <p:sp>
          <p:nvSpPr>
            <p:cNvPr id="27" name="Freeform 28">
              <a:extLst>
                <a:ext uri="{FF2B5EF4-FFF2-40B4-BE49-F238E27FC236}">
                  <a16:creationId xmlns:a16="http://schemas.microsoft.com/office/drawing/2014/main" id="{BA69CEB6-E6D7-41D3-8244-E8DCD6B45FC0}"/>
                </a:ext>
              </a:extLst>
            </p:cNvPr>
            <p:cNvSpPr>
              <a:spLocks/>
            </p:cNvSpPr>
            <p:nvPr/>
          </p:nvSpPr>
          <p:spPr bwMode="auto">
            <a:xfrm>
              <a:off x="5447847" y="1609969"/>
              <a:ext cx="1071563" cy="687388"/>
            </a:xfrm>
            <a:custGeom>
              <a:avLst/>
              <a:gdLst>
                <a:gd name="T0" fmla="*/ 533 w 538"/>
                <a:gd name="T1" fmla="*/ 342 h 345"/>
                <a:gd name="T2" fmla="*/ 538 w 538"/>
                <a:gd name="T3" fmla="*/ 302 h 345"/>
                <a:gd name="T4" fmla="*/ 535 w 538"/>
                <a:gd name="T5" fmla="*/ 280 h 345"/>
                <a:gd name="T6" fmla="*/ 532 w 538"/>
                <a:gd name="T7" fmla="*/ 257 h 345"/>
                <a:gd name="T8" fmla="*/ 534 w 538"/>
                <a:gd name="T9" fmla="*/ 234 h 345"/>
                <a:gd name="T10" fmla="*/ 536 w 538"/>
                <a:gd name="T11" fmla="*/ 213 h 345"/>
                <a:gd name="T12" fmla="*/ 520 w 538"/>
                <a:gd name="T13" fmla="*/ 144 h 345"/>
                <a:gd name="T14" fmla="*/ 510 w 538"/>
                <a:gd name="T15" fmla="*/ 82 h 345"/>
                <a:gd name="T16" fmla="*/ 505 w 538"/>
                <a:gd name="T17" fmla="*/ 20 h 345"/>
                <a:gd name="T18" fmla="*/ 418 w 538"/>
                <a:gd name="T19" fmla="*/ 20 h 345"/>
                <a:gd name="T20" fmla="*/ 382 w 538"/>
                <a:gd name="T21" fmla="*/ 19 h 345"/>
                <a:gd name="T22" fmla="*/ 339 w 538"/>
                <a:gd name="T23" fmla="*/ 18 h 345"/>
                <a:gd name="T24" fmla="*/ 31 w 538"/>
                <a:gd name="T25" fmla="*/ 0 h 345"/>
                <a:gd name="T26" fmla="*/ 0 w 538"/>
                <a:gd name="T27" fmla="*/ 319 h 345"/>
                <a:gd name="T28" fmla="*/ 533 w 538"/>
                <a:gd name="T29" fmla="*/ 342 h 3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38" h="345">
                  <a:moveTo>
                    <a:pt x="533" y="342"/>
                  </a:moveTo>
                  <a:cubicBezTo>
                    <a:pt x="536" y="326"/>
                    <a:pt x="538" y="309"/>
                    <a:pt x="538" y="302"/>
                  </a:cubicBezTo>
                  <a:cubicBezTo>
                    <a:pt x="538" y="297"/>
                    <a:pt x="537" y="289"/>
                    <a:pt x="535" y="280"/>
                  </a:cubicBezTo>
                  <a:cubicBezTo>
                    <a:pt x="533" y="271"/>
                    <a:pt x="532" y="263"/>
                    <a:pt x="532" y="257"/>
                  </a:cubicBezTo>
                  <a:cubicBezTo>
                    <a:pt x="532" y="252"/>
                    <a:pt x="533" y="243"/>
                    <a:pt x="534" y="234"/>
                  </a:cubicBezTo>
                  <a:cubicBezTo>
                    <a:pt x="535" y="226"/>
                    <a:pt x="536" y="219"/>
                    <a:pt x="536" y="213"/>
                  </a:cubicBezTo>
                  <a:cubicBezTo>
                    <a:pt x="537" y="200"/>
                    <a:pt x="530" y="164"/>
                    <a:pt x="520" y="144"/>
                  </a:cubicBezTo>
                  <a:cubicBezTo>
                    <a:pt x="511" y="125"/>
                    <a:pt x="507" y="104"/>
                    <a:pt x="510" y="82"/>
                  </a:cubicBezTo>
                  <a:cubicBezTo>
                    <a:pt x="511" y="69"/>
                    <a:pt x="513" y="39"/>
                    <a:pt x="505" y="20"/>
                  </a:cubicBezTo>
                  <a:cubicBezTo>
                    <a:pt x="478" y="20"/>
                    <a:pt x="432" y="19"/>
                    <a:pt x="418" y="20"/>
                  </a:cubicBezTo>
                  <a:cubicBezTo>
                    <a:pt x="410" y="21"/>
                    <a:pt x="396" y="20"/>
                    <a:pt x="382" y="19"/>
                  </a:cubicBezTo>
                  <a:cubicBezTo>
                    <a:pt x="366" y="18"/>
                    <a:pt x="349" y="17"/>
                    <a:pt x="339" y="18"/>
                  </a:cubicBezTo>
                  <a:cubicBezTo>
                    <a:pt x="318" y="19"/>
                    <a:pt x="68" y="3"/>
                    <a:pt x="31" y="0"/>
                  </a:cubicBezTo>
                  <a:cubicBezTo>
                    <a:pt x="0" y="319"/>
                    <a:pt x="0" y="319"/>
                    <a:pt x="0" y="319"/>
                  </a:cubicBezTo>
                  <a:cubicBezTo>
                    <a:pt x="174" y="337"/>
                    <a:pt x="353" y="345"/>
                    <a:pt x="533" y="3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9151" fontAlgn="auto">
                <a:spcBef>
                  <a:spcPts val="0"/>
                </a:spcBef>
                <a:spcAft>
                  <a:spcPts val="0"/>
                </a:spcAft>
              </a:pPr>
              <a:endParaRPr kumimoji="0" lang="en-US" sz="2417">
                <a:solidFill>
                  <a:prstClr val="black"/>
                </a:solidFill>
                <a:latin typeface="Century Gothic" panose="020F0302020204030204"/>
                <a:ea typeface="+mn-ea"/>
              </a:endParaRPr>
            </a:p>
          </p:txBody>
        </p:sp>
        <p:sp>
          <p:nvSpPr>
            <p:cNvPr id="28" name="Freeform 29">
              <a:extLst>
                <a:ext uri="{FF2B5EF4-FFF2-40B4-BE49-F238E27FC236}">
                  <a16:creationId xmlns:a16="http://schemas.microsoft.com/office/drawing/2014/main" id="{011DCD33-32B4-4E3D-8669-4BFCC25867AE}"/>
                </a:ext>
              </a:extLst>
            </p:cNvPr>
            <p:cNvSpPr>
              <a:spLocks/>
            </p:cNvSpPr>
            <p:nvPr/>
          </p:nvSpPr>
          <p:spPr bwMode="auto">
            <a:xfrm>
              <a:off x="5382760" y="2260844"/>
              <a:ext cx="1190625" cy="744538"/>
            </a:xfrm>
            <a:custGeom>
              <a:avLst/>
              <a:gdLst>
                <a:gd name="T0" fmla="*/ 564 w 598"/>
                <a:gd name="T1" fmla="*/ 23 h 374"/>
                <a:gd name="T2" fmla="*/ 32 w 598"/>
                <a:gd name="T3" fmla="*/ 0 h 374"/>
                <a:gd name="T4" fmla="*/ 21 w 598"/>
                <a:gd name="T5" fmla="*/ 110 h 374"/>
                <a:gd name="T6" fmla="*/ 21 w 598"/>
                <a:gd name="T7" fmla="*/ 114 h 374"/>
                <a:gd name="T8" fmla="*/ 21 w 598"/>
                <a:gd name="T9" fmla="*/ 114 h 374"/>
                <a:gd name="T10" fmla="*/ 0 w 598"/>
                <a:gd name="T11" fmla="*/ 320 h 374"/>
                <a:gd name="T12" fmla="*/ 126 w 598"/>
                <a:gd name="T13" fmla="*/ 333 h 374"/>
                <a:gd name="T14" fmla="*/ 238 w 598"/>
                <a:gd name="T15" fmla="*/ 338 h 374"/>
                <a:gd name="T16" fmla="*/ 298 w 598"/>
                <a:gd name="T17" fmla="*/ 340 h 374"/>
                <a:gd name="T18" fmla="*/ 350 w 598"/>
                <a:gd name="T19" fmla="*/ 339 h 374"/>
                <a:gd name="T20" fmla="*/ 381 w 598"/>
                <a:gd name="T21" fmla="*/ 338 h 374"/>
                <a:gd name="T22" fmla="*/ 397 w 598"/>
                <a:gd name="T23" fmla="*/ 337 h 374"/>
                <a:gd name="T24" fmla="*/ 427 w 598"/>
                <a:gd name="T25" fmla="*/ 342 h 374"/>
                <a:gd name="T26" fmla="*/ 438 w 598"/>
                <a:gd name="T27" fmla="*/ 349 h 374"/>
                <a:gd name="T28" fmla="*/ 462 w 598"/>
                <a:gd name="T29" fmla="*/ 360 h 374"/>
                <a:gd name="T30" fmla="*/ 480 w 598"/>
                <a:gd name="T31" fmla="*/ 358 h 374"/>
                <a:gd name="T32" fmla="*/ 505 w 598"/>
                <a:gd name="T33" fmla="*/ 354 h 374"/>
                <a:gd name="T34" fmla="*/ 581 w 598"/>
                <a:gd name="T35" fmla="*/ 374 h 374"/>
                <a:gd name="T36" fmla="*/ 581 w 598"/>
                <a:gd name="T37" fmla="*/ 349 h 374"/>
                <a:gd name="T38" fmla="*/ 585 w 598"/>
                <a:gd name="T39" fmla="*/ 312 h 374"/>
                <a:gd name="T40" fmla="*/ 596 w 598"/>
                <a:gd name="T41" fmla="*/ 215 h 374"/>
                <a:gd name="T42" fmla="*/ 589 w 598"/>
                <a:gd name="T43" fmla="*/ 73 h 374"/>
                <a:gd name="T44" fmla="*/ 574 w 598"/>
                <a:gd name="T45" fmla="*/ 56 h 374"/>
                <a:gd name="T46" fmla="*/ 563 w 598"/>
                <a:gd name="T47" fmla="*/ 31 h 374"/>
                <a:gd name="T48" fmla="*/ 564 w 598"/>
                <a:gd name="T49" fmla="*/ 23 h 3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98" h="374">
                  <a:moveTo>
                    <a:pt x="564" y="23"/>
                  </a:moveTo>
                  <a:cubicBezTo>
                    <a:pt x="385" y="26"/>
                    <a:pt x="206" y="18"/>
                    <a:pt x="32" y="0"/>
                  </a:cubicBezTo>
                  <a:cubicBezTo>
                    <a:pt x="21" y="110"/>
                    <a:pt x="21" y="110"/>
                    <a:pt x="21" y="110"/>
                  </a:cubicBezTo>
                  <a:cubicBezTo>
                    <a:pt x="21" y="110"/>
                    <a:pt x="21" y="114"/>
                    <a:pt x="21" y="114"/>
                  </a:cubicBezTo>
                  <a:cubicBezTo>
                    <a:pt x="21" y="114"/>
                    <a:pt x="21" y="114"/>
                    <a:pt x="21" y="114"/>
                  </a:cubicBezTo>
                  <a:cubicBezTo>
                    <a:pt x="0" y="320"/>
                    <a:pt x="0" y="320"/>
                    <a:pt x="0" y="320"/>
                  </a:cubicBezTo>
                  <a:cubicBezTo>
                    <a:pt x="19" y="322"/>
                    <a:pt x="105" y="333"/>
                    <a:pt x="126" y="333"/>
                  </a:cubicBezTo>
                  <a:cubicBezTo>
                    <a:pt x="142" y="333"/>
                    <a:pt x="193" y="335"/>
                    <a:pt x="238" y="338"/>
                  </a:cubicBezTo>
                  <a:cubicBezTo>
                    <a:pt x="298" y="340"/>
                    <a:pt x="298" y="340"/>
                    <a:pt x="298" y="340"/>
                  </a:cubicBezTo>
                  <a:cubicBezTo>
                    <a:pt x="314" y="341"/>
                    <a:pt x="333" y="340"/>
                    <a:pt x="350" y="339"/>
                  </a:cubicBezTo>
                  <a:cubicBezTo>
                    <a:pt x="361" y="338"/>
                    <a:pt x="372" y="338"/>
                    <a:pt x="381" y="338"/>
                  </a:cubicBezTo>
                  <a:cubicBezTo>
                    <a:pt x="387" y="338"/>
                    <a:pt x="392" y="337"/>
                    <a:pt x="397" y="337"/>
                  </a:cubicBezTo>
                  <a:cubicBezTo>
                    <a:pt x="408" y="336"/>
                    <a:pt x="415" y="335"/>
                    <a:pt x="427" y="342"/>
                  </a:cubicBezTo>
                  <a:cubicBezTo>
                    <a:pt x="431" y="344"/>
                    <a:pt x="435" y="347"/>
                    <a:pt x="438" y="349"/>
                  </a:cubicBezTo>
                  <a:cubicBezTo>
                    <a:pt x="446" y="354"/>
                    <a:pt x="452" y="358"/>
                    <a:pt x="462" y="360"/>
                  </a:cubicBezTo>
                  <a:cubicBezTo>
                    <a:pt x="469" y="361"/>
                    <a:pt x="474" y="359"/>
                    <a:pt x="480" y="358"/>
                  </a:cubicBezTo>
                  <a:cubicBezTo>
                    <a:pt x="486" y="356"/>
                    <a:pt x="494" y="353"/>
                    <a:pt x="505" y="354"/>
                  </a:cubicBezTo>
                  <a:cubicBezTo>
                    <a:pt x="525" y="356"/>
                    <a:pt x="560" y="367"/>
                    <a:pt x="581" y="374"/>
                  </a:cubicBezTo>
                  <a:cubicBezTo>
                    <a:pt x="581" y="363"/>
                    <a:pt x="581" y="355"/>
                    <a:pt x="581" y="349"/>
                  </a:cubicBezTo>
                  <a:cubicBezTo>
                    <a:pt x="581" y="337"/>
                    <a:pt x="580" y="329"/>
                    <a:pt x="585" y="312"/>
                  </a:cubicBezTo>
                  <a:cubicBezTo>
                    <a:pt x="593" y="284"/>
                    <a:pt x="596" y="235"/>
                    <a:pt x="596" y="215"/>
                  </a:cubicBezTo>
                  <a:cubicBezTo>
                    <a:pt x="598" y="160"/>
                    <a:pt x="598" y="90"/>
                    <a:pt x="589" y="73"/>
                  </a:cubicBezTo>
                  <a:cubicBezTo>
                    <a:pt x="585" y="63"/>
                    <a:pt x="579" y="59"/>
                    <a:pt x="574" y="56"/>
                  </a:cubicBezTo>
                  <a:cubicBezTo>
                    <a:pt x="567" y="51"/>
                    <a:pt x="561" y="46"/>
                    <a:pt x="563" y="31"/>
                  </a:cubicBezTo>
                  <a:lnTo>
                    <a:pt x="564" y="2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9151" fontAlgn="auto">
                <a:spcBef>
                  <a:spcPts val="0"/>
                </a:spcBef>
                <a:spcAft>
                  <a:spcPts val="0"/>
                </a:spcAft>
              </a:pPr>
              <a:endParaRPr kumimoji="0" lang="en-US" sz="2417">
                <a:solidFill>
                  <a:prstClr val="black"/>
                </a:solidFill>
                <a:latin typeface="Century Gothic" panose="020F0302020204030204"/>
                <a:ea typeface="+mn-ea"/>
              </a:endParaRPr>
            </a:p>
          </p:txBody>
        </p:sp>
        <p:sp>
          <p:nvSpPr>
            <p:cNvPr id="29" name="Freeform 30">
              <a:extLst>
                <a:ext uri="{FF2B5EF4-FFF2-40B4-BE49-F238E27FC236}">
                  <a16:creationId xmlns:a16="http://schemas.microsoft.com/office/drawing/2014/main" id="{0214C1C7-39EE-47EF-A4E4-25351FFDE2A8}"/>
                </a:ext>
              </a:extLst>
            </p:cNvPr>
            <p:cNvSpPr>
              <a:spLocks/>
            </p:cNvSpPr>
            <p:nvPr/>
          </p:nvSpPr>
          <p:spPr bwMode="auto">
            <a:xfrm>
              <a:off x="6886122" y="4326182"/>
              <a:ext cx="838200" cy="742950"/>
            </a:xfrm>
            <a:custGeom>
              <a:avLst/>
              <a:gdLst>
                <a:gd name="T0" fmla="*/ 349 w 420"/>
                <a:gd name="T1" fmla="*/ 200 h 373"/>
                <a:gd name="T2" fmla="*/ 382 w 420"/>
                <a:gd name="T3" fmla="*/ 146 h 373"/>
                <a:gd name="T4" fmla="*/ 411 w 420"/>
                <a:gd name="T5" fmla="*/ 73 h 373"/>
                <a:gd name="T6" fmla="*/ 420 w 420"/>
                <a:gd name="T7" fmla="*/ 47 h 373"/>
                <a:gd name="T8" fmla="*/ 418 w 420"/>
                <a:gd name="T9" fmla="*/ 47 h 373"/>
                <a:gd name="T10" fmla="*/ 378 w 420"/>
                <a:gd name="T11" fmla="*/ 47 h 373"/>
                <a:gd name="T12" fmla="*/ 376 w 420"/>
                <a:gd name="T13" fmla="*/ 47 h 373"/>
                <a:gd name="T14" fmla="*/ 375 w 420"/>
                <a:gd name="T15" fmla="*/ 45 h 373"/>
                <a:gd name="T16" fmla="*/ 377 w 420"/>
                <a:gd name="T17" fmla="*/ 22 h 373"/>
                <a:gd name="T18" fmla="*/ 380 w 420"/>
                <a:gd name="T19" fmla="*/ 0 h 373"/>
                <a:gd name="T20" fmla="*/ 110 w 420"/>
                <a:gd name="T21" fmla="*/ 8 h 373"/>
                <a:gd name="T22" fmla="*/ 0 w 420"/>
                <a:gd name="T23" fmla="*/ 12 h 373"/>
                <a:gd name="T24" fmla="*/ 17 w 420"/>
                <a:gd name="T25" fmla="*/ 146 h 373"/>
                <a:gd name="T26" fmla="*/ 17 w 420"/>
                <a:gd name="T27" fmla="*/ 170 h 373"/>
                <a:gd name="T28" fmla="*/ 10 w 420"/>
                <a:gd name="T29" fmla="*/ 309 h 373"/>
                <a:gd name="T30" fmla="*/ 26 w 420"/>
                <a:gd name="T31" fmla="*/ 312 h 373"/>
                <a:gd name="T32" fmla="*/ 46 w 420"/>
                <a:gd name="T33" fmla="*/ 317 h 373"/>
                <a:gd name="T34" fmla="*/ 48 w 420"/>
                <a:gd name="T35" fmla="*/ 366 h 373"/>
                <a:gd name="T36" fmla="*/ 47 w 420"/>
                <a:gd name="T37" fmla="*/ 372 h 373"/>
                <a:gd name="T38" fmla="*/ 303 w 420"/>
                <a:gd name="T39" fmla="*/ 373 h 373"/>
                <a:gd name="T40" fmla="*/ 300 w 420"/>
                <a:gd name="T41" fmla="*/ 316 h 373"/>
                <a:gd name="T42" fmla="*/ 349 w 420"/>
                <a:gd name="T43" fmla="*/ 200 h 3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20" h="373">
                  <a:moveTo>
                    <a:pt x="349" y="200"/>
                  </a:moveTo>
                  <a:cubicBezTo>
                    <a:pt x="365" y="184"/>
                    <a:pt x="382" y="146"/>
                    <a:pt x="382" y="146"/>
                  </a:cubicBezTo>
                  <a:cubicBezTo>
                    <a:pt x="382" y="146"/>
                    <a:pt x="411" y="73"/>
                    <a:pt x="411" y="73"/>
                  </a:cubicBezTo>
                  <a:cubicBezTo>
                    <a:pt x="420" y="47"/>
                    <a:pt x="420" y="47"/>
                    <a:pt x="420" y="47"/>
                  </a:cubicBezTo>
                  <a:cubicBezTo>
                    <a:pt x="418" y="47"/>
                    <a:pt x="418" y="47"/>
                    <a:pt x="418" y="47"/>
                  </a:cubicBezTo>
                  <a:cubicBezTo>
                    <a:pt x="404" y="48"/>
                    <a:pt x="391" y="48"/>
                    <a:pt x="378" y="47"/>
                  </a:cubicBezTo>
                  <a:cubicBezTo>
                    <a:pt x="378" y="47"/>
                    <a:pt x="376" y="47"/>
                    <a:pt x="376" y="47"/>
                  </a:cubicBezTo>
                  <a:cubicBezTo>
                    <a:pt x="375" y="45"/>
                    <a:pt x="375" y="45"/>
                    <a:pt x="375" y="45"/>
                  </a:cubicBezTo>
                  <a:cubicBezTo>
                    <a:pt x="373" y="43"/>
                    <a:pt x="373" y="40"/>
                    <a:pt x="377" y="22"/>
                  </a:cubicBezTo>
                  <a:cubicBezTo>
                    <a:pt x="378" y="15"/>
                    <a:pt x="380" y="5"/>
                    <a:pt x="380" y="0"/>
                  </a:cubicBezTo>
                  <a:cubicBezTo>
                    <a:pt x="291" y="1"/>
                    <a:pt x="199" y="4"/>
                    <a:pt x="110" y="8"/>
                  </a:cubicBezTo>
                  <a:cubicBezTo>
                    <a:pt x="0" y="12"/>
                    <a:pt x="0" y="12"/>
                    <a:pt x="0" y="12"/>
                  </a:cubicBezTo>
                  <a:cubicBezTo>
                    <a:pt x="4" y="32"/>
                    <a:pt x="17" y="112"/>
                    <a:pt x="17" y="146"/>
                  </a:cubicBezTo>
                  <a:cubicBezTo>
                    <a:pt x="17" y="154"/>
                    <a:pt x="17" y="162"/>
                    <a:pt x="17" y="170"/>
                  </a:cubicBezTo>
                  <a:cubicBezTo>
                    <a:pt x="18" y="200"/>
                    <a:pt x="19" y="238"/>
                    <a:pt x="10" y="309"/>
                  </a:cubicBezTo>
                  <a:cubicBezTo>
                    <a:pt x="15" y="310"/>
                    <a:pt x="21" y="311"/>
                    <a:pt x="26" y="312"/>
                  </a:cubicBezTo>
                  <a:cubicBezTo>
                    <a:pt x="34" y="314"/>
                    <a:pt x="41" y="315"/>
                    <a:pt x="46" y="317"/>
                  </a:cubicBezTo>
                  <a:cubicBezTo>
                    <a:pt x="51" y="318"/>
                    <a:pt x="51" y="323"/>
                    <a:pt x="48" y="366"/>
                  </a:cubicBezTo>
                  <a:cubicBezTo>
                    <a:pt x="48" y="368"/>
                    <a:pt x="47" y="370"/>
                    <a:pt x="47" y="372"/>
                  </a:cubicBezTo>
                  <a:cubicBezTo>
                    <a:pt x="303" y="373"/>
                    <a:pt x="303" y="373"/>
                    <a:pt x="303" y="373"/>
                  </a:cubicBezTo>
                  <a:cubicBezTo>
                    <a:pt x="301" y="362"/>
                    <a:pt x="298" y="332"/>
                    <a:pt x="300" y="316"/>
                  </a:cubicBezTo>
                  <a:cubicBezTo>
                    <a:pt x="302" y="294"/>
                    <a:pt x="333" y="218"/>
                    <a:pt x="349" y="20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9151" fontAlgn="auto">
                <a:spcBef>
                  <a:spcPts val="0"/>
                </a:spcBef>
                <a:spcAft>
                  <a:spcPts val="0"/>
                </a:spcAft>
              </a:pPr>
              <a:endParaRPr kumimoji="0" lang="en-US" sz="2417">
                <a:solidFill>
                  <a:prstClr val="black"/>
                </a:solidFill>
                <a:latin typeface="Century Gothic" panose="020F0302020204030204"/>
                <a:ea typeface="+mn-ea"/>
              </a:endParaRPr>
            </a:p>
          </p:txBody>
        </p:sp>
        <p:sp>
          <p:nvSpPr>
            <p:cNvPr id="30" name="Freeform 31">
              <a:extLst>
                <a:ext uri="{FF2B5EF4-FFF2-40B4-BE49-F238E27FC236}">
                  <a16:creationId xmlns:a16="http://schemas.microsoft.com/office/drawing/2014/main" id="{42CFA85E-4184-45E7-B350-ED92AA8797A8}"/>
                </a:ext>
              </a:extLst>
            </p:cNvPr>
            <p:cNvSpPr>
              <a:spLocks/>
            </p:cNvSpPr>
            <p:nvPr/>
          </p:nvSpPr>
          <p:spPr bwMode="auto">
            <a:xfrm>
              <a:off x="5454197" y="4210294"/>
              <a:ext cx="1454150" cy="735013"/>
            </a:xfrm>
            <a:custGeom>
              <a:avLst/>
              <a:gdLst>
                <a:gd name="T0" fmla="*/ 243 w 730"/>
                <a:gd name="T1" fmla="*/ 265 h 369"/>
                <a:gd name="T2" fmla="*/ 299 w 730"/>
                <a:gd name="T3" fmla="*/ 289 h 369"/>
                <a:gd name="T4" fmla="*/ 312 w 730"/>
                <a:gd name="T5" fmla="*/ 297 h 369"/>
                <a:gd name="T6" fmla="*/ 342 w 730"/>
                <a:gd name="T7" fmla="*/ 312 h 369"/>
                <a:gd name="T8" fmla="*/ 401 w 730"/>
                <a:gd name="T9" fmla="*/ 327 h 369"/>
                <a:gd name="T10" fmla="*/ 410 w 730"/>
                <a:gd name="T11" fmla="*/ 334 h 369"/>
                <a:gd name="T12" fmla="*/ 433 w 730"/>
                <a:gd name="T13" fmla="*/ 347 h 369"/>
                <a:gd name="T14" fmla="*/ 474 w 730"/>
                <a:gd name="T15" fmla="*/ 354 h 369"/>
                <a:gd name="T16" fmla="*/ 554 w 730"/>
                <a:gd name="T17" fmla="*/ 366 h 369"/>
                <a:gd name="T18" fmla="*/ 647 w 730"/>
                <a:gd name="T19" fmla="*/ 341 h 369"/>
                <a:gd name="T20" fmla="*/ 709 w 730"/>
                <a:gd name="T21" fmla="*/ 361 h 369"/>
                <a:gd name="T22" fmla="*/ 721 w 730"/>
                <a:gd name="T23" fmla="*/ 365 h 369"/>
                <a:gd name="T24" fmla="*/ 728 w 730"/>
                <a:gd name="T25" fmla="*/ 229 h 369"/>
                <a:gd name="T26" fmla="*/ 728 w 730"/>
                <a:gd name="T27" fmla="*/ 204 h 369"/>
                <a:gd name="T28" fmla="*/ 711 w 730"/>
                <a:gd name="T29" fmla="*/ 67 h 369"/>
                <a:gd name="T30" fmla="*/ 710 w 730"/>
                <a:gd name="T31" fmla="*/ 62 h 369"/>
                <a:gd name="T32" fmla="*/ 710 w 730"/>
                <a:gd name="T33" fmla="*/ 62 h 369"/>
                <a:gd name="T34" fmla="*/ 705 w 730"/>
                <a:gd name="T35" fmla="*/ 20 h 369"/>
                <a:gd name="T36" fmla="*/ 603 w 730"/>
                <a:gd name="T37" fmla="*/ 18 h 369"/>
                <a:gd name="T38" fmla="*/ 495 w 730"/>
                <a:gd name="T39" fmla="*/ 16 h 369"/>
                <a:gd name="T40" fmla="*/ 237 w 730"/>
                <a:gd name="T41" fmla="*/ 18 h 369"/>
                <a:gd name="T42" fmla="*/ 83 w 730"/>
                <a:gd name="T43" fmla="*/ 8 h 369"/>
                <a:gd name="T44" fmla="*/ 83 w 730"/>
                <a:gd name="T45" fmla="*/ 8 h 369"/>
                <a:gd name="T46" fmla="*/ 79 w 730"/>
                <a:gd name="T47" fmla="*/ 7 h 369"/>
                <a:gd name="T48" fmla="*/ 6 w 730"/>
                <a:gd name="T49" fmla="*/ 0 h 369"/>
                <a:gd name="T50" fmla="*/ 0 w 730"/>
                <a:gd name="T51" fmla="*/ 35 h 369"/>
                <a:gd name="T52" fmla="*/ 60 w 730"/>
                <a:gd name="T53" fmla="*/ 41 h 369"/>
                <a:gd name="T54" fmla="*/ 253 w 730"/>
                <a:gd name="T55" fmla="*/ 61 h 369"/>
                <a:gd name="T56" fmla="*/ 250 w 730"/>
                <a:gd name="T57" fmla="*/ 158 h 369"/>
                <a:gd name="T58" fmla="*/ 243 w 730"/>
                <a:gd name="T59" fmla="*/ 265 h 3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730" h="369">
                  <a:moveTo>
                    <a:pt x="243" y="265"/>
                  </a:moveTo>
                  <a:cubicBezTo>
                    <a:pt x="249" y="270"/>
                    <a:pt x="293" y="287"/>
                    <a:pt x="299" y="289"/>
                  </a:cubicBezTo>
                  <a:cubicBezTo>
                    <a:pt x="301" y="289"/>
                    <a:pt x="305" y="292"/>
                    <a:pt x="312" y="297"/>
                  </a:cubicBezTo>
                  <a:cubicBezTo>
                    <a:pt x="322" y="303"/>
                    <a:pt x="337" y="312"/>
                    <a:pt x="342" y="312"/>
                  </a:cubicBezTo>
                  <a:cubicBezTo>
                    <a:pt x="354" y="312"/>
                    <a:pt x="400" y="327"/>
                    <a:pt x="401" y="327"/>
                  </a:cubicBezTo>
                  <a:cubicBezTo>
                    <a:pt x="404" y="329"/>
                    <a:pt x="407" y="331"/>
                    <a:pt x="410" y="334"/>
                  </a:cubicBezTo>
                  <a:cubicBezTo>
                    <a:pt x="414" y="339"/>
                    <a:pt x="420" y="346"/>
                    <a:pt x="433" y="347"/>
                  </a:cubicBezTo>
                  <a:cubicBezTo>
                    <a:pt x="441" y="348"/>
                    <a:pt x="456" y="351"/>
                    <a:pt x="474" y="354"/>
                  </a:cubicBezTo>
                  <a:cubicBezTo>
                    <a:pt x="502" y="360"/>
                    <a:pt x="548" y="369"/>
                    <a:pt x="554" y="366"/>
                  </a:cubicBezTo>
                  <a:cubicBezTo>
                    <a:pt x="566" y="361"/>
                    <a:pt x="632" y="341"/>
                    <a:pt x="647" y="341"/>
                  </a:cubicBezTo>
                  <a:cubicBezTo>
                    <a:pt x="662" y="341"/>
                    <a:pt x="693" y="353"/>
                    <a:pt x="709" y="361"/>
                  </a:cubicBezTo>
                  <a:cubicBezTo>
                    <a:pt x="713" y="363"/>
                    <a:pt x="717" y="364"/>
                    <a:pt x="721" y="365"/>
                  </a:cubicBezTo>
                  <a:cubicBezTo>
                    <a:pt x="730" y="295"/>
                    <a:pt x="729" y="260"/>
                    <a:pt x="728" y="229"/>
                  </a:cubicBezTo>
                  <a:cubicBezTo>
                    <a:pt x="728" y="220"/>
                    <a:pt x="728" y="212"/>
                    <a:pt x="728" y="204"/>
                  </a:cubicBezTo>
                  <a:cubicBezTo>
                    <a:pt x="728" y="166"/>
                    <a:pt x="711" y="68"/>
                    <a:pt x="711" y="67"/>
                  </a:cubicBezTo>
                  <a:cubicBezTo>
                    <a:pt x="711" y="67"/>
                    <a:pt x="710" y="62"/>
                    <a:pt x="710" y="62"/>
                  </a:cubicBezTo>
                  <a:cubicBezTo>
                    <a:pt x="710" y="62"/>
                    <a:pt x="710" y="62"/>
                    <a:pt x="710" y="62"/>
                  </a:cubicBezTo>
                  <a:cubicBezTo>
                    <a:pt x="709" y="55"/>
                    <a:pt x="707" y="40"/>
                    <a:pt x="705" y="20"/>
                  </a:cubicBezTo>
                  <a:cubicBezTo>
                    <a:pt x="682" y="20"/>
                    <a:pt x="642" y="19"/>
                    <a:pt x="603" y="18"/>
                  </a:cubicBezTo>
                  <a:cubicBezTo>
                    <a:pt x="557" y="18"/>
                    <a:pt x="514" y="17"/>
                    <a:pt x="495" y="16"/>
                  </a:cubicBezTo>
                  <a:cubicBezTo>
                    <a:pt x="458" y="14"/>
                    <a:pt x="275" y="17"/>
                    <a:pt x="237" y="18"/>
                  </a:cubicBezTo>
                  <a:cubicBezTo>
                    <a:pt x="204" y="19"/>
                    <a:pt x="105" y="10"/>
                    <a:pt x="83" y="8"/>
                  </a:cubicBezTo>
                  <a:cubicBezTo>
                    <a:pt x="83" y="8"/>
                    <a:pt x="83" y="8"/>
                    <a:pt x="83" y="8"/>
                  </a:cubicBezTo>
                  <a:cubicBezTo>
                    <a:pt x="79" y="7"/>
                    <a:pt x="79" y="7"/>
                    <a:pt x="79" y="7"/>
                  </a:cubicBezTo>
                  <a:cubicBezTo>
                    <a:pt x="77" y="7"/>
                    <a:pt x="50" y="4"/>
                    <a:pt x="6" y="0"/>
                  </a:cubicBezTo>
                  <a:cubicBezTo>
                    <a:pt x="4" y="12"/>
                    <a:pt x="2" y="23"/>
                    <a:pt x="0" y="35"/>
                  </a:cubicBezTo>
                  <a:cubicBezTo>
                    <a:pt x="60" y="41"/>
                    <a:pt x="60" y="41"/>
                    <a:pt x="60" y="41"/>
                  </a:cubicBezTo>
                  <a:cubicBezTo>
                    <a:pt x="190" y="54"/>
                    <a:pt x="249" y="60"/>
                    <a:pt x="253" y="61"/>
                  </a:cubicBezTo>
                  <a:cubicBezTo>
                    <a:pt x="257" y="63"/>
                    <a:pt x="257" y="63"/>
                    <a:pt x="250" y="158"/>
                  </a:cubicBezTo>
                  <a:cubicBezTo>
                    <a:pt x="247" y="202"/>
                    <a:pt x="243" y="256"/>
                    <a:pt x="243" y="2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9151" fontAlgn="auto">
                <a:spcBef>
                  <a:spcPts val="0"/>
                </a:spcBef>
                <a:spcAft>
                  <a:spcPts val="0"/>
                </a:spcAft>
              </a:pPr>
              <a:endParaRPr kumimoji="0" lang="en-US" sz="2417">
                <a:solidFill>
                  <a:prstClr val="black"/>
                </a:solidFill>
                <a:latin typeface="Century Gothic" panose="020F0302020204030204"/>
                <a:ea typeface="+mn-ea"/>
              </a:endParaRPr>
            </a:p>
          </p:txBody>
        </p:sp>
        <p:sp>
          <p:nvSpPr>
            <p:cNvPr id="31" name="Freeform 32">
              <a:extLst>
                <a:ext uri="{FF2B5EF4-FFF2-40B4-BE49-F238E27FC236}">
                  <a16:creationId xmlns:a16="http://schemas.microsoft.com/office/drawing/2014/main" id="{5F528E2B-719B-4510-83C8-16C7F91CFB6D}"/>
                </a:ext>
              </a:extLst>
            </p:cNvPr>
            <p:cNvSpPr>
              <a:spLocks/>
            </p:cNvSpPr>
            <p:nvPr/>
          </p:nvSpPr>
          <p:spPr bwMode="auto">
            <a:xfrm>
              <a:off x="7435397" y="4580182"/>
              <a:ext cx="577850" cy="1057275"/>
            </a:xfrm>
            <a:custGeom>
              <a:avLst/>
              <a:gdLst>
                <a:gd name="T0" fmla="*/ 290 w 290"/>
                <a:gd name="T1" fmla="*/ 0 h 531"/>
                <a:gd name="T2" fmla="*/ 113 w 290"/>
                <a:gd name="T3" fmla="*/ 23 h 531"/>
                <a:gd name="T4" fmla="*/ 80 w 290"/>
                <a:gd name="T5" fmla="*/ 78 h 531"/>
                <a:gd name="T6" fmla="*/ 33 w 290"/>
                <a:gd name="T7" fmla="*/ 189 h 531"/>
                <a:gd name="T8" fmla="*/ 36 w 290"/>
                <a:gd name="T9" fmla="*/ 245 h 531"/>
                <a:gd name="T10" fmla="*/ 37 w 290"/>
                <a:gd name="T11" fmla="*/ 245 h 531"/>
                <a:gd name="T12" fmla="*/ 36 w 290"/>
                <a:gd name="T13" fmla="*/ 250 h 531"/>
                <a:gd name="T14" fmla="*/ 50 w 290"/>
                <a:gd name="T15" fmla="*/ 313 h 531"/>
                <a:gd name="T16" fmla="*/ 51 w 290"/>
                <a:gd name="T17" fmla="*/ 314 h 531"/>
                <a:gd name="T18" fmla="*/ 51 w 290"/>
                <a:gd name="T19" fmla="*/ 315 h 531"/>
                <a:gd name="T20" fmla="*/ 46 w 290"/>
                <a:gd name="T21" fmla="*/ 345 h 531"/>
                <a:gd name="T22" fmla="*/ 3 w 290"/>
                <a:gd name="T23" fmla="*/ 458 h 531"/>
                <a:gd name="T24" fmla="*/ 113 w 290"/>
                <a:gd name="T25" fmla="*/ 455 h 531"/>
                <a:gd name="T26" fmla="*/ 154 w 290"/>
                <a:gd name="T27" fmla="*/ 454 h 531"/>
                <a:gd name="T28" fmla="*/ 157 w 290"/>
                <a:gd name="T29" fmla="*/ 454 h 531"/>
                <a:gd name="T30" fmla="*/ 158 w 290"/>
                <a:gd name="T31" fmla="*/ 456 h 531"/>
                <a:gd name="T32" fmla="*/ 190 w 290"/>
                <a:gd name="T33" fmla="*/ 513 h 531"/>
                <a:gd name="T34" fmla="*/ 192 w 290"/>
                <a:gd name="T35" fmla="*/ 515 h 531"/>
                <a:gd name="T36" fmla="*/ 192 w 290"/>
                <a:gd name="T37" fmla="*/ 517 h 531"/>
                <a:gd name="T38" fmla="*/ 192 w 290"/>
                <a:gd name="T39" fmla="*/ 517 h 531"/>
                <a:gd name="T40" fmla="*/ 193 w 290"/>
                <a:gd name="T41" fmla="*/ 518 h 531"/>
                <a:gd name="T42" fmla="*/ 207 w 290"/>
                <a:gd name="T43" fmla="*/ 531 h 531"/>
                <a:gd name="T44" fmla="*/ 222 w 290"/>
                <a:gd name="T45" fmla="*/ 524 h 531"/>
                <a:gd name="T46" fmla="*/ 241 w 290"/>
                <a:gd name="T47" fmla="*/ 516 h 531"/>
                <a:gd name="T48" fmla="*/ 257 w 290"/>
                <a:gd name="T49" fmla="*/ 514 h 531"/>
                <a:gd name="T50" fmla="*/ 274 w 290"/>
                <a:gd name="T51" fmla="*/ 512 h 531"/>
                <a:gd name="T52" fmla="*/ 286 w 290"/>
                <a:gd name="T53" fmla="*/ 507 h 531"/>
                <a:gd name="T54" fmla="*/ 273 w 290"/>
                <a:gd name="T55" fmla="*/ 353 h 531"/>
                <a:gd name="T56" fmla="*/ 290 w 290"/>
                <a:gd name="T57" fmla="*/ 0 h 5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90" h="531">
                  <a:moveTo>
                    <a:pt x="290" y="0"/>
                  </a:moveTo>
                  <a:cubicBezTo>
                    <a:pt x="113" y="23"/>
                    <a:pt x="113" y="23"/>
                    <a:pt x="113" y="23"/>
                  </a:cubicBezTo>
                  <a:cubicBezTo>
                    <a:pt x="110" y="31"/>
                    <a:pt x="95" y="62"/>
                    <a:pt x="80" y="78"/>
                  </a:cubicBezTo>
                  <a:cubicBezTo>
                    <a:pt x="65" y="95"/>
                    <a:pt x="35" y="169"/>
                    <a:pt x="33" y="189"/>
                  </a:cubicBezTo>
                  <a:cubicBezTo>
                    <a:pt x="31" y="205"/>
                    <a:pt x="35" y="235"/>
                    <a:pt x="36" y="245"/>
                  </a:cubicBezTo>
                  <a:cubicBezTo>
                    <a:pt x="37" y="245"/>
                    <a:pt x="37" y="245"/>
                    <a:pt x="37" y="245"/>
                  </a:cubicBezTo>
                  <a:cubicBezTo>
                    <a:pt x="36" y="250"/>
                    <a:pt x="36" y="250"/>
                    <a:pt x="36" y="250"/>
                  </a:cubicBezTo>
                  <a:cubicBezTo>
                    <a:pt x="36" y="250"/>
                    <a:pt x="30" y="295"/>
                    <a:pt x="50" y="313"/>
                  </a:cubicBezTo>
                  <a:cubicBezTo>
                    <a:pt x="51" y="314"/>
                    <a:pt x="51" y="314"/>
                    <a:pt x="51" y="314"/>
                  </a:cubicBezTo>
                  <a:cubicBezTo>
                    <a:pt x="51" y="315"/>
                    <a:pt x="51" y="315"/>
                    <a:pt x="51" y="315"/>
                  </a:cubicBezTo>
                  <a:cubicBezTo>
                    <a:pt x="51" y="315"/>
                    <a:pt x="59" y="333"/>
                    <a:pt x="46" y="345"/>
                  </a:cubicBezTo>
                  <a:cubicBezTo>
                    <a:pt x="10" y="378"/>
                    <a:pt x="0" y="446"/>
                    <a:pt x="3" y="458"/>
                  </a:cubicBezTo>
                  <a:cubicBezTo>
                    <a:pt x="40" y="458"/>
                    <a:pt x="77" y="457"/>
                    <a:pt x="113" y="455"/>
                  </a:cubicBezTo>
                  <a:cubicBezTo>
                    <a:pt x="154" y="454"/>
                    <a:pt x="154" y="454"/>
                    <a:pt x="154" y="454"/>
                  </a:cubicBezTo>
                  <a:cubicBezTo>
                    <a:pt x="154" y="454"/>
                    <a:pt x="157" y="454"/>
                    <a:pt x="157" y="454"/>
                  </a:cubicBezTo>
                  <a:cubicBezTo>
                    <a:pt x="158" y="456"/>
                    <a:pt x="158" y="456"/>
                    <a:pt x="158" y="456"/>
                  </a:cubicBezTo>
                  <a:cubicBezTo>
                    <a:pt x="190" y="513"/>
                    <a:pt x="190" y="513"/>
                    <a:pt x="190" y="513"/>
                  </a:cubicBezTo>
                  <a:cubicBezTo>
                    <a:pt x="191" y="514"/>
                    <a:pt x="191" y="514"/>
                    <a:pt x="192" y="515"/>
                  </a:cubicBezTo>
                  <a:cubicBezTo>
                    <a:pt x="192" y="516"/>
                    <a:pt x="192" y="516"/>
                    <a:pt x="192" y="517"/>
                  </a:cubicBezTo>
                  <a:cubicBezTo>
                    <a:pt x="192" y="517"/>
                    <a:pt x="192" y="517"/>
                    <a:pt x="192" y="517"/>
                  </a:cubicBezTo>
                  <a:cubicBezTo>
                    <a:pt x="193" y="517"/>
                    <a:pt x="193" y="518"/>
                    <a:pt x="193" y="518"/>
                  </a:cubicBezTo>
                  <a:cubicBezTo>
                    <a:pt x="195" y="523"/>
                    <a:pt x="201" y="531"/>
                    <a:pt x="207" y="531"/>
                  </a:cubicBezTo>
                  <a:cubicBezTo>
                    <a:pt x="212" y="530"/>
                    <a:pt x="217" y="527"/>
                    <a:pt x="222" y="524"/>
                  </a:cubicBezTo>
                  <a:cubicBezTo>
                    <a:pt x="227" y="521"/>
                    <a:pt x="233" y="518"/>
                    <a:pt x="241" y="516"/>
                  </a:cubicBezTo>
                  <a:cubicBezTo>
                    <a:pt x="248" y="514"/>
                    <a:pt x="253" y="514"/>
                    <a:pt x="257" y="514"/>
                  </a:cubicBezTo>
                  <a:cubicBezTo>
                    <a:pt x="262" y="515"/>
                    <a:pt x="266" y="515"/>
                    <a:pt x="274" y="512"/>
                  </a:cubicBezTo>
                  <a:cubicBezTo>
                    <a:pt x="278" y="510"/>
                    <a:pt x="282" y="508"/>
                    <a:pt x="286" y="507"/>
                  </a:cubicBezTo>
                  <a:cubicBezTo>
                    <a:pt x="285" y="495"/>
                    <a:pt x="279" y="414"/>
                    <a:pt x="273" y="353"/>
                  </a:cubicBezTo>
                  <a:cubicBezTo>
                    <a:pt x="267" y="290"/>
                    <a:pt x="287" y="38"/>
                    <a:pt x="29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9151" fontAlgn="auto">
                <a:spcBef>
                  <a:spcPts val="0"/>
                </a:spcBef>
                <a:spcAft>
                  <a:spcPts val="0"/>
                </a:spcAft>
              </a:pPr>
              <a:endParaRPr kumimoji="0" lang="en-US" sz="2417">
                <a:solidFill>
                  <a:prstClr val="black"/>
                </a:solidFill>
                <a:latin typeface="Century Gothic" panose="020F0302020204030204"/>
                <a:ea typeface="+mn-ea"/>
              </a:endParaRPr>
            </a:p>
          </p:txBody>
        </p:sp>
        <p:sp>
          <p:nvSpPr>
            <p:cNvPr id="32" name="Freeform 33">
              <a:extLst>
                <a:ext uri="{FF2B5EF4-FFF2-40B4-BE49-F238E27FC236}">
                  <a16:creationId xmlns:a16="http://schemas.microsoft.com/office/drawing/2014/main" id="{DE132031-8296-446F-97C3-610AD2FD71E1}"/>
                </a:ext>
              </a:extLst>
            </p:cNvPr>
            <p:cNvSpPr>
              <a:spLocks/>
            </p:cNvSpPr>
            <p:nvPr/>
          </p:nvSpPr>
          <p:spPr bwMode="auto">
            <a:xfrm>
              <a:off x="9861097" y="3199057"/>
              <a:ext cx="147638" cy="252413"/>
            </a:xfrm>
            <a:custGeom>
              <a:avLst/>
              <a:gdLst>
                <a:gd name="T0" fmla="*/ 40 w 74"/>
                <a:gd name="T1" fmla="*/ 60 h 127"/>
                <a:gd name="T2" fmla="*/ 40 w 74"/>
                <a:gd name="T3" fmla="*/ 58 h 127"/>
                <a:gd name="T4" fmla="*/ 41 w 74"/>
                <a:gd name="T5" fmla="*/ 55 h 127"/>
                <a:gd name="T6" fmla="*/ 16 w 74"/>
                <a:gd name="T7" fmla="*/ 0 h 127"/>
                <a:gd name="T8" fmla="*/ 12 w 74"/>
                <a:gd name="T9" fmla="*/ 1 h 127"/>
                <a:gd name="T10" fmla="*/ 0 w 74"/>
                <a:gd name="T11" fmla="*/ 16 h 127"/>
                <a:gd name="T12" fmla="*/ 14 w 74"/>
                <a:gd name="T13" fmla="*/ 53 h 127"/>
                <a:gd name="T14" fmla="*/ 44 w 74"/>
                <a:gd name="T15" fmla="*/ 127 h 127"/>
                <a:gd name="T16" fmla="*/ 66 w 74"/>
                <a:gd name="T17" fmla="*/ 118 h 127"/>
                <a:gd name="T18" fmla="*/ 74 w 74"/>
                <a:gd name="T19" fmla="*/ 114 h 127"/>
                <a:gd name="T20" fmla="*/ 72 w 74"/>
                <a:gd name="T21" fmla="*/ 106 h 127"/>
                <a:gd name="T22" fmla="*/ 61 w 74"/>
                <a:gd name="T23" fmla="*/ 90 h 127"/>
                <a:gd name="T24" fmla="*/ 40 w 74"/>
                <a:gd name="T25" fmla="*/ 61 h 127"/>
                <a:gd name="T26" fmla="*/ 40 w 74"/>
                <a:gd name="T27" fmla="*/ 6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4" h="127">
                  <a:moveTo>
                    <a:pt x="40" y="60"/>
                  </a:moveTo>
                  <a:cubicBezTo>
                    <a:pt x="40" y="58"/>
                    <a:pt x="40" y="58"/>
                    <a:pt x="40" y="58"/>
                  </a:cubicBezTo>
                  <a:cubicBezTo>
                    <a:pt x="40" y="57"/>
                    <a:pt x="41" y="56"/>
                    <a:pt x="41" y="55"/>
                  </a:cubicBezTo>
                  <a:cubicBezTo>
                    <a:pt x="26" y="44"/>
                    <a:pt x="18" y="13"/>
                    <a:pt x="16" y="0"/>
                  </a:cubicBezTo>
                  <a:cubicBezTo>
                    <a:pt x="12" y="1"/>
                    <a:pt x="12" y="1"/>
                    <a:pt x="12" y="1"/>
                  </a:cubicBezTo>
                  <a:cubicBezTo>
                    <a:pt x="0" y="16"/>
                    <a:pt x="0" y="16"/>
                    <a:pt x="0" y="16"/>
                  </a:cubicBezTo>
                  <a:cubicBezTo>
                    <a:pt x="14" y="53"/>
                    <a:pt x="14" y="53"/>
                    <a:pt x="14" y="53"/>
                  </a:cubicBezTo>
                  <a:cubicBezTo>
                    <a:pt x="25" y="81"/>
                    <a:pt x="40" y="120"/>
                    <a:pt x="44" y="127"/>
                  </a:cubicBezTo>
                  <a:cubicBezTo>
                    <a:pt x="48" y="127"/>
                    <a:pt x="59" y="121"/>
                    <a:pt x="66" y="118"/>
                  </a:cubicBezTo>
                  <a:cubicBezTo>
                    <a:pt x="69" y="117"/>
                    <a:pt x="71" y="115"/>
                    <a:pt x="74" y="114"/>
                  </a:cubicBezTo>
                  <a:cubicBezTo>
                    <a:pt x="73" y="111"/>
                    <a:pt x="72" y="108"/>
                    <a:pt x="72" y="106"/>
                  </a:cubicBezTo>
                  <a:cubicBezTo>
                    <a:pt x="73" y="102"/>
                    <a:pt x="64" y="92"/>
                    <a:pt x="61" y="90"/>
                  </a:cubicBezTo>
                  <a:cubicBezTo>
                    <a:pt x="57" y="88"/>
                    <a:pt x="47" y="73"/>
                    <a:pt x="40" y="61"/>
                  </a:cubicBezTo>
                  <a:lnTo>
                    <a:pt x="40" y="6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9151" fontAlgn="auto">
                <a:spcBef>
                  <a:spcPts val="0"/>
                </a:spcBef>
                <a:spcAft>
                  <a:spcPts val="0"/>
                </a:spcAft>
              </a:pPr>
              <a:endParaRPr kumimoji="0" lang="en-US" sz="2417">
                <a:solidFill>
                  <a:prstClr val="black"/>
                </a:solidFill>
                <a:latin typeface="Century Gothic" panose="020F0302020204030204"/>
                <a:ea typeface="+mn-ea"/>
              </a:endParaRPr>
            </a:p>
          </p:txBody>
        </p:sp>
        <p:sp>
          <p:nvSpPr>
            <p:cNvPr id="33" name="Freeform 34">
              <a:extLst>
                <a:ext uri="{FF2B5EF4-FFF2-40B4-BE49-F238E27FC236}">
                  <a16:creationId xmlns:a16="http://schemas.microsoft.com/office/drawing/2014/main" id="{B07EAAA8-3A72-40B6-B548-6BCAD084F6C7}"/>
                </a:ext>
              </a:extLst>
            </p:cNvPr>
            <p:cNvSpPr>
              <a:spLocks/>
            </p:cNvSpPr>
            <p:nvPr/>
          </p:nvSpPr>
          <p:spPr bwMode="auto">
            <a:xfrm>
              <a:off x="8689522" y="3915019"/>
              <a:ext cx="1352550" cy="638175"/>
            </a:xfrm>
            <a:custGeom>
              <a:avLst/>
              <a:gdLst>
                <a:gd name="T0" fmla="*/ 606 w 679"/>
                <a:gd name="T1" fmla="*/ 17 h 320"/>
                <a:gd name="T2" fmla="*/ 606 w 679"/>
                <a:gd name="T3" fmla="*/ 17 h 320"/>
                <a:gd name="T4" fmla="*/ 370 w 679"/>
                <a:gd name="T5" fmla="*/ 68 h 320"/>
                <a:gd name="T6" fmla="*/ 212 w 679"/>
                <a:gd name="T7" fmla="*/ 90 h 320"/>
                <a:gd name="T8" fmla="*/ 193 w 679"/>
                <a:gd name="T9" fmla="*/ 93 h 320"/>
                <a:gd name="T10" fmla="*/ 180 w 679"/>
                <a:gd name="T11" fmla="*/ 130 h 320"/>
                <a:gd name="T12" fmla="*/ 158 w 679"/>
                <a:gd name="T13" fmla="*/ 144 h 320"/>
                <a:gd name="T14" fmla="*/ 158 w 679"/>
                <a:gd name="T15" fmla="*/ 144 h 320"/>
                <a:gd name="T16" fmla="*/ 136 w 679"/>
                <a:gd name="T17" fmla="*/ 155 h 320"/>
                <a:gd name="T18" fmla="*/ 120 w 679"/>
                <a:gd name="T19" fmla="*/ 164 h 320"/>
                <a:gd name="T20" fmla="*/ 102 w 679"/>
                <a:gd name="T21" fmla="*/ 185 h 320"/>
                <a:gd name="T22" fmla="*/ 68 w 679"/>
                <a:gd name="T23" fmla="*/ 209 h 320"/>
                <a:gd name="T24" fmla="*/ 62 w 679"/>
                <a:gd name="T25" fmla="*/ 212 h 320"/>
                <a:gd name="T26" fmla="*/ 4 w 679"/>
                <a:gd name="T27" fmla="*/ 247 h 320"/>
                <a:gd name="T28" fmla="*/ 0 w 679"/>
                <a:gd name="T29" fmla="*/ 272 h 320"/>
                <a:gd name="T30" fmla="*/ 0 w 679"/>
                <a:gd name="T31" fmla="*/ 282 h 320"/>
                <a:gd name="T32" fmla="*/ 85 w 679"/>
                <a:gd name="T33" fmla="*/ 280 h 320"/>
                <a:gd name="T34" fmla="*/ 190 w 679"/>
                <a:gd name="T35" fmla="*/ 244 h 320"/>
                <a:gd name="T36" fmla="*/ 207 w 679"/>
                <a:gd name="T37" fmla="*/ 242 h 320"/>
                <a:gd name="T38" fmla="*/ 270 w 679"/>
                <a:gd name="T39" fmla="*/ 240 h 320"/>
                <a:gd name="T40" fmla="*/ 286 w 679"/>
                <a:gd name="T41" fmla="*/ 248 h 320"/>
                <a:gd name="T42" fmla="*/ 334 w 679"/>
                <a:gd name="T43" fmla="*/ 266 h 320"/>
                <a:gd name="T44" fmla="*/ 357 w 679"/>
                <a:gd name="T45" fmla="*/ 263 h 320"/>
                <a:gd name="T46" fmla="*/ 398 w 679"/>
                <a:gd name="T47" fmla="*/ 261 h 320"/>
                <a:gd name="T48" fmla="*/ 510 w 679"/>
                <a:gd name="T49" fmla="*/ 319 h 320"/>
                <a:gd name="T50" fmla="*/ 512 w 679"/>
                <a:gd name="T51" fmla="*/ 320 h 320"/>
                <a:gd name="T52" fmla="*/ 520 w 679"/>
                <a:gd name="T53" fmla="*/ 317 h 320"/>
                <a:gd name="T54" fmla="*/ 537 w 679"/>
                <a:gd name="T55" fmla="*/ 309 h 320"/>
                <a:gd name="T56" fmla="*/ 555 w 679"/>
                <a:gd name="T57" fmla="*/ 283 h 320"/>
                <a:gd name="T58" fmla="*/ 560 w 679"/>
                <a:gd name="T59" fmla="*/ 273 h 320"/>
                <a:gd name="T60" fmla="*/ 565 w 679"/>
                <a:gd name="T61" fmla="*/ 261 h 320"/>
                <a:gd name="T62" fmla="*/ 592 w 679"/>
                <a:gd name="T63" fmla="*/ 226 h 320"/>
                <a:gd name="T64" fmla="*/ 610 w 679"/>
                <a:gd name="T65" fmla="*/ 219 h 320"/>
                <a:gd name="T66" fmla="*/ 634 w 679"/>
                <a:gd name="T67" fmla="*/ 209 h 320"/>
                <a:gd name="T68" fmla="*/ 660 w 679"/>
                <a:gd name="T69" fmla="*/ 191 h 320"/>
                <a:gd name="T70" fmla="*/ 658 w 679"/>
                <a:gd name="T71" fmla="*/ 184 h 320"/>
                <a:gd name="T72" fmla="*/ 646 w 679"/>
                <a:gd name="T73" fmla="*/ 179 h 320"/>
                <a:gd name="T74" fmla="*/ 629 w 679"/>
                <a:gd name="T75" fmla="*/ 181 h 320"/>
                <a:gd name="T76" fmla="*/ 608 w 679"/>
                <a:gd name="T77" fmla="*/ 179 h 320"/>
                <a:gd name="T78" fmla="*/ 608 w 679"/>
                <a:gd name="T79" fmla="*/ 179 h 320"/>
                <a:gd name="T80" fmla="*/ 608 w 679"/>
                <a:gd name="T81" fmla="*/ 178 h 320"/>
                <a:gd name="T82" fmla="*/ 614 w 679"/>
                <a:gd name="T83" fmla="*/ 165 h 320"/>
                <a:gd name="T84" fmla="*/ 623 w 679"/>
                <a:gd name="T85" fmla="*/ 133 h 320"/>
                <a:gd name="T86" fmla="*/ 623 w 679"/>
                <a:gd name="T87" fmla="*/ 128 h 320"/>
                <a:gd name="T88" fmla="*/ 636 w 679"/>
                <a:gd name="T89" fmla="*/ 126 h 320"/>
                <a:gd name="T90" fmla="*/ 671 w 679"/>
                <a:gd name="T91" fmla="*/ 120 h 320"/>
                <a:gd name="T92" fmla="*/ 679 w 679"/>
                <a:gd name="T93" fmla="*/ 94 h 320"/>
                <a:gd name="T94" fmla="*/ 679 w 679"/>
                <a:gd name="T95" fmla="*/ 92 h 320"/>
                <a:gd name="T96" fmla="*/ 673 w 679"/>
                <a:gd name="T97" fmla="*/ 73 h 320"/>
                <a:gd name="T98" fmla="*/ 630 w 679"/>
                <a:gd name="T99" fmla="*/ 66 h 320"/>
                <a:gd name="T100" fmla="*/ 622 w 679"/>
                <a:gd name="T101" fmla="*/ 64 h 320"/>
                <a:gd name="T102" fmla="*/ 632 w 679"/>
                <a:gd name="T103" fmla="*/ 48 h 320"/>
                <a:gd name="T104" fmla="*/ 658 w 679"/>
                <a:gd name="T105" fmla="*/ 6 h 320"/>
                <a:gd name="T106" fmla="*/ 657 w 679"/>
                <a:gd name="T107" fmla="*/ 0 h 320"/>
                <a:gd name="T108" fmla="*/ 606 w 679"/>
                <a:gd name="T109" fmla="*/ 17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79" h="320">
                  <a:moveTo>
                    <a:pt x="606" y="17"/>
                  </a:moveTo>
                  <a:cubicBezTo>
                    <a:pt x="606" y="17"/>
                    <a:pt x="606" y="17"/>
                    <a:pt x="606" y="17"/>
                  </a:cubicBezTo>
                  <a:cubicBezTo>
                    <a:pt x="606" y="17"/>
                    <a:pt x="370" y="68"/>
                    <a:pt x="370" y="68"/>
                  </a:cubicBezTo>
                  <a:cubicBezTo>
                    <a:pt x="370" y="68"/>
                    <a:pt x="212" y="90"/>
                    <a:pt x="212" y="90"/>
                  </a:cubicBezTo>
                  <a:cubicBezTo>
                    <a:pt x="193" y="93"/>
                    <a:pt x="193" y="93"/>
                    <a:pt x="193" y="93"/>
                  </a:cubicBezTo>
                  <a:cubicBezTo>
                    <a:pt x="191" y="100"/>
                    <a:pt x="183" y="123"/>
                    <a:pt x="180" y="130"/>
                  </a:cubicBezTo>
                  <a:cubicBezTo>
                    <a:pt x="176" y="140"/>
                    <a:pt x="165" y="145"/>
                    <a:pt x="158" y="144"/>
                  </a:cubicBezTo>
                  <a:cubicBezTo>
                    <a:pt x="158" y="144"/>
                    <a:pt x="158" y="144"/>
                    <a:pt x="158" y="144"/>
                  </a:cubicBezTo>
                  <a:cubicBezTo>
                    <a:pt x="155" y="144"/>
                    <a:pt x="143" y="151"/>
                    <a:pt x="136" y="155"/>
                  </a:cubicBezTo>
                  <a:cubicBezTo>
                    <a:pt x="129" y="159"/>
                    <a:pt x="124" y="163"/>
                    <a:pt x="120" y="164"/>
                  </a:cubicBezTo>
                  <a:cubicBezTo>
                    <a:pt x="115" y="166"/>
                    <a:pt x="108" y="174"/>
                    <a:pt x="102" y="185"/>
                  </a:cubicBezTo>
                  <a:cubicBezTo>
                    <a:pt x="97" y="195"/>
                    <a:pt x="79" y="203"/>
                    <a:pt x="68" y="209"/>
                  </a:cubicBezTo>
                  <a:cubicBezTo>
                    <a:pt x="65" y="210"/>
                    <a:pt x="63" y="211"/>
                    <a:pt x="62" y="212"/>
                  </a:cubicBezTo>
                  <a:cubicBezTo>
                    <a:pt x="53" y="216"/>
                    <a:pt x="19" y="236"/>
                    <a:pt x="4" y="247"/>
                  </a:cubicBezTo>
                  <a:cubicBezTo>
                    <a:pt x="2" y="250"/>
                    <a:pt x="1" y="264"/>
                    <a:pt x="0" y="272"/>
                  </a:cubicBezTo>
                  <a:cubicBezTo>
                    <a:pt x="0" y="276"/>
                    <a:pt x="0" y="279"/>
                    <a:pt x="0" y="282"/>
                  </a:cubicBezTo>
                  <a:cubicBezTo>
                    <a:pt x="85" y="280"/>
                    <a:pt x="85" y="280"/>
                    <a:pt x="85" y="280"/>
                  </a:cubicBezTo>
                  <a:cubicBezTo>
                    <a:pt x="102" y="273"/>
                    <a:pt x="180" y="244"/>
                    <a:pt x="190" y="244"/>
                  </a:cubicBezTo>
                  <a:cubicBezTo>
                    <a:pt x="193" y="244"/>
                    <a:pt x="199" y="243"/>
                    <a:pt x="207" y="242"/>
                  </a:cubicBezTo>
                  <a:cubicBezTo>
                    <a:pt x="234" y="238"/>
                    <a:pt x="259" y="236"/>
                    <a:pt x="270" y="240"/>
                  </a:cubicBezTo>
                  <a:cubicBezTo>
                    <a:pt x="274" y="242"/>
                    <a:pt x="280" y="245"/>
                    <a:pt x="286" y="248"/>
                  </a:cubicBezTo>
                  <a:cubicBezTo>
                    <a:pt x="301" y="256"/>
                    <a:pt x="322" y="266"/>
                    <a:pt x="334" y="266"/>
                  </a:cubicBezTo>
                  <a:cubicBezTo>
                    <a:pt x="341" y="266"/>
                    <a:pt x="349" y="264"/>
                    <a:pt x="357" y="263"/>
                  </a:cubicBezTo>
                  <a:cubicBezTo>
                    <a:pt x="371" y="260"/>
                    <a:pt x="385" y="257"/>
                    <a:pt x="398" y="261"/>
                  </a:cubicBezTo>
                  <a:cubicBezTo>
                    <a:pt x="417" y="268"/>
                    <a:pt x="506" y="317"/>
                    <a:pt x="510" y="319"/>
                  </a:cubicBezTo>
                  <a:cubicBezTo>
                    <a:pt x="511" y="319"/>
                    <a:pt x="511" y="319"/>
                    <a:pt x="512" y="320"/>
                  </a:cubicBezTo>
                  <a:cubicBezTo>
                    <a:pt x="515" y="319"/>
                    <a:pt x="518" y="318"/>
                    <a:pt x="520" y="317"/>
                  </a:cubicBezTo>
                  <a:cubicBezTo>
                    <a:pt x="527" y="315"/>
                    <a:pt x="531" y="314"/>
                    <a:pt x="537" y="309"/>
                  </a:cubicBezTo>
                  <a:cubicBezTo>
                    <a:pt x="545" y="303"/>
                    <a:pt x="550" y="293"/>
                    <a:pt x="555" y="283"/>
                  </a:cubicBezTo>
                  <a:cubicBezTo>
                    <a:pt x="556" y="280"/>
                    <a:pt x="558" y="276"/>
                    <a:pt x="560" y="273"/>
                  </a:cubicBezTo>
                  <a:cubicBezTo>
                    <a:pt x="562" y="269"/>
                    <a:pt x="563" y="265"/>
                    <a:pt x="565" y="261"/>
                  </a:cubicBezTo>
                  <a:cubicBezTo>
                    <a:pt x="570" y="248"/>
                    <a:pt x="576" y="232"/>
                    <a:pt x="592" y="226"/>
                  </a:cubicBezTo>
                  <a:cubicBezTo>
                    <a:pt x="599" y="223"/>
                    <a:pt x="605" y="221"/>
                    <a:pt x="610" y="219"/>
                  </a:cubicBezTo>
                  <a:cubicBezTo>
                    <a:pt x="618" y="216"/>
                    <a:pt x="625" y="214"/>
                    <a:pt x="634" y="209"/>
                  </a:cubicBezTo>
                  <a:cubicBezTo>
                    <a:pt x="649" y="201"/>
                    <a:pt x="659" y="194"/>
                    <a:pt x="660" y="191"/>
                  </a:cubicBezTo>
                  <a:cubicBezTo>
                    <a:pt x="660" y="190"/>
                    <a:pt x="660" y="187"/>
                    <a:pt x="658" y="184"/>
                  </a:cubicBezTo>
                  <a:cubicBezTo>
                    <a:pt x="655" y="181"/>
                    <a:pt x="651" y="179"/>
                    <a:pt x="646" y="179"/>
                  </a:cubicBezTo>
                  <a:cubicBezTo>
                    <a:pt x="640" y="179"/>
                    <a:pt x="634" y="180"/>
                    <a:pt x="629" y="181"/>
                  </a:cubicBezTo>
                  <a:cubicBezTo>
                    <a:pt x="618" y="182"/>
                    <a:pt x="611" y="183"/>
                    <a:pt x="608" y="179"/>
                  </a:cubicBezTo>
                  <a:cubicBezTo>
                    <a:pt x="608" y="179"/>
                    <a:pt x="608" y="179"/>
                    <a:pt x="608" y="179"/>
                  </a:cubicBezTo>
                  <a:cubicBezTo>
                    <a:pt x="608" y="178"/>
                    <a:pt x="608" y="178"/>
                    <a:pt x="608" y="178"/>
                  </a:cubicBezTo>
                  <a:cubicBezTo>
                    <a:pt x="606" y="174"/>
                    <a:pt x="610" y="170"/>
                    <a:pt x="614" y="165"/>
                  </a:cubicBezTo>
                  <a:cubicBezTo>
                    <a:pt x="621" y="157"/>
                    <a:pt x="630" y="148"/>
                    <a:pt x="623" y="133"/>
                  </a:cubicBezTo>
                  <a:cubicBezTo>
                    <a:pt x="621" y="130"/>
                    <a:pt x="623" y="128"/>
                    <a:pt x="623" y="128"/>
                  </a:cubicBezTo>
                  <a:cubicBezTo>
                    <a:pt x="625" y="125"/>
                    <a:pt x="629" y="125"/>
                    <a:pt x="636" y="126"/>
                  </a:cubicBezTo>
                  <a:cubicBezTo>
                    <a:pt x="647" y="127"/>
                    <a:pt x="662" y="128"/>
                    <a:pt x="671" y="120"/>
                  </a:cubicBezTo>
                  <a:cubicBezTo>
                    <a:pt x="676" y="115"/>
                    <a:pt x="679" y="106"/>
                    <a:pt x="679" y="94"/>
                  </a:cubicBezTo>
                  <a:cubicBezTo>
                    <a:pt x="679" y="92"/>
                    <a:pt x="679" y="92"/>
                    <a:pt x="679" y="92"/>
                  </a:cubicBezTo>
                  <a:cubicBezTo>
                    <a:pt x="679" y="86"/>
                    <a:pt x="679" y="78"/>
                    <a:pt x="673" y="73"/>
                  </a:cubicBezTo>
                  <a:cubicBezTo>
                    <a:pt x="666" y="67"/>
                    <a:pt x="652" y="65"/>
                    <a:pt x="630" y="66"/>
                  </a:cubicBezTo>
                  <a:cubicBezTo>
                    <a:pt x="628" y="66"/>
                    <a:pt x="624" y="67"/>
                    <a:pt x="622" y="64"/>
                  </a:cubicBezTo>
                  <a:cubicBezTo>
                    <a:pt x="620" y="60"/>
                    <a:pt x="624" y="57"/>
                    <a:pt x="632" y="48"/>
                  </a:cubicBezTo>
                  <a:cubicBezTo>
                    <a:pt x="643" y="37"/>
                    <a:pt x="662" y="19"/>
                    <a:pt x="658" y="6"/>
                  </a:cubicBezTo>
                  <a:cubicBezTo>
                    <a:pt x="658" y="4"/>
                    <a:pt x="657" y="2"/>
                    <a:pt x="657" y="0"/>
                  </a:cubicBezTo>
                  <a:cubicBezTo>
                    <a:pt x="606" y="17"/>
                    <a:pt x="606" y="17"/>
                    <a:pt x="606"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9151" fontAlgn="auto">
                <a:spcBef>
                  <a:spcPts val="0"/>
                </a:spcBef>
                <a:spcAft>
                  <a:spcPts val="0"/>
                </a:spcAft>
              </a:pPr>
              <a:endParaRPr kumimoji="0" lang="en-US" sz="2417">
                <a:solidFill>
                  <a:prstClr val="black"/>
                </a:solidFill>
                <a:latin typeface="Century Gothic" panose="020F0302020204030204"/>
                <a:ea typeface="+mn-ea"/>
              </a:endParaRPr>
            </a:p>
          </p:txBody>
        </p:sp>
        <p:sp>
          <p:nvSpPr>
            <p:cNvPr id="34" name="Freeform 35">
              <a:extLst>
                <a:ext uri="{FF2B5EF4-FFF2-40B4-BE49-F238E27FC236}">
                  <a16:creationId xmlns:a16="http://schemas.microsoft.com/office/drawing/2014/main" id="{0FE65148-2AB7-499F-82C5-79139D76F3E0}"/>
                </a:ext>
              </a:extLst>
            </p:cNvPr>
            <p:cNvSpPr>
              <a:spLocks/>
            </p:cNvSpPr>
            <p:nvPr/>
          </p:nvSpPr>
          <p:spPr bwMode="auto">
            <a:xfrm>
              <a:off x="9935710" y="3559419"/>
              <a:ext cx="65088" cy="165100"/>
            </a:xfrm>
            <a:custGeom>
              <a:avLst/>
              <a:gdLst>
                <a:gd name="T0" fmla="*/ 33 w 33"/>
                <a:gd name="T1" fmla="*/ 0 h 83"/>
                <a:gd name="T2" fmla="*/ 2 w 33"/>
                <a:gd name="T3" fmla="*/ 13 h 83"/>
                <a:gd name="T4" fmla="*/ 5 w 33"/>
                <a:gd name="T5" fmla="*/ 39 h 83"/>
                <a:gd name="T6" fmla="*/ 5 w 33"/>
                <a:gd name="T7" fmla="*/ 82 h 83"/>
                <a:gd name="T8" fmla="*/ 7 w 33"/>
                <a:gd name="T9" fmla="*/ 83 h 83"/>
                <a:gd name="T10" fmla="*/ 26 w 33"/>
                <a:gd name="T11" fmla="*/ 53 h 83"/>
                <a:gd name="T12" fmla="*/ 25 w 33"/>
                <a:gd name="T13" fmla="*/ 37 h 83"/>
                <a:gd name="T14" fmla="*/ 30 w 33"/>
                <a:gd name="T15" fmla="*/ 6 h 83"/>
                <a:gd name="T16" fmla="*/ 33 w 33"/>
                <a:gd name="T17" fmla="*/ 0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 h="83">
                  <a:moveTo>
                    <a:pt x="33" y="0"/>
                  </a:moveTo>
                  <a:cubicBezTo>
                    <a:pt x="22" y="5"/>
                    <a:pt x="12" y="9"/>
                    <a:pt x="2" y="13"/>
                  </a:cubicBezTo>
                  <a:cubicBezTo>
                    <a:pt x="5" y="21"/>
                    <a:pt x="7" y="29"/>
                    <a:pt x="5" y="39"/>
                  </a:cubicBezTo>
                  <a:cubicBezTo>
                    <a:pt x="3" y="53"/>
                    <a:pt x="0" y="69"/>
                    <a:pt x="5" y="82"/>
                  </a:cubicBezTo>
                  <a:cubicBezTo>
                    <a:pt x="6" y="83"/>
                    <a:pt x="6" y="83"/>
                    <a:pt x="7" y="83"/>
                  </a:cubicBezTo>
                  <a:cubicBezTo>
                    <a:pt x="14" y="82"/>
                    <a:pt x="25" y="67"/>
                    <a:pt x="26" y="53"/>
                  </a:cubicBezTo>
                  <a:cubicBezTo>
                    <a:pt x="26" y="47"/>
                    <a:pt x="26" y="41"/>
                    <a:pt x="25" y="37"/>
                  </a:cubicBezTo>
                  <a:cubicBezTo>
                    <a:pt x="24" y="27"/>
                    <a:pt x="23" y="19"/>
                    <a:pt x="30" y="6"/>
                  </a:cubicBezTo>
                  <a:cubicBezTo>
                    <a:pt x="31" y="4"/>
                    <a:pt x="32" y="2"/>
                    <a:pt x="3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9151" fontAlgn="auto">
                <a:spcBef>
                  <a:spcPts val="0"/>
                </a:spcBef>
                <a:spcAft>
                  <a:spcPts val="0"/>
                </a:spcAft>
              </a:pPr>
              <a:endParaRPr kumimoji="0" lang="en-US" sz="2417">
                <a:solidFill>
                  <a:prstClr val="black"/>
                </a:solidFill>
                <a:latin typeface="Century Gothic" panose="020F0302020204030204"/>
                <a:ea typeface="+mn-ea"/>
              </a:endParaRPr>
            </a:p>
          </p:txBody>
        </p:sp>
        <p:sp>
          <p:nvSpPr>
            <p:cNvPr id="35" name="Freeform 36">
              <a:extLst>
                <a:ext uri="{FF2B5EF4-FFF2-40B4-BE49-F238E27FC236}">
                  <a16:creationId xmlns:a16="http://schemas.microsoft.com/office/drawing/2014/main" id="{BD4DE1EB-D634-4CB3-8885-9EDD903140F0}"/>
                </a:ext>
              </a:extLst>
            </p:cNvPr>
            <p:cNvSpPr>
              <a:spLocks/>
            </p:cNvSpPr>
            <p:nvPr/>
          </p:nvSpPr>
          <p:spPr bwMode="auto">
            <a:xfrm>
              <a:off x="9322935" y="3238744"/>
              <a:ext cx="706438" cy="331788"/>
            </a:xfrm>
            <a:custGeom>
              <a:avLst/>
              <a:gdLst>
                <a:gd name="T0" fmla="*/ 350 w 354"/>
                <a:gd name="T1" fmla="*/ 105 h 167"/>
                <a:gd name="T2" fmla="*/ 347 w 354"/>
                <a:gd name="T3" fmla="*/ 101 h 167"/>
                <a:gd name="T4" fmla="*/ 339 w 354"/>
                <a:gd name="T5" fmla="*/ 105 h 167"/>
                <a:gd name="T6" fmla="*/ 310 w 354"/>
                <a:gd name="T7" fmla="*/ 115 h 167"/>
                <a:gd name="T8" fmla="*/ 277 w 354"/>
                <a:gd name="T9" fmla="*/ 35 h 167"/>
                <a:gd name="T10" fmla="*/ 263 w 354"/>
                <a:gd name="T11" fmla="*/ 0 h 167"/>
                <a:gd name="T12" fmla="*/ 116 w 354"/>
                <a:gd name="T13" fmla="*/ 36 h 167"/>
                <a:gd name="T14" fmla="*/ 19 w 354"/>
                <a:gd name="T15" fmla="*/ 53 h 167"/>
                <a:gd name="T16" fmla="*/ 0 w 354"/>
                <a:gd name="T17" fmla="*/ 57 h 167"/>
                <a:gd name="T18" fmla="*/ 4 w 354"/>
                <a:gd name="T19" fmla="*/ 68 h 167"/>
                <a:gd name="T20" fmla="*/ 11 w 354"/>
                <a:gd name="T21" fmla="*/ 92 h 167"/>
                <a:gd name="T22" fmla="*/ 24 w 354"/>
                <a:gd name="T23" fmla="*/ 79 h 167"/>
                <a:gd name="T24" fmla="*/ 37 w 354"/>
                <a:gd name="T25" fmla="*/ 66 h 167"/>
                <a:gd name="T26" fmla="*/ 79 w 354"/>
                <a:gd name="T27" fmla="*/ 60 h 167"/>
                <a:gd name="T28" fmla="*/ 118 w 354"/>
                <a:gd name="T29" fmla="*/ 41 h 167"/>
                <a:gd name="T30" fmla="*/ 144 w 354"/>
                <a:gd name="T31" fmla="*/ 67 h 167"/>
                <a:gd name="T32" fmla="*/ 161 w 354"/>
                <a:gd name="T33" fmla="*/ 73 h 167"/>
                <a:gd name="T34" fmla="*/ 191 w 354"/>
                <a:gd name="T35" fmla="*/ 101 h 167"/>
                <a:gd name="T36" fmla="*/ 193 w 354"/>
                <a:gd name="T37" fmla="*/ 103 h 167"/>
                <a:gd name="T38" fmla="*/ 192 w 354"/>
                <a:gd name="T39" fmla="*/ 105 h 167"/>
                <a:gd name="T40" fmla="*/ 191 w 354"/>
                <a:gd name="T41" fmla="*/ 127 h 167"/>
                <a:gd name="T42" fmla="*/ 196 w 354"/>
                <a:gd name="T43" fmla="*/ 136 h 167"/>
                <a:gd name="T44" fmla="*/ 218 w 354"/>
                <a:gd name="T45" fmla="*/ 153 h 167"/>
                <a:gd name="T46" fmla="*/ 218 w 354"/>
                <a:gd name="T47" fmla="*/ 153 h 167"/>
                <a:gd name="T48" fmla="*/ 240 w 354"/>
                <a:gd name="T49" fmla="*/ 152 h 167"/>
                <a:gd name="T50" fmla="*/ 242 w 354"/>
                <a:gd name="T51" fmla="*/ 132 h 167"/>
                <a:gd name="T52" fmla="*/ 231 w 354"/>
                <a:gd name="T53" fmla="*/ 100 h 167"/>
                <a:gd name="T54" fmla="*/ 234 w 354"/>
                <a:gd name="T55" fmla="*/ 64 h 167"/>
                <a:gd name="T56" fmla="*/ 251 w 354"/>
                <a:gd name="T57" fmla="*/ 28 h 167"/>
                <a:gd name="T58" fmla="*/ 257 w 354"/>
                <a:gd name="T59" fmla="*/ 27 h 167"/>
                <a:gd name="T60" fmla="*/ 260 w 354"/>
                <a:gd name="T61" fmla="*/ 47 h 167"/>
                <a:gd name="T62" fmla="*/ 258 w 354"/>
                <a:gd name="T63" fmla="*/ 75 h 167"/>
                <a:gd name="T64" fmla="*/ 263 w 354"/>
                <a:gd name="T65" fmla="*/ 88 h 167"/>
                <a:gd name="T66" fmla="*/ 266 w 354"/>
                <a:gd name="T67" fmla="*/ 108 h 167"/>
                <a:gd name="T68" fmla="*/ 265 w 354"/>
                <a:gd name="T69" fmla="*/ 112 h 167"/>
                <a:gd name="T70" fmla="*/ 270 w 354"/>
                <a:gd name="T71" fmla="*/ 128 h 167"/>
                <a:gd name="T72" fmla="*/ 277 w 354"/>
                <a:gd name="T73" fmla="*/ 131 h 167"/>
                <a:gd name="T74" fmla="*/ 301 w 354"/>
                <a:gd name="T75" fmla="*/ 154 h 167"/>
                <a:gd name="T76" fmla="*/ 306 w 354"/>
                <a:gd name="T77" fmla="*/ 167 h 167"/>
                <a:gd name="T78" fmla="*/ 345 w 354"/>
                <a:gd name="T79" fmla="*/ 150 h 167"/>
                <a:gd name="T80" fmla="*/ 353 w 354"/>
                <a:gd name="T81" fmla="*/ 130 h 167"/>
                <a:gd name="T82" fmla="*/ 350 w 354"/>
                <a:gd name="T83" fmla="*/ 105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54" h="167">
                  <a:moveTo>
                    <a:pt x="350" y="105"/>
                  </a:moveTo>
                  <a:cubicBezTo>
                    <a:pt x="349" y="104"/>
                    <a:pt x="348" y="103"/>
                    <a:pt x="347" y="101"/>
                  </a:cubicBezTo>
                  <a:cubicBezTo>
                    <a:pt x="345" y="103"/>
                    <a:pt x="342" y="104"/>
                    <a:pt x="339" y="105"/>
                  </a:cubicBezTo>
                  <a:cubicBezTo>
                    <a:pt x="322" y="114"/>
                    <a:pt x="315" y="117"/>
                    <a:pt x="310" y="115"/>
                  </a:cubicBezTo>
                  <a:cubicBezTo>
                    <a:pt x="307" y="113"/>
                    <a:pt x="303" y="105"/>
                    <a:pt x="277" y="35"/>
                  </a:cubicBezTo>
                  <a:cubicBezTo>
                    <a:pt x="263" y="0"/>
                    <a:pt x="263" y="0"/>
                    <a:pt x="263" y="0"/>
                  </a:cubicBezTo>
                  <a:cubicBezTo>
                    <a:pt x="116" y="36"/>
                    <a:pt x="116" y="36"/>
                    <a:pt x="116" y="36"/>
                  </a:cubicBezTo>
                  <a:cubicBezTo>
                    <a:pt x="116" y="37"/>
                    <a:pt x="26" y="51"/>
                    <a:pt x="19" y="53"/>
                  </a:cubicBezTo>
                  <a:cubicBezTo>
                    <a:pt x="13" y="54"/>
                    <a:pt x="7" y="56"/>
                    <a:pt x="0" y="57"/>
                  </a:cubicBezTo>
                  <a:cubicBezTo>
                    <a:pt x="1" y="59"/>
                    <a:pt x="2" y="63"/>
                    <a:pt x="4" y="68"/>
                  </a:cubicBezTo>
                  <a:cubicBezTo>
                    <a:pt x="5" y="75"/>
                    <a:pt x="9" y="88"/>
                    <a:pt x="11" y="92"/>
                  </a:cubicBezTo>
                  <a:cubicBezTo>
                    <a:pt x="14" y="90"/>
                    <a:pt x="20" y="83"/>
                    <a:pt x="24" y="79"/>
                  </a:cubicBezTo>
                  <a:cubicBezTo>
                    <a:pt x="29" y="73"/>
                    <a:pt x="34" y="69"/>
                    <a:pt x="37" y="66"/>
                  </a:cubicBezTo>
                  <a:cubicBezTo>
                    <a:pt x="45" y="59"/>
                    <a:pt x="76" y="66"/>
                    <a:pt x="79" y="60"/>
                  </a:cubicBezTo>
                  <a:cubicBezTo>
                    <a:pt x="85" y="46"/>
                    <a:pt x="107" y="44"/>
                    <a:pt x="118" y="41"/>
                  </a:cubicBezTo>
                  <a:cubicBezTo>
                    <a:pt x="124" y="49"/>
                    <a:pt x="136" y="60"/>
                    <a:pt x="144" y="67"/>
                  </a:cubicBezTo>
                  <a:cubicBezTo>
                    <a:pt x="147" y="68"/>
                    <a:pt x="156" y="71"/>
                    <a:pt x="161" y="73"/>
                  </a:cubicBezTo>
                  <a:cubicBezTo>
                    <a:pt x="165" y="76"/>
                    <a:pt x="187" y="97"/>
                    <a:pt x="191" y="101"/>
                  </a:cubicBezTo>
                  <a:cubicBezTo>
                    <a:pt x="193" y="103"/>
                    <a:pt x="193" y="103"/>
                    <a:pt x="193" y="103"/>
                  </a:cubicBezTo>
                  <a:cubicBezTo>
                    <a:pt x="192" y="105"/>
                    <a:pt x="192" y="105"/>
                    <a:pt x="192" y="105"/>
                  </a:cubicBezTo>
                  <a:cubicBezTo>
                    <a:pt x="192" y="106"/>
                    <a:pt x="186" y="119"/>
                    <a:pt x="191" y="127"/>
                  </a:cubicBezTo>
                  <a:cubicBezTo>
                    <a:pt x="194" y="130"/>
                    <a:pt x="195" y="133"/>
                    <a:pt x="196" y="136"/>
                  </a:cubicBezTo>
                  <a:cubicBezTo>
                    <a:pt x="200" y="143"/>
                    <a:pt x="203" y="150"/>
                    <a:pt x="218" y="153"/>
                  </a:cubicBezTo>
                  <a:cubicBezTo>
                    <a:pt x="218" y="153"/>
                    <a:pt x="218" y="153"/>
                    <a:pt x="218" y="153"/>
                  </a:cubicBezTo>
                  <a:cubicBezTo>
                    <a:pt x="226" y="155"/>
                    <a:pt x="237" y="155"/>
                    <a:pt x="240" y="152"/>
                  </a:cubicBezTo>
                  <a:cubicBezTo>
                    <a:pt x="245" y="146"/>
                    <a:pt x="245" y="135"/>
                    <a:pt x="242" y="132"/>
                  </a:cubicBezTo>
                  <a:cubicBezTo>
                    <a:pt x="238" y="126"/>
                    <a:pt x="232" y="108"/>
                    <a:pt x="231" y="100"/>
                  </a:cubicBezTo>
                  <a:cubicBezTo>
                    <a:pt x="231" y="92"/>
                    <a:pt x="231" y="71"/>
                    <a:pt x="234" y="64"/>
                  </a:cubicBezTo>
                  <a:cubicBezTo>
                    <a:pt x="235" y="58"/>
                    <a:pt x="243" y="32"/>
                    <a:pt x="251" y="28"/>
                  </a:cubicBezTo>
                  <a:cubicBezTo>
                    <a:pt x="253" y="26"/>
                    <a:pt x="255" y="26"/>
                    <a:pt x="257" y="27"/>
                  </a:cubicBezTo>
                  <a:cubicBezTo>
                    <a:pt x="263" y="29"/>
                    <a:pt x="262" y="37"/>
                    <a:pt x="260" y="47"/>
                  </a:cubicBezTo>
                  <a:cubicBezTo>
                    <a:pt x="258" y="55"/>
                    <a:pt x="255" y="66"/>
                    <a:pt x="258" y="75"/>
                  </a:cubicBezTo>
                  <a:cubicBezTo>
                    <a:pt x="260" y="80"/>
                    <a:pt x="261" y="84"/>
                    <a:pt x="263" y="88"/>
                  </a:cubicBezTo>
                  <a:cubicBezTo>
                    <a:pt x="266" y="95"/>
                    <a:pt x="267" y="99"/>
                    <a:pt x="266" y="108"/>
                  </a:cubicBezTo>
                  <a:cubicBezTo>
                    <a:pt x="266" y="110"/>
                    <a:pt x="266" y="111"/>
                    <a:pt x="265" y="112"/>
                  </a:cubicBezTo>
                  <a:cubicBezTo>
                    <a:pt x="264" y="122"/>
                    <a:pt x="263" y="124"/>
                    <a:pt x="270" y="128"/>
                  </a:cubicBezTo>
                  <a:cubicBezTo>
                    <a:pt x="272" y="129"/>
                    <a:pt x="275" y="130"/>
                    <a:pt x="277" y="131"/>
                  </a:cubicBezTo>
                  <a:cubicBezTo>
                    <a:pt x="286" y="135"/>
                    <a:pt x="297" y="139"/>
                    <a:pt x="301" y="154"/>
                  </a:cubicBezTo>
                  <a:cubicBezTo>
                    <a:pt x="302" y="159"/>
                    <a:pt x="304" y="163"/>
                    <a:pt x="306" y="167"/>
                  </a:cubicBezTo>
                  <a:cubicBezTo>
                    <a:pt x="319" y="161"/>
                    <a:pt x="333" y="156"/>
                    <a:pt x="345" y="150"/>
                  </a:cubicBezTo>
                  <a:cubicBezTo>
                    <a:pt x="350" y="141"/>
                    <a:pt x="353" y="134"/>
                    <a:pt x="353" y="130"/>
                  </a:cubicBezTo>
                  <a:cubicBezTo>
                    <a:pt x="354" y="126"/>
                    <a:pt x="352" y="113"/>
                    <a:pt x="350" y="10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9151" fontAlgn="auto">
                <a:spcBef>
                  <a:spcPts val="0"/>
                </a:spcBef>
                <a:spcAft>
                  <a:spcPts val="0"/>
                </a:spcAft>
              </a:pPr>
              <a:endParaRPr kumimoji="0" lang="en-US" sz="2417">
                <a:solidFill>
                  <a:prstClr val="black"/>
                </a:solidFill>
                <a:latin typeface="Century Gothic" panose="020F0302020204030204"/>
                <a:ea typeface="+mn-ea"/>
              </a:endParaRPr>
            </a:p>
          </p:txBody>
        </p:sp>
        <p:sp>
          <p:nvSpPr>
            <p:cNvPr id="36" name="Freeform 37">
              <a:extLst>
                <a:ext uri="{FF2B5EF4-FFF2-40B4-BE49-F238E27FC236}">
                  <a16:creationId xmlns:a16="http://schemas.microsoft.com/office/drawing/2014/main" id="{436A73BF-0E57-4582-8160-3CB7BB325988}"/>
                </a:ext>
              </a:extLst>
            </p:cNvPr>
            <p:cNvSpPr>
              <a:spLocks/>
            </p:cNvSpPr>
            <p:nvPr/>
          </p:nvSpPr>
          <p:spPr bwMode="auto">
            <a:xfrm>
              <a:off x="8783185" y="3387969"/>
              <a:ext cx="1209675" cy="736600"/>
            </a:xfrm>
            <a:custGeom>
              <a:avLst/>
              <a:gdLst>
                <a:gd name="T0" fmla="*/ 481 w 607"/>
                <a:gd name="T1" fmla="*/ 84 h 370"/>
                <a:gd name="T2" fmla="*/ 460 w 607"/>
                <a:gd name="T3" fmla="*/ 64 h 370"/>
                <a:gd name="T4" fmla="*/ 456 w 607"/>
                <a:gd name="T5" fmla="*/ 57 h 370"/>
                <a:gd name="T6" fmla="*/ 454 w 607"/>
                <a:gd name="T7" fmla="*/ 30 h 370"/>
                <a:gd name="T8" fmla="*/ 428 w 607"/>
                <a:gd name="T9" fmla="*/ 5 h 370"/>
                <a:gd name="T10" fmla="*/ 415 w 607"/>
                <a:gd name="T11" fmla="*/ 0 h 370"/>
                <a:gd name="T12" fmla="*/ 401 w 607"/>
                <a:gd name="T13" fmla="*/ 10 h 370"/>
                <a:gd name="T14" fmla="*/ 386 w 607"/>
                <a:gd name="T15" fmla="*/ 9 h 370"/>
                <a:gd name="T16" fmla="*/ 368 w 607"/>
                <a:gd name="T17" fmla="*/ 9 h 370"/>
                <a:gd name="T18" fmla="*/ 354 w 607"/>
                <a:gd name="T19" fmla="*/ 23 h 370"/>
                <a:gd name="T20" fmla="*/ 324 w 607"/>
                <a:gd name="T21" fmla="*/ 66 h 370"/>
                <a:gd name="T22" fmla="*/ 295 w 607"/>
                <a:gd name="T23" fmla="*/ 118 h 370"/>
                <a:gd name="T24" fmla="*/ 295 w 607"/>
                <a:gd name="T25" fmla="*/ 120 h 370"/>
                <a:gd name="T26" fmla="*/ 293 w 607"/>
                <a:gd name="T27" fmla="*/ 120 h 370"/>
                <a:gd name="T28" fmla="*/ 279 w 607"/>
                <a:gd name="T29" fmla="*/ 124 h 370"/>
                <a:gd name="T30" fmla="*/ 265 w 607"/>
                <a:gd name="T31" fmla="*/ 193 h 370"/>
                <a:gd name="T32" fmla="*/ 241 w 607"/>
                <a:gd name="T33" fmla="*/ 240 h 370"/>
                <a:gd name="T34" fmla="*/ 181 w 607"/>
                <a:gd name="T35" fmla="*/ 266 h 370"/>
                <a:gd name="T36" fmla="*/ 165 w 607"/>
                <a:gd name="T37" fmla="*/ 271 h 370"/>
                <a:gd name="T38" fmla="*/ 129 w 607"/>
                <a:gd name="T39" fmla="*/ 279 h 370"/>
                <a:gd name="T40" fmla="*/ 97 w 607"/>
                <a:gd name="T41" fmla="*/ 266 h 370"/>
                <a:gd name="T42" fmla="*/ 54 w 607"/>
                <a:gd name="T43" fmla="*/ 304 h 370"/>
                <a:gd name="T44" fmla="*/ 34 w 607"/>
                <a:gd name="T45" fmla="*/ 332 h 370"/>
                <a:gd name="T46" fmla="*/ 23 w 607"/>
                <a:gd name="T47" fmla="*/ 347 h 370"/>
                <a:gd name="T48" fmla="*/ 0 w 607"/>
                <a:gd name="T49" fmla="*/ 370 h 370"/>
                <a:gd name="T50" fmla="*/ 164 w 607"/>
                <a:gd name="T51" fmla="*/ 347 h 370"/>
                <a:gd name="T52" fmla="*/ 321 w 607"/>
                <a:gd name="T53" fmla="*/ 325 h 370"/>
                <a:gd name="T54" fmla="*/ 557 w 607"/>
                <a:gd name="T55" fmla="*/ 274 h 370"/>
                <a:gd name="T56" fmla="*/ 607 w 607"/>
                <a:gd name="T57" fmla="*/ 258 h 370"/>
                <a:gd name="T58" fmla="*/ 593 w 607"/>
                <a:gd name="T59" fmla="*/ 224 h 370"/>
                <a:gd name="T60" fmla="*/ 578 w 607"/>
                <a:gd name="T61" fmla="*/ 221 h 370"/>
                <a:gd name="T62" fmla="*/ 549 w 607"/>
                <a:gd name="T63" fmla="*/ 232 h 370"/>
                <a:gd name="T64" fmla="*/ 533 w 607"/>
                <a:gd name="T65" fmla="*/ 216 h 370"/>
                <a:gd name="T66" fmla="*/ 537 w 607"/>
                <a:gd name="T67" fmla="*/ 210 h 370"/>
                <a:gd name="T68" fmla="*/ 545 w 607"/>
                <a:gd name="T69" fmla="*/ 206 h 370"/>
                <a:gd name="T70" fmla="*/ 551 w 607"/>
                <a:gd name="T71" fmla="*/ 203 h 370"/>
                <a:gd name="T72" fmla="*/ 543 w 607"/>
                <a:gd name="T73" fmla="*/ 180 h 370"/>
                <a:gd name="T74" fmla="*/ 543 w 607"/>
                <a:gd name="T75" fmla="*/ 179 h 370"/>
                <a:gd name="T76" fmla="*/ 543 w 607"/>
                <a:gd name="T77" fmla="*/ 178 h 370"/>
                <a:gd name="T78" fmla="*/ 545 w 607"/>
                <a:gd name="T79" fmla="*/ 145 h 370"/>
                <a:gd name="T80" fmla="*/ 544 w 607"/>
                <a:gd name="T81" fmla="*/ 128 h 370"/>
                <a:gd name="T82" fmla="*/ 544 w 607"/>
                <a:gd name="T83" fmla="*/ 121 h 370"/>
                <a:gd name="T84" fmla="*/ 541 w 607"/>
                <a:gd name="T85" fmla="*/ 118 h 370"/>
                <a:gd name="T86" fmla="*/ 526 w 607"/>
                <a:gd name="T87" fmla="*/ 105 h 370"/>
                <a:gd name="T88" fmla="*/ 481 w 607"/>
                <a:gd name="T89" fmla="*/ 85 h 370"/>
                <a:gd name="T90" fmla="*/ 481 w 607"/>
                <a:gd name="T91" fmla="*/ 84 h 3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607" h="370">
                  <a:moveTo>
                    <a:pt x="481" y="84"/>
                  </a:moveTo>
                  <a:cubicBezTo>
                    <a:pt x="468" y="79"/>
                    <a:pt x="464" y="72"/>
                    <a:pt x="460" y="64"/>
                  </a:cubicBezTo>
                  <a:cubicBezTo>
                    <a:pt x="459" y="62"/>
                    <a:pt x="458" y="59"/>
                    <a:pt x="456" y="57"/>
                  </a:cubicBezTo>
                  <a:cubicBezTo>
                    <a:pt x="449" y="48"/>
                    <a:pt x="452" y="35"/>
                    <a:pt x="454" y="30"/>
                  </a:cubicBezTo>
                  <a:cubicBezTo>
                    <a:pt x="445" y="20"/>
                    <a:pt x="430" y="7"/>
                    <a:pt x="428" y="5"/>
                  </a:cubicBezTo>
                  <a:cubicBezTo>
                    <a:pt x="425" y="4"/>
                    <a:pt x="419" y="2"/>
                    <a:pt x="415" y="0"/>
                  </a:cubicBezTo>
                  <a:cubicBezTo>
                    <a:pt x="412" y="4"/>
                    <a:pt x="407" y="10"/>
                    <a:pt x="401" y="10"/>
                  </a:cubicBezTo>
                  <a:cubicBezTo>
                    <a:pt x="398" y="10"/>
                    <a:pt x="392" y="9"/>
                    <a:pt x="386" y="9"/>
                  </a:cubicBezTo>
                  <a:cubicBezTo>
                    <a:pt x="379" y="9"/>
                    <a:pt x="372" y="9"/>
                    <a:pt x="368" y="9"/>
                  </a:cubicBezTo>
                  <a:cubicBezTo>
                    <a:pt x="363" y="9"/>
                    <a:pt x="355" y="19"/>
                    <a:pt x="354" y="23"/>
                  </a:cubicBezTo>
                  <a:cubicBezTo>
                    <a:pt x="355" y="25"/>
                    <a:pt x="352" y="31"/>
                    <a:pt x="324" y="66"/>
                  </a:cubicBezTo>
                  <a:cubicBezTo>
                    <a:pt x="295" y="118"/>
                    <a:pt x="295" y="118"/>
                    <a:pt x="295" y="118"/>
                  </a:cubicBezTo>
                  <a:cubicBezTo>
                    <a:pt x="295" y="120"/>
                    <a:pt x="295" y="120"/>
                    <a:pt x="295" y="120"/>
                  </a:cubicBezTo>
                  <a:cubicBezTo>
                    <a:pt x="293" y="120"/>
                    <a:pt x="293" y="120"/>
                    <a:pt x="293" y="120"/>
                  </a:cubicBezTo>
                  <a:cubicBezTo>
                    <a:pt x="279" y="124"/>
                    <a:pt x="279" y="124"/>
                    <a:pt x="279" y="124"/>
                  </a:cubicBezTo>
                  <a:cubicBezTo>
                    <a:pt x="277" y="136"/>
                    <a:pt x="267" y="183"/>
                    <a:pt x="265" y="193"/>
                  </a:cubicBezTo>
                  <a:cubicBezTo>
                    <a:pt x="263" y="205"/>
                    <a:pt x="251" y="231"/>
                    <a:pt x="241" y="240"/>
                  </a:cubicBezTo>
                  <a:cubicBezTo>
                    <a:pt x="231" y="248"/>
                    <a:pt x="190" y="265"/>
                    <a:pt x="181" y="266"/>
                  </a:cubicBezTo>
                  <a:cubicBezTo>
                    <a:pt x="178" y="267"/>
                    <a:pt x="171" y="269"/>
                    <a:pt x="165" y="271"/>
                  </a:cubicBezTo>
                  <a:cubicBezTo>
                    <a:pt x="152" y="275"/>
                    <a:pt x="139" y="279"/>
                    <a:pt x="129" y="279"/>
                  </a:cubicBezTo>
                  <a:cubicBezTo>
                    <a:pt x="117" y="279"/>
                    <a:pt x="103" y="270"/>
                    <a:pt x="97" y="266"/>
                  </a:cubicBezTo>
                  <a:cubicBezTo>
                    <a:pt x="90" y="273"/>
                    <a:pt x="66" y="296"/>
                    <a:pt x="54" y="304"/>
                  </a:cubicBezTo>
                  <a:cubicBezTo>
                    <a:pt x="46" y="310"/>
                    <a:pt x="39" y="322"/>
                    <a:pt x="34" y="332"/>
                  </a:cubicBezTo>
                  <a:cubicBezTo>
                    <a:pt x="30" y="339"/>
                    <a:pt x="26" y="344"/>
                    <a:pt x="23" y="347"/>
                  </a:cubicBezTo>
                  <a:cubicBezTo>
                    <a:pt x="19" y="352"/>
                    <a:pt x="8" y="362"/>
                    <a:pt x="0" y="370"/>
                  </a:cubicBezTo>
                  <a:cubicBezTo>
                    <a:pt x="46" y="363"/>
                    <a:pt x="164" y="347"/>
                    <a:pt x="164" y="347"/>
                  </a:cubicBezTo>
                  <a:cubicBezTo>
                    <a:pt x="164" y="347"/>
                    <a:pt x="322" y="325"/>
                    <a:pt x="321" y="325"/>
                  </a:cubicBezTo>
                  <a:cubicBezTo>
                    <a:pt x="557" y="274"/>
                    <a:pt x="557" y="274"/>
                    <a:pt x="557" y="274"/>
                  </a:cubicBezTo>
                  <a:cubicBezTo>
                    <a:pt x="607" y="258"/>
                    <a:pt x="607" y="258"/>
                    <a:pt x="607" y="258"/>
                  </a:cubicBezTo>
                  <a:cubicBezTo>
                    <a:pt x="601" y="241"/>
                    <a:pt x="595" y="228"/>
                    <a:pt x="593" y="224"/>
                  </a:cubicBezTo>
                  <a:cubicBezTo>
                    <a:pt x="588" y="222"/>
                    <a:pt x="581" y="219"/>
                    <a:pt x="578" y="221"/>
                  </a:cubicBezTo>
                  <a:cubicBezTo>
                    <a:pt x="572" y="226"/>
                    <a:pt x="556" y="236"/>
                    <a:pt x="549" y="232"/>
                  </a:cubicBezTo>
                  <a:cubicBezTo>
                    <a:pt x="539" y="226"/>
                    <a:pt x="533" y="221"/>
                    <a:pt x="533" y="216"/>
                  </a:cubicBezTo>
                  <a:cubicBezTo>
                    <a:pt x="533" y="214"/>
                    <a:pt x="533" y="212"/>
                    <a:pt x="537" y="210"/>
                  </a:cubicBezTo>
                  <a:cubicBezTo>
                    <a:pt x="539" y="209"/>
                    <a:pt x="542" y="207"/>
                    <a:pt x="545" y="206"/>
                  </a:cubicBezTo>
                  <a:cubicBezTo>
                    <a:pt x="547" y="205"/>
                    <a:pt x="550" y="204"/>
                    <a:pt x="551" y="203"/>
                  </a:cubicBezTo>
                  <a:cubicBezTo>
                    <a:pt x="550" y="199"/>
                    <a:pt x="547" y="189"/>
                    <a:pt x="543" y="180"/>
                  </a:cubicBezTo>
                  <a:cubicBezTo>
                    <a:pt x="543" y="179"/>
                    <a:pt x="543" y="179"/>
                    <a:pt x="543" y="179"/>
                  </a:cubicBezTo>
                  <a:cubicBezTo>
                    <a:pt x="543" y="178"/>
                    <a:pt x="543" y="178"/>
                    <a:pt x="543" y="178"/>
                  </a:cubicBezTo>
                  <a:cubicBezTo>
                    <a:pt x="543" y="177"/>
                    <a:pt x="547" y="157"/>
                    <a:pt x="545" y="145"/>
                  </a:cubicBezTo>
                  <a:cubicBezTo>
                    <a:pt x="543" y="138"/>
                    <a:pt x="544" y="132"/>
                    <a:pt x="544" y="128"/>
                  </a:cubicBezTo>
                  <a:cubicBezTo>
                    <a:pt x="544" y="125"/>
                    <a:pt x="545" y="122"/>
                    <a:pt x="544" y="121"/>
                  </a:cubicBezTo>
                  <a:cubicBezTo>
                    <a:pt x="543" y="120"/>
                    <a:pt x="542" y="119"/>
                    <a:pt x="541" y="118"/>
                  </a:cubicBezTo>
                  <a:cubicBezTo>
                    <a:pt x="538" y="114"/>
                    <a:pt x="530" y="106"/>
                    <a:pt x="526" y="105"/>
                  </a:cubicBezTo>
                  <a:cubicBezTo>
                    <a:pt x="519" y="103"/>
                    <a:pt x="485" y="87"/>
                    <a:pt x="481" y="85"/>
                  </a:cubicBezTo>
                  <a:lnTo>
                    <a:pt x="481" y="8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9151" fontAlgn="auto">
                <a:spcBef>
                  <a:spcPts val="0"/>
                </a:spcBef>
                <a:spcAft>
                  <a:spcPts val="0"/>
                </a:spcAft>
              </a:pPr>
              <a:endParaRPr kumimoji="0" lang="en-US" sz="2417">
                <a:solidFill>
                  <a:prstClr val="black"/>
                </a:solidFill>
                <a:latin typeface="Century Gothic" panose="020F0302020204030204"/>
                <a:ea typeface="+mn-ea"/>
              </a:endParaRPr>
            </a:p>
          </p:txBody>
        </p:sp>
        <p:sp>
          <p:nvSpPr>
            <p:cNvPr id="37" name="Freeform 38">
              <a:extLst>
                <a:ext uri="{FF2B5EF4-FFF2-40B4-BE49-F238E27FC236}">
                  <a16:creationId xmlns:a16="http://schemas.microsoft.com/office/drawing/2014/main" id="{C6EC8FCD-7690-482B-9B2A-93013BE7CBFF}"/>
                </a:ext>
              </a:extLst>
            </p:cNvPr>
            <p:cNvSpPr>
              <a:spLocks/>
            </p:cNvSpPr>
            <p:nvPr/>
          </p:nvSpPr>
          <p:spPr bwMode="auto">
            <a:xfrm>
              <a:off x="8451397" y="4489694"/>
              <a:ext cx="887413" cy="952500"/>
            </a:xfrm>
            <a:custGeom>
              <a:avLst/>
              <a:gdLst>
                <a:gd name="T0" fmla="*/ 413 w 446"/>
                <a:gd name="T1" fmla="*/ 265 h 479"/>
                <a:gd name="T2" fmla="*/ 381 w 446"/>
                <a:gd name="T3" fmla="*/ 207 h 479"/>
                <a:gd name="T4" fmla="*/ 312 w 446"/>
                <a:gd name="T5" fmla="*/ 136 h 479"/>
                <a:gd name="T6" fmla="*/ 280 w 446"/>
                <a:gd name="T7" fmla="*/ 105 h 479"/>
                <a:gd name="T8" fmla="*/ 235 w 446"/>
                <a:gd name="T9" fmla="*/ 64 h 479"/>
                <a:gd name="T10" fmla="*/ 199 w 446"/>
                <a:gd name="T11" fmla="*/ 31 h 479"/>
                <a:gd name="T12" fmla="*/ 199 w 446"/>
                <a:gd name="T13" fmla="*/ 30 h 479"/>
                <a:gd name="T14" fmla="*/ 199 w 446"/>
                <a:gd name="T15" fmla="*/ 30 h 479"/>
                <a:gd name="T16" fmla="*/ 200 w 446"/>
                <a:gd name="T17" fmla="*/ 2 h 479"/>
                <a:gd name="T18" fmla="*/ 201 w 446"/>
                <a:gd name="T19" fmla="*/ 0 h 479"/>
                <a:gd name="T20" fmla="*/ 115 w 446"/>
                <a:gd name="T21" fmla="*/ 2 h 479"/>
                <a:gd name="T22" fmla="*/ 0 w 446"/>
                <a:gd name="T23" fmla="*/ 17 h 479"/>
                <a:gd name="T24" fmla="*/ 58 w 446"/>
                <a:gd name="T25" fmla="*/ 244 h 479"/>
                <a:gd name="T26" fmla="*/ 83 w 446"/>
                <a:gd name="T27" fmla="*/ 289 h 479"/>
                <a:gd name="T28" fmla="*/ 81 w 446"/>
                <a:gd name="T29" fmla="*/ 311 h 479"/>
                <a:gd name="T30" fmla="*/ 78 w 446"/>
                <a:gd name="T31" fmla="*/ 348 h 479"/>
                <a:gd name="T32" fmla="*/ 95 w 446"/>
                <a:gd name="T33" fmla="*/ 441 h 479"/>
                <a:gd name="T34" fmla="*/ 95 w 446"/>
                <a:gd name="T35" fmla="*/ 441 h 479"/>
                <a:gd name="T36" fmla="*/ 98 w 446"/>
                <a:gd name="T37" fmla="*/ 452 h 479"/>
                <a:gd name="T38" fmla="*/ 104 w 446"/>
                <a:gd name="T39" fmla="*/ 475 h 479"/>
                <a:gd name="T40" fmla="*/ 229 w 446"/>
                <a:gd name="T41" fmla="*/ 471 h 479"/>
                <a:gd name="T42" fmla="*/ 315 w 446"/>
                <a:gd name="T43" fmla="*/ 468 h 479"/>
                <a:gd name="T44" fmla="*/ 316 w 446"/>
                <a:gd name="T45" fmla="*/ 468 h 479"/>
                <a:gd name="T46" fmla="*/ 316 w 446"/>
                <a:gd name="T47" fmla="*/ 468 h 479"/>
                <a:gd name="T48" fmla="*/ 361 w 446"/>
                <a:gd name="T49" fmla="*/ 479 h 479"/>
                <a:gd name="T50" fmla="*/ 363 w 446"/>
                <a:gd name="T51" fmla="*/ 447 h 479"/>
                <a:gd name="T52" fmla="*/ 408 w 446"/>
                <a:gd name="T53" fmla="*/ 445 h 479"/>
                <a:gd name="T54" fmla="*/ 428 w 446"/>
                <a:gd name="T55" fmla="*/ 447 h 479"/>
                <a:gd name="T56" fmla="*/ 425 w 446"/>
                <a:gd name="T57" fmla="*/ 414 h 479"/>
                <a:gd name="T58" fmla="*/ 425 w 446"/>
                <a:gd name="T59" fmla="*/ 412 h 479"/>
                <a:gd name="T60" fmla="*/ 432 w 446"/>
                <a:gd name="T61" fmla="*/ 340 h 479"/>
                <a:gd name="T62" fmla="*/ 436 w 446"/>
                <a:gd name="T63" fmla="*/ 325 h 479"/>
                <a:gd name="T64" fmla="*/ 446 w 446"/>
                <a:gd name="T65" fmla="*/ 291 h 479"/>
                <a:gd name="T66" fmla="*/ 413 w 446"/>
                <a:gd name="T67" fmla="*/ 265 h 4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46" h="479">
                  <a:moveTo>
                    <a:pt x="413" y="265"/>
                  </a:moveTo>
                  <a:cubicBezTo>
                    <a:pt x="410" y="262"/>
                    <a:pt x="390" y="231"/>
                    <a:pt x="381" y="207"/>
                  </a:cubicBezTo>
                  <a:cubicBezTo>
                    <a:pt x="376" y="194"/>
                    <a:pt x="341" y="162"/>
                    <a:pt x="312" y="136"/>
                  </a:cubicBezTo>
                  <a:cubicBezTo>
                    <a:pt x="300" y="124"/>
                    <a:pt x="288" y="114"/>
                    <a:pt x="280" y="105"/>
                  </a:cubicBezTo>
                  <a:cubicBezTo>
                    <a:pt x="266" y="92"/>
                    <a:pt x="250" y="77"/>
                    <a:pt x="235" y="64"/>
                  </a:cubicBezTo>
                  <a:cubicBezTo>
                    <a:pt x="220" y="51"/>
                    <a:pt x="207" y="39"/>
                    <a:pt x="199" y="31"/>
                  </a:cubicBezTo>
                  <a:cubicBezTo>
                    <a:pt x="199" y="30"/>
                    <a:pt x="199" y="30"/>
                    <a:pt x="199" y="30"/>
                  </a:cubicBezTo>
                  <a:cubicBezTo>
                    <a:pt x="199" y="30"/>
                    <a:pt x="199" y="30"/>
                    <a:pt x="199" y="30"/>
                  </a:cubicBezTo>
                  <a:cubicBezTo>
                    <a:pt x="196" y="25"/>
                    <a:pt x="197" y="16"/>
                    <a:pt x="200" y="2"/>
                  </a:cubicBezTo>
                  <a:cubicBezTo>
                    <a:pt x="201" y="1"/>
                    <a:pt x="201" y="1"/>
                    <a:pt x="201" y="0"/>
                  </a:cubicBezTo>
                  <a:cubicBezTo>
                    <a:pt x="115" y="2"/>
                    <a:pt x="115" y="2"/>
                    <a:pt x="115" y="2"/>
                  </a:cubicBezTo>
                  <a:cubicBezTo>
                    <a:pt x="0" y="17"/>
                    <a:pt x="0" y="17"/>
                    <a:pt x="0" y="17"/>
                  </a:cubicBezTo>
                  <a:cubicBezTo>
                    <a:pt x="58" y="244"/>
                    <a:pt x="58" y="244"/>
                    <a:pt x="58" y="244"/>
                  </a:cubicBezTo>
                  <a:cubicBezTo>
                    <a:pt x="62" y="249"/>
                    <a:pt x="82" y="274"/>
                    <a:pt x="83" y="289"/>
                  </a:cubicBezTo>
                  <a:cubicBezTo>
                    <a:pt x="84" y="295"/>
                    <a:pt x="82" y="303"/>
                    <a:pt x="81" y="311"/>
                  </a:cubicBezTo>
                  <a:cubicBezTo>
                    <a:pt x="79" y="322"/>
                    <a:pt x="77" y="334"/>
                    <a:pt x="78" y="348"/>
                  </a:cubicBezTo>
                  <a:cubicBezTo>
                    <a:pt x="81" y="374"/>
                    <a:pt x="95" y="440"/>
                    <a:pt x="95" y="441"/>
                  </a:cubicBezTo>
                  <a:cubicBezTo>
                    <a:pt x="95" y="441"/>
                    <a:pt x="95" y="441"/>
                    <a:pt x="95" y="441"/>
                  </a:cubicBezTo>
                  <a:cubicBezTo>
                    <a:pt x="96" y="444"/>
                    <a:pt x="97" y="448"/>
                    <a:pt x="98" y="452"/>
                  </a:cubicBezTo>
                  <a:cubicBezTo>
                    <a:pt x="99" y="460"/>
                    <a:pt x="102" y="472"/>
                    <a:pt x="104" y="475"/>
                  </a:cubicBezTo>
                  <a:cubicBezTo>
                    <a:pt x="113" y="476"/>
                    <a:pt x="177" y="474"/>
                    <a:pt x="229" y="471"/>
                  </a:cubicBezTo>
                  <a:cubicBezTo>
                    <a:pt x="315" y="468"/>
                    <a:pt x="315" y="468"/>
                    <a:pt x="315" y="468"/>
                  </a:cubicBezTo>
                  <a:cubicBezTo>
                    <a:pt x="315" y="468"/>
                    <a:pt x="316" y="468"/>
                    <a:pt x="316" y="468"/>
                  </a:cubicBezTo>
                  <a:cubicBezTo>
                    <a:pt x="316" y="468"/>
                    <a:pt x="316" y="468"/>
                    <a:pt x="316" y="468"/>
                  </a:cubicBezTo>
                  <a:cubicBezTo>
                    <a:pt x="334" y="473"/>
                    <a:pt x="355" y="479"/>
                    <a:pt x="361" y="479"/>
                  </a:cubicBezTo>
                  <a:cubicBezTo>
                    <a:pt x="362" y="471"/>
                    <a:pt x="363" y="448"/>
                    <a:pt x="363" y="447"/>
                  </a:cubicBezTo>
                  <a:cubicBezTo>
                    <a:pt x="365" y="441"/>
                    <a:pt x="372" y="441"/>
                    <a:pt x="408" y="445"/>
                  </a:cubicBezTo>
                  <a:cubicBezTo>
                    <a:pt x="415" y="446"/>
                    <a:pt x="422" y="447"/>
                    <a:pt x="428" y="447"/>
                  </a:cubicBezTo>
                  <a:cubicBezTo>
                    <a:pt x="426" y="438"/>
                    <a:pt x="424" y="427"/>
                    <a:pt x="425" y="414"/>
                  </a:cubicBezTo>
                  <a:cubicBezTo>
                    <a:pt x="425" y="412"/>
                    <a:pt x="425" y="412"/>
                    <a:pt x="425" y="412"/>
                  </a:cubicBezTo>
                  <a:cubicBezTo>
                    <a:pt x="426" y="392"/>
                    <a:pt x="427" y="357"/>
                    <a:pt x="432" y="340"/>
                  </a:cubicBezTo>
                  <a:cubicBezTo>
                    <a:pt x="433" y="336"/>
                    <a:pt x="435" y="331"/>
                    <a:pt x="436" y="325"/>
                  </a:cubicBezTo>
                  <a:cubicBezTo>
                    <a:pt x="439" y="312"/>
                    <a:pt x="443" y="298"/>
                    <a:pt x="446" y="291"/>
                  </a:cubicBezTo>
                  <a:cubicBezTo>
                    <a:pt x="438" y="286"/>
                    <a:pt x="419" y="275"/>
                    <a:pt x="413" y="2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9151" fontAlgn="auto">
                <a:spcBef>
                  <a:spcPts val="0"/>
                </a:spcBef>
                <a:spcAft>
                  <a:spcPts val="0"/>
                </a:spcAft>
              </a:pPr>
              <a:endParaRPr kumimoji="0" lang="en-US" sz="2417">
                <a:solidFill>
                  <a:prstClr val="black"/>
                </a:solidFill>
                <a:latin typeface="Century Gothic" panose="020F0302020204030204"/>
                <a:ea typeface="+mn-ea"/>
              </a:endParaRPr>
            </a:p>
          </p:txBody>
        </p:sp>
        <p:sp>
          <p:nvSpPr>
            <p:cNvPr id="38" name="Freeform 39">
              <a:extLst>
                <a:ext uri="{FF2B5EF4-FFF2-40B4-BE49-F238E27FC236}">
                  <a16:creationId xmlns:a16="http://schemas.microsoft.com/office/drawing/2014/main" id="{68609724-8CD1-4A39-9A64-A79E07E4301C}"/>
                </a:ext>
              </a:extLst>
            </p:cNvPr>
            <p:cNvSpPr>
              <a:spLocks/>
            </p:cNvSpPr>
            <p:nvPr/>
          </p:nvSpPr>
          <p:spPr bwMode="auto">
            <a:xfrm>
              <a:off x="8857797" y="4400794"/>
              <a:ext cx="831850" cy="654050"/>
            </a:xfrm>
            <a:custGeom>
              <a:avLst/>
              <a:gdLst>
                <a:gd name="T0" fmla="*/ 274 w 418"/>
                <a:gd name="T1" fmla="*/ 27 h 328"/>
                <a:gd name="T2" fmla="*/ 250 w 418"/>
                <a:gd name="T3" fmla="*/ 30 h 328"/>
                <a:gd name="T4" fmla="*/ 198 w 418"/>
                <a:gd name="T5" fmla="*/ 11 h 328"/>
                <a:gd name="T6" fmla="*/ 183 w 418"/>
                <a:gd name="T7" fmla="*/ 4 h 328"/>
                <a:gd name="T8" fmla="*/ 124 w 418"/>
                <a:gd name="T9" fmla="*/ 6 h 328"/>
                <a:gd name="T10" fmla="*/ 106 w 418"/>
                <a:gd name="T11" fmla="*/ 8 h 328"/>
                <a:gd name="T12" fmla="*/ 5 w 418"/>
                <a:gd name="T13" fmla="*/ 43 h 328"/>
                <a:gd name="T14" fmla="*/ 4 w 418"/>
                <a:gd name="T15" fmla="*/ 48 h 328"/>
                <a:gd name="T16" fmla="*/ 1 w 418"/>
                <a:gd name="T17" fmla="*/ 70 h 328"/>
                <a:gd name="T18" fmla="*/ 36 w 418"/>
                <a:gd name="T19" fmla="*/ 102 h 328"/>
                <a:gd name="T20" fmla="*/ 82 w 418"/>
                <a:gd name="T21" fmla="*/ 144 h 328"/>
                <a:gd name="T22" fmla="*/ 114 w 418"/>
                <a:gd name="T23" fmla="*/ 174 h 328"/>
                <a:gd name="T24" fmla="*/ 185 w 418"/>
                <a:gd name="T25" fmla="*/ 248 h 328"/>
                <a:gd name="T26" fmla="*/ 215 w 418"/>
                <a:gd name="T27" fmla="*/ 305 h 328"/>
                <a:gd name="T28" fmla="*/ 247 w 418"/>
                <a:gd name="T29" fmla="*/ 328 h 328"/>
                <a:gd name="T30" fmla="*/ 250 w 418"/>
                <a:gd name="T31" fmla="*/ 322 h 328"/>
                <a:gd name="T32" fmla="*/ 270 w 418"/>
                <a:gd name="T33" fmla="*/ 295 h 328"/>
                <a:gd name="T34" fmla="*/ 319 w 418"/>
                <a:gd name="T35" fmla="*/ 254 h 328"/>
                <a:gd name="T36" fmla="*/ 319 w 418"/>
                <a:gd name="T37" fmla="*/ 252 h 328"/>
                <a:gd name="T38" fmla="*/ 335 w 418"/>
                <a:gd name="T39" fmla="*/ 213 h 328"/>
                <a:gd name="T40" fmla="*/ 351 w 418"/>
                <a:gd name="T41" fmla="*/ 196 h 328"/>
                <a:gd name="T42" fmla="*/ 367 w 418"/>
                <a:gd name="T43" fmla="*/ 179 h 328"/>
                <a:gd name="T44" fmla="*/ 374 w 418"/>
                <a:gd name="T45" fmla="*/ 158 h 328"/>
                <a:gd name="T46" fmla="*/ 379 w 418"/>
                <a:gd name="T47" fmla="*/ 139 h 328"/>
                <a:gd name="T48" fmla="*/ 382 w 418"/>
                <a:gd name="T49" fmla="*/ 126 h 328"/>
                <a:gd name="T50" fmla="*/ 408 w 418"/>
                <a:gd name="T51" fmla="*/ 84 h 328"/>
                <a:gd name="T52" fmla="*/ 418 w 418"/>
                <a:gd name="T53" fmla="*/ 80 h 328"/>
                <a:gd name="T54" fmla="*/ 311 w 418"/>
                <a:gd name="T55" fmla="*/ 25 h 328"/>
                <a:gd name="T56" fmla="*/ 274 w 418"/>
                <a:gd name="T57" fmla="*/ 27 h 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418" h="328">
                  <a:moveTo>
                    <a:pt x="274" y="27"/>
                  </a:moveTo>
                  <a:cubicBezTo>
                    <a:pt x="266" y="28"/>
                    <a:pt x="258" y="30"/>
                    <a:pt x="250" y="30"/>
                  </a:cubicBezTo>
                  <a:cubicBezTo>
                    <a:pt x="236" y="30"/>
                    <a:pt x="215" y="19"/>
                    <a:pt x="198" y="11"/>
                  </a:cubicBezTo>
                  <a:cubicBezTo>
                    <a:pt x="192" y="8"/>
                    <a:pt x="187" y="5"/>
                    <a:pt x="183" y="4"/>
                  </a:cubicBezTo>
                  <a:cubicBezTo>
                    <a:pt x="173" y="0"/>
                    <a:pt x="142" y="3"/>
                    <a:pt x="124" y="6"/>
                  </a:cubicBezTo>
                  <a:cubicBezTo>
                    <a:pt x="115" y="7"/>
                    <a:pt x="109" y="8"/>
                    <a:pt x="106" y="8"/>
                  </a:cubicBezTo>
                  <a:cubicBezTo>
                    <a:pt x="100" y="8"/>
                    <a:pt x="42" y="29"/>
                    <a:pt x="5" y="43"/>
                  </a:cubicBezTo>
                  <a:cubicBezTo>
                    <a:pt x="5" y="44"/>
                    <a:pt x="5" y="46"/>
                    <a:pt x="4" y="48"/>
                  </a:cubicBezTo>
                  <a:cubicBezTo>
                    <a:pt x="3" y="54"/>
                    <a:pt x="0" y="67"/>
                    <a:pt x="1" y="70"/>
                  </a:cubicBezTo>
                  <a:cubicBezTo>
                    <a:pt x="9" y="78"/>
                    <a:pt x="22" y="89"/>
                    <a:pt x="36" y="102"/>
                  </a:cubicBezTo>
                  <a:cubicBezTo>
                    <a:pt x="51" y="115"/>
                    <a:pt x="68" y="130"/>
                    <a:pt x="82" y="144"/>
                  </a:cubicBezTo>
                  <a:cubicBezTo>
                    <a:pt x="90" y="152"/>
                    <a:pt x="101" y="162"/>
                    <a:pt x="114" y="174"/>
                  </a:cubicBezTo>
                  <a:cubicBezTo>
                    <a:pt x="144" y="202"/>
                    <a:pt x="179" y="233"/>
                    <a:pt x="185" y="248"/>
                  </a:cubicBezTo>
                  <a:cubicBezTo>
                    <a:pt x="193" y="271"/>
                    <a:pt x="213" y="301"/>
                    <a:pt x="215" y="305"/>
                  </a:cubicBezTo>
                  <a:cubicBezTo>
                    <a:pt x="220" y="312"/>
                    <a:pt x="237" y="323"/>
                    <a:pt x="247" y="328"/>
                  </a:cubicBezTo>
                  <a:cubicBezTo>
                    <a:pt x="248" y="326"/>
                    <a:pt x="249" y="324"/>
                    <a:pt x="250" y="322"/>
                  </a:cubicBezTo>
                  <a:cubicBezTo>
                    <a:pt x="254" y="313"/>
                    <a:pt x="260" y="302"/>
                    <a:pt x="270" y="295"/>
                  </a:cubicBezTo>
                  <a:cubicBezTo>
                    <a:pt x="301" y="273"/>
                    <a:pt x="318" y="258"/>
                    <a:pt x="319" y="254"/>
                  </a:cubicBezTo>
                  <a:cubicBezTo>
                    <a:pt x="319" y="252"/>
                    <a:pt x="319" y="252"/>
                    <a:pt x="319" y="252"/>
                  </a:cubicBezTo>
                  <a:cubicBezTo>
                    <a:pt x="321" y="242"/>
                    <a:pt x="325" y="224"/>
                    <a:pt x="335" y="213"/>
                  </a:cubicBezTo>
                  <a:cubicBezTo>
                    <a:pt x="340" y="207"/>
                    <a:pt x="346" y="201"/>
                    <a:pt x="351" y="196"/>
                  </a:cubicBezTo>
                  <a:cubicBezTo>
                    <a:pt x="357" y="190"/>
                    <a:pt x="362" y="185"/>
                    <a:pt x="367" y="179"/>
                  </a:cubicBezTo>
                  <a:cubicBezTo>
                    <a:pt x="372" y="174"/>
                    <a:pt x="373" y="166"/>
                    <a:pt x="374" y="158"/>
                  </a:cubicBezTo>
                  <a:cubicBezTo>
                    <a:pt x="375" y="152"/>
                    <a:pt x="377" y="146"/>
                    <a:pt x="379" y="139"/>
                  </a:cubicBezTo>
                  <a:cubicBezTo>
                    <a:pt x="380" y="135"/>
                    <a:pt x="381" y="131"/>
                    <a:pt x="382" y="126"/>
                  </a:cubicBezTo>
                  <a:cubicBezTo>
                    <a:pt x="384" y="112"/>
                    <a:pt x="387" y="95"/>
                    <a:pt x="408" y="84"/>
                  </a:cubicBezTo>
                  <a:cubicBezTo>
                    <a:pt x="412" y="82"/>
                    <a:pt x="415" y="81"/>
                    <a:pt x="418" y="80"/>
                  </a:cubicBezTo>
                  <a:cubicBezTo>
                    <a:pt x="401" y="70"/>
                    <a:pt x="327" y="30"/>
                    <a:pt x="311" y="25"/>
                  </a:cubicBezTo>
                  <a:cubicBezTo>
                    <a:pt x="301" y="21"/>
                    <a:pt x="287" y="24"/>
                    <a:pt x="274"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9151" fontAlgn="auto">
                <a:spcBef>
                  <a:spcPts val="0"/>
                </a:spcBef>
                <a:spcAft>
                  <a:spcPts val="0"/>
                </a:spcAft>
              </a:pPr>
              <a:endParaRPr kumimoji="0" lang="en-US" sz="2417">
                <a:solidFill>
                  <a:prstClr val="black"/>
                </a:solidFill>
                <a:latin typeface="Century Gothic" panose="020F0302020204030204"/>
                <a:ea typeface="+mn-ea"/>
              </a:endParaRPr>
            </a:p>
          </p:txBody>
        </p:sp>
        <p:sp>
          <p:nvSpPr>
            <p:cNvPr id="39" name="Freeform 40">
              <a:extLst>
                <a:ext uri="{FF2B5EF4-FFF2-40B4-BE49-F238E27FC236}">
                  <a16:creationId xmlns:a16="http://schemas.microsoft.com/office/drawing/2014/main" id="{4AA3641E-D43C-47BC-AC7E-48E6A165E26A}"/>
                </a:ext>
              </a:extLst>
            </p:cNvPr>
            <p:cNvSpPr>
              <a:spLocks/>
            </p:cNvSpPr>
            <p:nvPr/>
          </p:nvSpPr>
          <p:spPr bwMode="auto">
            <a:xfrm>
              <a:off x="10272260" y="1314694"/>
              <a:ext cx="557213" cy="912813"/>
            </a:xfrm>
            <a:custGeom>
              <a:avLst/>
              <a:gdLst>
                <a:gd name="T0" fmla="*/ 266 w 280"/>
                <a:gd name="T1" fmla="*/ 168 h 458"/>
                <a:gd name="T2" fmla="*/ 247 w 280"/>
                <a:gd name="T3" fmla="*/ 157 h 458"/>
                <a:gd name="T4" fmla="*/ 216 w 280"/>
                <a:gd name="T5" fmla="*/ 140 h 458"/>
                <a:gd name="T6" fmla="*/ 186 w 280"/>
                <a:gd name="T7" fmla="*/ 97 h 458"/>
                <a:gd name="T8" fmla="*/ 173 w 280"/>
                <a:gd name="T9" fmla="*/ 38 h 458"/>
                <a:gd name="T10" fmla="*/ 148 w 280"/>
                <a:gd name="T11" fmla="*/ 2 h 458"/>
                <a:gd name="T12" fmla="*/ 138 w 280"/>
                <a:gd name="T13" fmla="*/ 2 h 458"/>
                <a:gd name="T14" fmla="*/ 70 w 280"/>
                <a:gd name="T15" fmla="*/ 10 h 458"/>
                <a:gd name="T16" fmla="*/ 70 w 280"/>
                <a:gd name="T17" fmla="*/ 11 h 458"/>
                <a:gd name="T18" fmla="*/ 55 w 280"/>
                <a:gd name="T19" fmla="*/ 52 h 458"/>
                <a:gd name="T20" fmla="*/ 46 w 280"/>
                <a:gd name="T21" fmla="*/ 84 h 458"/>
                <a:gd name="T22" fmla="*/ 39 w 280"/>
                <a:gd name="T23" fmla="*/ 108 h 458"/>
                <a:gd name="T24" fmla="*/ 32 w 280"/>
                <a:gd name="T25" fmla="*/ 156 h 458"/>
                <a:gd name="T26" fmla="*/ 27 w 280"/>
                <a:gd name="T27" fmla="*/ 189 h 458"/>
                <a:gd name="T28" fmla="*/ 3 w 280"/>
                <a:gd name="T29" fmla="*/ 256 h 458"/>
                <a:gd name="T30" fmla="*/ 0 w 280"/>
                <a:gd name="T31" fmla="*/ 259 h 458"/>
                <a:gd name="T32" fmla="*/ 60 w 280"/>
                <a:gd name="T33" fmla="*/ 429 h 458"/>
                <a:gd name="T34" fmla="*/ 78 w 280"/>
                <a:gd name="T35" fmla="*/ 452 h 458"/>
                <a:gd name="T36" fmla="*/ 96 w 280"/>
                <a:gd name="T37" fmla="*/ 458 h 458"/>
                <a:gd name="T38" fmla="*/ 98 w 280"/>
                <a:gd name="T39" fmla="*/ 442 h 458"/>
                <a:gd name="T40" fmla="*/ 115 w 280"/>
                <a:gd name="T41" fmla="*/ 372 h 458"/>
                <a:gd name="T42" fmla="*/ 124 w 280"/>
                <a:gd name="T43" fmla="*/ 363 h 458"/>
                <a:gd name="T44" fmla="*/ 153 w 280"/>
                <a:gd name="T45" fmla="*/ 337 h 458"/>
                <a:gd name="T46" fmla="*/ 181 w 280"/>
                <a:gd name="T47" fmla="*/ 288 h 458"/>
                <a:gd name="T48" fmla="*/ 181 w 280"/>
                <a:gd name="T49" fmla="*/ 287 h 458"/>
                <a:gd name="T50" fmla="*/ 182 w 280"/>
                <a:gd name="T51" fmla="*/ 287 h 458"/>
                <a:gd name="T52" fmla="*/ 190 w 280"/>
                <a:gd name="T53" fmla="*/ 285 h 458"/>
                <a:gd name="T54" fmla="*/ 205 w 280"/>
                <a:gd name="T55" fmla="*/ 282 h 458"/>
                <a:gd name="T56" fmla="*/ 223 w 280"/>
                <a:gd name="T57" fmla="*/ 259 h 458"/>
                <a:gd name="T58" fmla="*/ 236 w 280"/>
                <a:gd name="T59" fmla="*/ 241 h 458"/>
                <a:gd name="T60" fmla="*/ 241 w 280"/>
                <a:gd name="T61" fmla="*/ 238 h 458"/>
                <a:gd name="T62" fmla="*/ 280 w 280"/>
                <a:gd name="T63" fmla="*/ 207 h 458"/>
                <a:gd name="T64" fmla="*/ 266 w 280"/>
                <a:gd name="T65" fmla="*/ 168 h 4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80" h="458">
                  <a:moveTo>
                    <a:pt x="266" y="168"/>
                  </a:moveTo>
                  <a:cubicBezTo>
                    <a:pt x="261" y="166"/>
                    <a:pt x="254" y="162"/>
                    <a:pt x="247" y="157"/>
                  </a:cubicBezTo>
                  <a:cubicBezTo>
                    <a:pt x="237" y="152"/>
                    <a:pt x="226" y="145"/>
                    <a:pt x="216" y="140"/>
                  </a:cubicBezTo>
                  <a:cubicBezTo>
                    <a:pt x="196" y="130"/>
                    <a:pt x="186" y="107"/>
                    <a:pt x="186" y="97"/>
                  </a:cubicBezTo>
                  <a:cubicBezTo>
                    <a:pt x="186" y="89"/>
                    <a:pt x="178" y="53"/>
                    <a:pt x="173" y="38"/>
                  </a:cubicBezTo>
                  <a:cubicBezTo>
                    <a:pt x="170" y="28"/>
                    <a:pt x="162" y="2"/>
                    <a:pt x="148" y="2"/>
                  </a:cubicBezTo>
                  <a:cubicBezTo>
                    <a:pt x="146" y="2"/>
                    <a:pt x="142" y="2"/>
                    <a:pt x="138" y="2"/>
                  </a:cubicBezTo>
                  <a:cubicBezTo>
                    <a:pt x="120" y="1"/>
                    <a:pt x="77" y="0"/>
                    <a:pt x="70" y="10"/>
                  </a:cubicBezTo>
                  <a:cubicBezTo>
                    <a:pt x="70" y="11"/>
                    <a:pt x="70" y="11"/>
                    <a:pt x="70" y="11"/>
                  </a:cubicBezTo>
                  <a:cubicBezTo>
                    <a:pt x="61" y="25"/>
                    <a:pt x="55" y="35"/>
                    <a:pt x="55" y="52"/>
                  </a:cubicBezTo>
                  <a:cubicBezTo>
                    <a:pt x="55" y="63"/>
                    <a:pt x="51" y="73"/>
                    <a:pt x="46" y="84"/>
                  </a:cubicBezTo>
                  <a:cubicBezTo>
                    <a:pt x="43" y="92"/>
                    <a:pt x="39" y="100"/>
                    <a:pt x="39" y="108"/>
                  </a:cubicBezTo>
                  <a:cubicBezTo>
                    <a:pt x="37" y="118"/>
                    <a:pt x="34" y="137"/>
                    <a:pt x="32" y="156"/>
                  </a:cubicBezTo>
                  <a:cubicBezTo>
                    <a:pt x="27" y="189"/>
                    <a:pt x="27" y="189"/>
                    <a:pt x="27" y="189"/>
                  </a:cubicBezTo>
                  <a:cubicBezTo>
                    <a:pt x="22" y="221"/>
                    <a:pt x="14" y="242"/>
                    <a:pt x="3" y="256"/>
                  </a:cubicBezTo>
                  <a:cubicBezTo>
                    <a:pt x="2" y="257"/>
                    <a:pt x="1" y="258"/>
                    <a:pt x="0" y="259"/>
                  </a:cubicBezTo>
                  <a:cubicBezTo>
                    <a:pt x="7" y="281"/>
                    <a:pt x="60" y="429"/>
                    <a:pt x="60" y="429"/>
                  </a:cubicBezTo>
                  <a:cubicBezTo>
                    <a:pt x="60" y="429"/>
                    <a:pt x="66" y="448"/>
                    <a:pt x="78" y="452"/>
                  </a:cubicBezTo>
                  <a:cubicBezTo>
                    <a:pt x="86" y="455"/>
                    <a:pt x="92" y="457"/>
                    <a:pt x="96" y="458"/>
                  </a:cubicBezTo>
                  <a:cubicBezTo>
                    <a:pt x="97" y="451"/>
                    <a:pt x="98" y="444"/>
                    <a:pt x="98" y="442"/>
                  </a:cubicBezTo>
                  <a:cubicBezTo>
                    <a:pt x="98" y="442"/>
                    <a:pt x="99" y="388"/>
                    <a:pt x="115" y="372"/>
                  </a:cubicBezTo>
                  <a:cubicBezTo>
                    <a:pt x="124" y="363"/>
                    <a:pt x="124" y="363"/>
                    <a:pt x="124" y="363"/>
                  </a:cubicBezTo>
                  <a:cubicBezTo>
                    <a:pt x="135" y="352"/>
                    <a:pt x="145" y="341"/>
                    <a:pt x="153" y="337"/>
                  </a:cubicBezTo>
                  <a:cubicBezTo>
                    <a:pt x="158" y="335"/>
                    <a:pt x="171" y="310"/>
                    <a:pt x="181" y="288"/>
                  </a:cubicBezTo>
                  <a:cubicBezTo>
                    <a:pt x="181" y="287"/>
                    <a:pt x="181" y="287"/>
                    <a:pt x="181" y="287"/>
                  </a:cubicBezTo>
                  <a:cubicBezTo>
                    <a:pt x="182" y="287"/>
                    <a:pt x="182" y="287"/>
                    <a:pt x="182" y="287"/>
                  </a:cubicBezTo>
                  <a:cubicBezTo>
                    <a:pt x="184" y="285"/>
                    <a:pt x="187" y="285"/>
                    <a:pt x="190" y="285"/>
                  </a:cubicBezTo>
                  <a:cubicBezTo>
                    <a:pt x="193" y="285"/>
                    <a:pt x="198" y="285"/>
                    <a:pt x="205" y="282"/>
                  </a:cubicBezTo>
                  <a:cubicBezTo>
                    <a:pt x="212" y="278"/>
                    <a:pt x="218" y="268"/>
                    <a:pt x="223" y="259"/>
                  </a:cubicBezTo>
                  <a:cubicBezTo>
                    <a:pt x="228" y="251"/>
                    <a:pt x="231" y="244"/>
                    <a:pt x="236" y="241"/>
                  </a:cubicBezTo>
                  <a:cubicBezTo>
                    <a:pt x="237" y="241"/>
                    <a:pt x="239" y="240"/>
                    <a:pt x="241" y="238"/>
                  </a:cubicBezTo>
                  <a:cubicBezTo>
                    <a:pt x="273" y="218"/>
                    <a:pt x="280" y="210"/>
                    <a:pt x="280" y="207"/>
                  </a:cubicBezTo>
                  <a:cubicBezTo>
                    <a:pt x="279" y="193"/>
                    <a:pt x="273" y="172"/>
                    <a:pt x="266" y="1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9151" fontAlgn="auto">
                <a:spcBef>
                  <a:spcPts val="0"/>
                </a:spcBef>
                <a:spcAft>
                  <a:spcPts val="0"/>
                </a:spcAft>
              </a:pPr>
              <a:endParaRPr kumimoji="0" lang="en-US" sz="2417">
                <a:solidFill>
                  <a:prstClr val="black"/>
                </a:solidFill>
                <a:latin typeface="Century Gothic" panose="020F0302020204030204"/>
                <a:ea typeface="+mn-ea"/>
              </a:endParaRPr>
            </a:p>
          </p:txBody>
        </p:sp>
        <p:sp>
          <p:nvSpPr>
            <p:cNvPr id="40" name="Freeform 41">
              <a:extLst>
                <a:ext uri="{FF2B5EF4-FFF2-40B4-BE49-F238E27FC236}">
                  <a16:creationId xmlns:a16="http://schemas.microsoft.com/office/drawing/2014/main" id="{B28B32DB-C209-46FC-A7D4-074E951FF095}"/>
                </a:ext>
              </a:extLst>
            </p:cNvPr>
            <p:cNvSpPr>
              <a:spLocks/>
            </p:cNvSpPr>
            <p:nvPr/>
          </p:nvSpPr>
          <p:spPr bwMode="auto">
            <a:xfrm>
              <a:off x="10083347" y="2327519"/>
              <a:ext cx="541338" cy="276225"/>
            </a:xfrm>
            <a:custGeom>
              <a:avLst/>
              <a:gdLst>
                <a:gd name="T0" fmla="*/ 185 w 272"/>
                <a:gd name="T1" fmla="*/ 0 h 139"/>
                <a:gd name="T2" fmla="*/ 161 w 272"/>
                <a:gd name="T3" fmla="*/ 12 h 139"/>
                <a:gd name="T4" fmla="*/ 91 w 272"/>
                <a:gd name="T5" fmla="*/ 45 h 139"/>
                <a:gd name="T6" fmla="*/ 66 w 272"/>
                <a:gd name="T7" fmla="*/ 50 h 139"/>
                <a:gd name="T8" fmla="*/ 32 w 272"/>
                <a:gd name="T9" fmla="*/ 58 h 139"/>
                <a:gd name="T10" fmla="*/ 3 w 272"/>
                <a:gd name="T11" fmla="*/ 56 h 139"/>
                <a:gd name="T12" fmla="*/ 3 w 272"/>
                <a:gd name="T13" fmla="*/ 57 h 139"/>
                <a:gd name="T14" fmla="*/ 1 w 272"/>
                <a:gd name="T15" fmla="*/ 105 h 139"/>
                <a:gd name="T16" fmla="*/ 1 w 272"/>
                <a:gd name="T17" fmla="*/ 139 h 139"/>
                <a:gd name="T18" fmla="*/ 143 w 272"/>
                <a:gd name="T19" fmla="*/ 96 h 139"/>
                <a:gd name="T20" fmla="*/ 192 w 272"/>
                <a:gd name="T21" fmla="*/ 108 h 139"/>
                <a:gd name="T22" fmla="*/ 195 w 272"/>
                <a:gd name="T23" fmla="*/ 134 h 139"/>
                <a:gd name="T24" fmla="*/ 217 w 272"/>
                <a:gd name="T25" fmla="*/ 133 h 139"/>
                <a:gd name="T26" fmla="*/ 259 w 272"/>
                <a:gd name="T27" fmla="*/ 114 h 139"/>
                <a:gd name="T28" fmla="*/ 272 w 272"/>
                <a:gd name="T29" fmla="*/ 78 h 139"/>
                <a:gd name="T30" fmla="*/ 269 w 272"/>
                <a:gd name="T31" fmla="*/ 68 h 139"/>
                <a:gd name="T32" fmla="*/ 269 w 272"/>
                <a:gd name="T33" fmla="*/ 68 h 139"/>
                <a:gd name="T34" fmla="*/ 262 w 272"/>
                <a:gd name="T35" fmla="*/ 78 h 139"/>
                <a:gd name="T36" fmla="*/ 251 w 272"/>
                <a:gd name="T37" fmla="*/ 91 h 139"/>
                <a:gd name="T38" fmla="*/ 228 w 272"/>
                <a:gd name="T39" fmla="*/ 86 h 139"/>
                <a:gd name="T40" fmla="*/ 221 w 272"/>
                <a:gd name="T41" fmla="*/ 82 h 139"/>
                <a:gd name="T42" fmla="*/ 221 w 272"/>
                <a:gd name="T43" fmla="*/ 82 h 139"/>
                <a:gd name="T44" fmla="*/ 220 w 272"/>
                <a:gd name="T45" fmla="*/ 81 h 139"/>
                <a:gd name="T46" fmla="*/ 198 w 272"/>
                <a:gd name="T47" fmla="*/ 69 h 139"/>
                <a:gd name="T48" fmla="*/ 186 w 272"/>
                <a:gd name="T49" fmla="*/ 61 h 139"/>
                <a:gd name="T50" fmla="*/ 194 w 272"/>
                <a:gd name="T51" fmla="*/ 40 h 139"/>
                <a:gd name="T52" fmla="*/ 189 w 272"/>
                <a:gd name="T53" fmla="*/ 10 h 139"/>
                <a:gd name="T54" fmla="*/ 185 w 272"/>
                <a:gd name="T55" fmla="*/ 0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72" h="139">
                  <a:moveTo>
                    <a:pt x="185" y="0"/>
                  </a:moveTo>
                  <a:cubicBezTo>
                    <a:pt x="176" y="1"/>
                    <a:pt x="167" y="8"/>
                    <a:pt x="161" y="12"/>
                  </a:cubicBezTo>
                  <a:cubicBezTo>
                    <a:pt x="152" y="19"/>
                    <a:pt x="117" y="40"/>
                    <a:pt x="91" y="45"/>
                  </a:cubicBezTo>
                  <a:cubicBezTo>
                    <a:pt x="82" y="47"/>
                    <a:pt x="73" y="49"/>
                    <a:pt x="66" y="50"/>
                  </a:cubicBezTo>
                  <a:cubicBezTo>
                    <a:pt x="53" y="53"/>
                    <a:pt x="42" y="55"/>
                    <a:pt x="32" y="58"/>
                  </a:cubicBezTo>
                  <a:cubicBezTo>
                    <a:pt x="21" y="62"/>
                    <a:pt x="10" y="59"/>
                    <a:pt x="3" y="56"/>
                  </a:cubicBezTo>
                  <a:cubicBezTo>
                    <a:pt x="3" y="56"/>
                    <a:pt x="3" y="57"/>
                    <a:pt x="3" y="57"/>
                  </a:cubicBezTo>
                  <a:cubicBezTo>
                    <a:pt x="4" y="77"/>
                    <a:pt x="2" y="92"/>
                    <a:pt x="1" y="105"/>
                  </a:cubicBezTo>
                  <a:cubicBezTo>
                    <a:pt x="1" y="117"/>
                    <a:pt x="0" y="128"/>
                    <a:pt x="1" y="139"/>
                  </a:cubicBezTo>
                  <a:cubicBezTo>
                    <a:pt x="24" y="130"/>
                    <a:pt x="120" y="96"/>
                    <a:pt x="143" y="96"/>
                  </a:cubicBezTo>
                  <a:cubicBezTo>
                    <a:pt x="168" y="95"/>
                    <a:pt x="185" y="94"/>
                    <a:pt x="192" y="108"/>
                  </a:cubicBezTo>
                  <a:cubicBezTo>
                    <a:pt x="196" y="116"/>
                    <a:pt x="196" y="127"/>
                    <a:pt x="195" y="134"/>
                  </a:cubicBezTo>
                  <a:cubicBezTo>
                    <a:pt x="197" y="135"/>
                    <a:pt x="203" y="136"/>
                    <a:pt x="217" y="133"/>
                  </a:cubicBezTo>
                  <a:cubicBezTo>
                    <a:pt x="242" y="127"/>
                    <a:pt x="248" y="123"/>
                    <a:pt x="259" y="114"/>
                  </a:cubicBezTo>
                  <a:cubicBezTo>
                    <a:pt x="266" y="109"/>
                    <a:pt x="272" y="91"/>
                    <a:pt x="272" y="78"/>
                  </a:cubicBezTo>
                  <a:cubicBezTo>
                    <a:pt x="272" y="71"/>
                    <a:pt x="270" y="69"/>
                    <a:pt x="269" y="68"/>
                  </a:cubicBezTo>
                  <a:cubicBezTo>
                    <a:pt x="269" y="68"/>
                    <a:pt x="269" y="68"/>
                    <a:pt x="269" y="68"/>
                  </a:cubicBezTo>
                  <a:cubicBezTo>
                    <a:pt x="268" y="68"/>
                    <a:pt x="264" y="75"/>
                    <a:pt x="262" y="78"/>
                  </a:cubicBezTo>
                  <a:cubicBezTo>
                    <a:pt x="258" y="83"/>
                    <a:pt x="255" y="89"/>
                    <a:pt x="251" y="91"/>
                  </a:cubicBezTo>
                  <a:cubicBezTo>
                    <a:pt x="244" y="96"/>
                    <a:pt x="236" y="91"/>
                    <a:pt x="228" y="86"/>
                  </a:cubicBezTo>
                  <a:cubicBezTo>
                    <a:pt x="226" y="85"/>
                    <a:pt x="223" y="83"/>
                    <a:pt x="221" y="82"/>
                  </a:cubicBezTo>
                  <a:cubicBezTo>
                    <a:pt x="221" y="82"/>
                    <a:pt x="221" y="82"/>
                    <a:pt x="221" y="82"/>
                  </a:cubicBezTo>
                  <a:cubicBezTo>
                    <a:pt x="220" y="81"/>
                    <a:pt x="220" y="81"/>
                    <a:pt x="220" y="81"/>
                  </a:cubicBezTo>
                  <a:cubicBezTo>
                    <a:pt x="217" y="78"/>
                    <a:pt x="207" y="69"/>
                    <a:pt x="198" y="69"/>
                  </a:cubicBezTo>
                  <a:cubicBezTo>
                    <a:pt x="190" y="68"/>
                    <a:pt x="187" y="64"/>
                    <a:pt x="186" y="61"/>
                  </a:cubicBezTo>
                  <a:cubicBezTo>
                    <a:pt x="184" y="54"/>
                    <a:pt x="188" y="45"/>
                    <a:pt x="194" y="40"/>
                  </a:cubicBezTo>
                  <a:cubicBezTo>
                    <a:pt x="198" y="36"/>
                    <a:pt x="192" y="19"/>
                    <a:pt x="189" y="10"/>
                  </a:cubicBezTo>
                  <a:cubicBezTo>
                    <a:pt x="187" y="6"/>
                    <a:pt x="186" y="2"/>
                    <a:pt x="18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9151" fontAlgn="auto">
                <a:spcBef>
                  <a:spcPts val="0"/>
                </a:spcBef>
                <a:spcAft>
                  <a:spcPts val="0"/>
                </a:spcAft>
              </a:pPr>
              <a:endParaRPr kumimoji="0" lang="en-US" sz="2417">
                <a:solidFill>
                  <a:prstClr val="black"/>
                </a:solidFill>
                <a:latin typeface="Century Gothic" panose="020F0302020204030204"/>
                <a:ea typeface="+mn-ea"/>
              </a:endParaRPr>
            </a:p>
          </p:txBody>
        </p:sp>
        <p:sp>
          <p:nvSpPr>
            <p:cNvPr id="41" name="Freeform 42">
              <a:extLst>
                <a:ext uri="{FF2B5EF4-FFF2-40B4-BE49-F238E27FC236}">
                  <a16:creationId xmlns:a16="http://schemas.microsoft.com/office/drawing/2014/main" id="{DC399ADD-11D4-44D8-987B-A70B516B59BC}"/>
                </a:ext>
              </a:extLst>
            </p:cNvPr>
            <p:cNvSpPr>
              <a:spLocks/>
            </p:cNvSpPr>
            <p:nvPr/>
          </p:nvSpPr>
          <p:spPr bwMode="auto">
            <a:xfrm>
              <a:off x="8157710" y="5378694"/>
              <a:ext cx="1500188" cy="1190625"/>
            </a:xfrm>
            <a:custGeom>
              <a:avLst/>
              <a:gdLst>
                <a:gd name="T0" fmla="*/ 576 w 753"/>
                <a:gd name="T1" fmla="*/ 9 h 598"/>
                <a:gd name="T2" fmla="*/ 518 w 753"/>
                <a:gd name="T3" fmla="*/ 4 h 598"/>
                <a:gd name="T4" fmla="*/ 516 w 753"/>
                <a:gd name="T5" fmla="*/ 35 h 598"/>
                <a:gd name="T6" fmla="*/ 513 w 753"/>
                <a:gd name="T7" fmla="*/ 39 h 598"/>
                <a:gd name="T8" fmla="*/ 376 w 753"/>
                <a:gd name="T9" fmla="*/ 32 h 598"/>
                <a:gd name="T10" fmla="*/ 246 w 753"/>
                <a:gd name="T11" fmla="*/ 35 h 598"/>
                <a:gd name="T12" fmla="*/ 246 w 753"/>
                <a:gd name="T13" fmla="*/ 35 h 598"/>
                <a:gd name="T14" fmla="*/ 235 w 753"/>
                <a:gd name="T15" fmla="*/ 0 h 598"/>
                <a:gd name="T16" fmla="*/ 25 w 753"/>
                <a:gd name="T17" fmla="*/ 29 h 598"/>
                <a:gd name="T18" fmla="*/ 5 w 753"/>
                <a:gd name="T19" fmla="*/ 51 h 598"/>
                <a:gd name="T20" fmla="*/ 35 w 753"/>
                <a:gd name="T21" fmla="*/ 88 h 598"/>
                <a:gd name="T22" fmla="*/ 90 w 753"/>
                <a:gd name="T23" fmla="*/ 83 h 598"/>
                <a:gd name="T24" fmla="*/ 135 w 753"/>
                <a:gd name="T25" fmla="*/ 81 h 598"/>
                <a:gd name="T26" fmla="*/ 184 w 753"/>
                <a:gd name="T27" fmla="*/ 96 h 598"/>
                <a:gd name="T28" fmla="*/ 215 w 753"/>
                <a:gd name="T29" fmla="*/ 126 h 598"/>
                <a:gd name="T30" fmla="*/ 290 w 753"/>
                <a:gd name="T31" fmla="*/ 133 h 598"/>
                <a:gd name="T32" fmla="*/ 316 w 753"/>
                <a:gd name="T33" fmla="*/ 117 h 598"/>
                <a:gd name="T34" fmla="*/ 356 w 753"/>
                <a:gd name="T35" fmla="*/ 115 h 598"/>
                <a:gd name="T36" fmla="*/ 441 w 753"/>
                <a:gd name="T37" fmla="*/ 176 h 598"/>
                <a:gd name="T38" fmla="*/ 469 w 753"/>
                <a:gd name="T39" fmla="*/ 191 h 598"/>
                <a:gd name="T40" fmla="*/ 473 w 753"/>
                <a:gd name="T41" fmla="*/ 214 h 598"/>
                <a:gd name="T42" fmla="*/ 480 w 753"/>
                <a:gd name="T43" fmla="*/ 278 h 598"/>
                <a:gd name="T44" fmla="*/ 499 w 753"/>
                <a:gd name="T45" fmla="*/ 320 h 598"/>
                <a:gd name="T46" fmla="*/ 511 w 753"/>
                <a:gd name="T47" fmla="*/ 338 h 598"/>
                <a:gd name="T48" fmla="*/ 525 w 753"/>
                <a:gd name="T49" fmla="*/ 401 h 598"/>
                <a:gd name="T50" fmla="*/ 554 w 753"/>
                <a:gd name="T51" fmla="*/ 428 h 598"/>
                <a:gd name="T52" fmla="*/ 559 w 753"/>
                <a:gd name="T53" fmla="*/ 448 h 598"/>
                <a:gd name="T54" fmla="*/ 586 w 753"/>
                <a:gd name="T55" fmla="*/ 475 h 598"/>
                <a:gd name="T56" fmla="*/ 596 w 753"/>
                <a:gd name="T57" fmla="*/ 504 h 598"/>
                <a:gd name="T58" fmla="*/ 638 w 753"/>
                <a:gd name="T59" fmla="*/ 526 h 598"/>
                <a:gd name="T60" fmla="*/ 698 w 753"/>
                <a:gd name="T61" fmla="*/ 596 h 598"/>
                <a:gd name="T62" fmla="*/ 740 w 753"/>
                <a:gd name="T63" fmla="*/ 537 h 598"/>
                <a:gd name="T64" fmla="*/ 747 w 753"/>
                <a:gd name="T65" fmla="*/ 480 h 598"/>
                <a:gd name="T66" fmla="*/ 747 w 753"/>
                <a:gd name="T67" fmla="*/ 432 h 598"/>
                <a:gd name="T68" fmla="*/ 663 w 753"/>
                <a:gd name="T69" fmla="*/ 228 h 598"/>
                <a:gd name="T70" fmla="*/ 591 w 753"/>
                <a:gd name="T71" fmla="*/ 78 h 598"/>
                <a:gd name="T72" fmla="*/ 589 w 753"/>
                <a:gd name="T73" fmla="*/ 34 h 598"/>
                <a:gd name="T74" fmla="*/ 576 w 753"/>
                <a:gd name="T75" fmla="*/ 9 h 5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53" h="598">
                  <a:moveTo>
                    <a:pt x="576" y="9"/>
                  </a:moveTo>
                  <a:cubicBezTo>
                    <a:pt x="576" y="9"/>
                    <a:pt x="576" y="9"/>
                    <a:pt x="576" y="9"/>
                  </a:cubicBezTo>
                  <a:cubicBezTo>
                    <a:pt x="570" y="8"/>
                    <a:pt x="562" y="7"/>
                    <a:pt x="554" y="6"/>
                  </a:cubicBezTo>
                  <a:cubicBezTo>
                    <a:pt x="542" y="5"/>
                    <a:pt x="524" y="3"/>
                    <a:pt x="518" y="4"/>
                  </a:cubicBezTo>
                  <a:cubicBezTo>
                    <a:pt x="516" y="35"/>
                    <a:pt x="516" y="35"/>
                    <a:pt x="516" y="35"/>
                  </a:cubicBezTo>
                  <a:cubicBezTo>
                    <a:pt x="516" y="35"/>
                    <a:pt x="516" y="35"/>
                    <a:pt x="516" y="35"/>
                  </a:cubicBezTo>
                  <a:cubicBezTo>
                    <a:pt x="516" y="35"/>
                    <a:pt x="516" y="35"/>
                    <a:pt x="516" y="35"/>
                  </a:cubicBezTo>
                  <a:cubicBezTo>
                    <a:pt x="515" y="37"/>
                    <a:pt x="515" y="38"/>
                    <a:pt x="513" y="39"/>
                  </a:cubicBezTo>
                  <a:cubicBezTo>
                    <a:pt x="507" y="42"/>
                    <a:pt x="482" y="35"/>
                    <a:pt x="462" y="29"/>
                  </a:cubicBezTo>
                  <a:cubicBezTo>
                    <a:pt x="376" y="32"/>
                    <a:pt x="376" y="32"/>
                    <a:pt x="376" y="32"/>
                  </a:cubicBezTo>
                  <a:cubicBezTo>
                    <a:pt x="259" y="38"/>
                    <a:pt x="249" y="37"/>
                    <a:pt x="246" y="35"/>
                  </a:cubicBezTo>
                  <a:cubicBezTo>
                    <a:pt x="246" y="35"/>
                    <a:pt x="246" y="35"/>
                    <a:pt x="246" y="35"/>
                  </a:cubicBezTo>
                  <a:cubicBezTo>
                    <a:pt x="246" y="35"/>
                    <a:pt x="246" y="35"/>
                    <a:pt x="246" y="35"/>
                  </a:cubicBezTo>
                  <a:cubicBezTo>
                    <a:pt x="246" y="35"/>
                    <a:pt x="246" y="35"/>
                    <a:pt x="246" y="35"/>
                  </a:cubicBezTo>
                  <a:cubicBezTo>
                    <a:pt x="242" y="32"/>
                    <a:pt x="240" y="24"/>
                    <a:pt x="237" y="7"/>
                  </a:cubicBezTo>
                  <a:cubicBezTo>
                    <a:pt x="236" y="4"/>
                    <a:pt x="236" y="2"/>
                    <a:pt x="235" y="0"/>
                  </a:cubicBezTo>
                  <a:cubicBezTo>
                    <a:pt x="159" y="16"/>
                    <a:pt x="159" y="16"/>
                    <a:pt x="159" y="16"/>
                  </a:cubicBezTo>
                  <a:cubicBezTo>
                    <a:pt x="136" y="21"/>
                    <a:pt x="64" y="27"/>
                    <a:pt x="25" y="29"/>
                  </a:cubicBezTo>
                  <a:cubicBezTo>
                    <a:pt x="14" y="29"/>
                    <a:pt x="6" y="32"/>
                    <a:pt x="4" y="36"/>
                  </a:cubicBezTo>
                  <a:cubicBezTo>
                    <a:pt x="0" y="43"/>
                    <a:pt x="5" y="51"/>
                    <a:pt x="5" y="51"/>
                  </a:cubicBezTo>
                  <a:cubicBezTo>
                    <a:pt x="23" y="86"/>
                    <a:pt x="23" y="86"/>
                    <a:pt x="23" y="86"/>
                  </a:cubicBezTo>
                  <a:cubicBezTo>
                    <a:pt x="26" y="86"/>
                    <a:pt x="31" y="87"/>
                    <a:pt x="35" y="88"/>
                  </a:cubicBezTo>
                  <a:cubicBezTo>
                    <a:pt x="38" y="89"/>
                    <a:pt x="42" y="90"/>
                    <a:pt x="44" y="90"/>
                  </a:cubicBezTo>
                  <a:cubicBezTo>
                    <a:pt x="90" y="83"/>
                    <a:pt x="90" y="83"/>
                    <a:pt x="90" y="83"/>
                  </a:cubicBezTo>
                  <a:cubicBezTo>
                    <a:pt x="94" y="83"/>
                    <a:pt x="97" y="82"/>
                    <a:pt x="101" y="80"/>
                  </a:cubicBezTo>
                  <a:cubicBezTo>
                    <a:pt x="110" y="77"/>
                    <a:pt x="120" y="74"/>
                    <a:pt x="135" y="81"/>
                  </a:cubicBezTo>
                  <a:cubicBezTo>
                    <a:pt x="144" y="85"/>
                    <a:pt x="153" y="87"/>
                    <a:pt x="162" y="89"/>
                  </a:cubicBezTo>
                  <a:cubicBezTo>
                    <a:pt x="171" y="91"/>
                    <a:pt x="179" y="92"/>
                    <a:pt x="184" y="96"/>
                  </a:cubicBezTo>
                  <a:cubicBezTo>
                    <a:pt x="188" y="99"/>
                    <a:pt x="192" y="104"/>
                    <a:pt x="197" y="108"/>
                  </a:cubicBezTo>
                  <a:cubicBezTo>
                    <a:pt x="203" y="115"/>
                    <a:pt x="209" y="121"/>
                    <a:pt x="215" y="126"/>
                  </a:cubicBezTo>
                  <a:cubicBezTo>
                    <a:pt x="227" y="133"/>
                    <a:pt x="263" y="143"/>
                    <a:pt x="273" y="143"/>
                  </a:cubicBezTo>
                  <a:cubicBezTo>
                    <a:pt x="278" y="142"/>
                    <a:pt x="284" y="137"/>
                    <a:pt x="290" y="133"/>
                  </a:cubicBezTo>
                  <a:cubicBezTo>
                    <a:pt x="295" y="128"/>
                    <a:pt x="301" y="123"/>
                    <a:pt x="308" y="121"/>
                  </a:cubicBezTo>
                  <a:cubicBezTo>
                    <a:pt x="311" y="120"/>
                    <a:pt x="314" y="118"/>
                    <a:pt x="316" y="117"/>
                  </a:cubicBezTo>
                  <a:cubicBezTo>
                    <a:pt x="325" y="113"/>
                    <a:pt x="335" y="108"/>
                    <a:pt x="351" y="113"/>
                  </a:cubicBezTo>
                  <a:cubicBezTo>
                    <a:pt x="356" y="115"/>
                    <a:pt x="356" y="115"/>
                    <a:pt x="356" y="115"/>
                  </a:cubicBezTo>
                  <a:cubicBezTo>
                    <a:pt x="374" y="119"/>
                    <a:pt x="390" y="124"/>
                    <a:pt x="402" y="139"/>
                  </a:cubicBezTo>
                  <a:cubicBezTo>
                    <a:pt x="415" y="156"/>
                    <a:pt x="430" y="168"/>
                    <a:pt x="441" y="176"/>
                  </a:cubicBezTo>
                  <a:cubicBezTo>
                    <a:pt x="449" y="181"/>
                    <a:pt x="456" y="185"/>
                    <a:pt x="461" y="187"/>
                  </a:cubicBezTo>
                  <a:cubicBezTo>
                    <a:pt x="465" y="189"/>
                    <a:pt x="467" y="190"/>
                    <a:pt x="469" y="191"/>
                  </a:cubicBezTo>
                  <a:cubicBezTo>
                    <a:pt x="473" y="195"/>
                    <a:pt x="473" y="197"/>
                    <a:pt x="473" y="206"/>
                  </a:cubicBezTo>
                  <a:cubicBezTo>
                    <a:pt x="473" y="214"/>
                    <a:pt x="473" y="214"/>
                    <a:pt x="473" y="214"/>
                  </a:cubicBezTo>
                  <a:cubicBezTo>
                    <a:pt x="473" y="221"/>
                    <a:pt x="475" y="233"/>
                    <a:pt x="477" y="245"/>
                  </a:cubicBezTo>
                  <a:cubicBezTo>
                    <a:pt x="478" y="259"/>
                    <a:pt x="480" y="271"/>
                    <a:pt x="480" y="278"/>
                  </a:cubicBezTo>
                  <a:cubicBezTo>
                    <a:pt x="479" y="289"/>
                    <a:pt x="479" y="302"/>
                    <a:pt x="485" y="311"/>
                  </a:cubicBezTo>
                  <a:cubicBezTo>
                    <a:pt x="488" y="315"/>
                    <a:pt x="494" y="318"/>
                    <a:pt x="499" y="320"/>
                  </a:cubicBezTo>
                  <a:cubicBezTo>
                    <a:pt x="506" y="323"/>
                    <a:pt x="513" y="326"/>
                    <a:pt x="512" y="333"/>
                  </a:cubicBezTo>
                  <a:cubicBezTo>
                    <a:pt x="512" y="334"/>
                    <a:pt x="512" y="336"/>
                    <a:pt x="511" y="338"/>
                  </a:cubicBezTo>
                  <a:cubicBezTo>
                    <a:pt x="510" y="345"/>
                    <a:pt x="509" y="352"/>
                    <a:pt x="509" y="360"/>
                  </a:cubicBezTo>
                  <a:cubicBezTo>
                    <a:pt x="509" y="370"/>
                    <a:pt x="520" y="391"/>
                    <a:pt x="525" y="401"/>
                  </a:cubicBezTo>
                  <a:cubicBezTo>
                    <a:pt x="528" y="408"/>
                    <a:pt x="539" y="416"/>
                    <a:pt x="547" y="422"/>
                  </a:cubicBezTo>
                  <a:cubicBezTo>
                    <a:pt x="550" y="425"/>
                    <a:pt x="553" y="427"/>
                    <a:pt x="554" y="428"/>
                  </a:cubicBezTo>
                  <a:cubicBezTo>
                    <a:pt x="558" y="432"/>
                    <a:pt x="557" y="435"/>
                    <a:pt x="557" y="438"/>
                  </a:cubicBezTo>
                  <a:cubicBezTo>
                    <a:pt x="557" y="440"/>
                    <a:pt x="556" y="442"/>
                    <a:pt x="559" y="448"/>
                  </a:cubicBezTo>
                  <a:cubicBezTo>
                    <a:pt x="561" y="453"/>
                    <a:pt x="567" y="458"/>
                    <a:pt x="573" y="462"/>
                  </a:cubicBezTo>
                  <a:cubicBezTo>
                    <a:pt x="578" y="466"/>
                    <a:pt x="583" y="470"/>
                    <a:pt x="586" y="475"/>
                  </a:cubicBezTo>
                  <a:cubicBezTo>
                    <a:pt x="588" y="480"/>
                    <a:pt x="588" y="484"/>
                    <a:pt x="589" y="488"/>
                  </a:cubicBezTo>
                  <a:cubicBezTo>
                    <a:pt x="591" y="493"/>
                    <a:pt x="592" y="499"/>
                    <a:pt x="596" y="504"/>
                  </a:cubicBezTo>
                  <a:cubicBezTo>
                    <a:pt x="600" y="509"/>
                    <a:pt x="609" y="512"/>
                    <a:pt x="617" y="515"/>
                  </a:cubicBezTo>
                  <a:cubicBezTo>
                    <a:pt x="626" y="518"/>
                    <a:pt x="634" y="521"/>
                    <a:pt x="638" y="526"/>
                  </a:cubicBezTo>
                  <a:cubicBezTo>
                    <a:pt x="644" y="534"/>
                    <a:pt x="666" y="570"/>
                    <a:pt x="669" y="586"/>
                  </a:cubicBezTo>
                  <a:cubicBezTo>
                    <a:pt x="671" y="597"/>
                    <a:pt x="681" y="598"/>
                    <a:pt x="698" y="596"/>
                  </a:cubicBezTo>
                  <a:cubicBezTo>
                    <a:pt x="711" y="595"/>
                    <a:pt x="721" y="586"/>
                    <a:pt x="729" y="570"/>
                  </a:cubicBezTo>
                  <a:cubicBezTo>
                    <a:pt x="734" y="560"/>
                    <a:pt x="737" y="548"/>
                    <a:pt x="740" y="537"/>
                  </a:cubicBezTo>
                  <a:cubicBezTo>
                    <a:pt x="742" y="530"/>
                    <a:pt x="744" y="524"/>
                    <a:pt x="745" y="519"/>
                  </a:cubicBezTo>
                  <a:cubicBezTo>
                    <a:pt x="750" y="509"/>
                    <a:pt x="751" y="492"/>
                    <a:pt x="747" y="480"/>
                  </a:cubicBezTo>
                  <a:cubicBezTo>
                    <a:pt x="743" y="466"/>
                    <a:pt x="743" y="455"/>
                    <a:pt x="745" y="442"/>
                  </a:cubicBezTo>
                  <a:cubicBezTo>
                    <a:pt x="746" y="439"/>
                    <a:pt x="746" y="435"/>
                    <a:pt x="747" y="432"/>
                  </a:cubicBezTo>
                  <a:cubicBezTo>
                    <a:pt x="750" y="420"/>
                    <a:pt x="753" y="407"/>
                    <a:pt x="742" y="391"/>
                  </a:cubicBezTo>
                  <a:cubicBezTo>
                    <a:pt x="727" y="369"/>
                    <a:pt x="668" y="243"/>
                    <a:pt x="663" y="228"/>
                  </a:cubicBezTo>
                  <a:cubicBezTo>
                    <a:pt x="658" y="212"/>
                    <a:pt x="606" y="113"/>
                    <a:pt x="599" y="106"/>
                  </a:cubicBezTo>
                  <a:cubicBezTo>
                    <a:pt x="591" y="98"/>
                    <a:pt x="586" y="89"/>
                    <a:pt x="591" y="78"/>
                  </a:cubicBezTo>
                  <a:cubicBezTo>
                    <a:pt x="595" y="69"/>
                    <a:pt x="596" y="49"/>
                    <a:pt x="595" y="43"/>
                  </a:cubicBezTo>
                  <a:cubicBezTo>
                    <a:pt x="594" y="41"/>
                    <a:pt x="592" y="37"/>
                    <a:pt x="589" y="34"/>
                  </a:cubicBezTo>
                  <a:cubicBezTo>
                    <a:pt x="585" y="27"/>
                    <a:pt x="579" y="19"/>
                    <a:pt x="577" y="12"/>
                  </a:cubicBezTo>
                  <a:lnTo>
                    <a:pt x="576"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9151" fontAlgn="auto">
                <a:spcBef>
                  <a:spcPts val="0"/>
                </a:spcBef>
                <a:spcAft>
                  <a:spcPts val="0"/>
                </a:spcAft>
              </a:pPr>
              <a:endParaRPr kumimoji="0" lang="en-US" sz="2417">
                <a:solidFill>
                  <a:prstClr val="black"/>
                </a:solidFill>
                <a:latin typeface="Century Gothic" panose="020F0302020204030204"/>
                <a:ea typeface="+mn-ea"/>
              </a:endParaRPr>
            </a:p>
          </p:txBody>
        </p:sp>
        <p:sp>
          <p:nvSpPr>
            <p:cNvPr id="42" name="Freeform 43">
              <a:extLst>
                <a:ext uri="{FF2B5EF4-FFF2-40B4-BE49-F238E27FC236}">
                  <a16:creationId xmlns:a16="http://schemas.microsoft.com/office/drawing/2014/main" id="{FAEC671A-E9C7-4AB8-BD54-037D19A54889}"/>
                </a:ext>
              </a:extLst>
            </p:cNvPr>
            <p:cNvSpPr>
              <a:spLocks/>
            </p:cNvSpPr>
            <p:nvPr/>
          </p:nvSpPr>
          <p:spPr bwMode="auto">
            <a:xfrm>
              <a:off x="10359572" y="2532307"/>
              <a:ext cx="100013" cy="158750"/>
            </a:xfrm>
            <a:custGeom>
              <a:avLst/>
              <a:gdLst>
                <a:gd name="T0" fmla="*/ 5 w 50"/>
                <a:gd name="T1" fmla="*/ 1 h 80"/>
                <a:gd name="T2" fmla="*/ 0 w 50"/>
                <a:gd name="T3" fmla="*/ 1 h 80"/>
                <a:gd name="T4" fmla="*/ 24 w 50"/>
                <a:gd name="T5" fmla="*/ 80 h 80"/>
                <a:gd name="T6" fmla="*/ 38 w 50"/>
                <a:gd name="T7" fmla="*/ 73 h 80"/>
                <a:gd name="T8" fmla="*/ 48 w 50"/>
                <a:gd name="T9" fmla="*/ 32 h 80"/>
                <a:gd name="T10" fmla="*/ 48 w 50"/>
                <a:gd name="T11" fmla="*/ 32 h 80"/>
                <a:gd name="T12" fmla="*/ 46 w 50"/>
                <a:gd name="T13" fmla="*/ 9 h 80"/>
                <a:gd name="T14" fmla="*/ 5 w 50"/>
                <a:gd name="T15" fmla="*/ 1 h 8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0" h="80">
                  <a:moveTo>
                    <a:pt x="5" y="1"/>
                  </a:moveTo>
                  <a:cubicBezTo>
                    <a:pt x="3" y="1"/>
                    <a:pt x="1" y="1"/>
                    <a:pt x="0" y="1"/>
                  </a:cubicBezTo>
                  <a:cubicBezTo>
                    <a:pt x="24" y="80"/>
                    <a:pt x="24" y="80"/>
                    <a:pt x="24" y="80"/>
                  </a:cubicBezTo>
                  <a:cubicBezTo>
                    <a:pt x="30" y="78"/>
                    <a:pt x="35" y="75"/>
                    <a:pt x="38" y="73"/>
                  </a:cubicBezTo>
                  <a:cubicBezTo>
                    <a:pt x="43" y="69"/>
                    <a:pt x="47" y="46"/>
                    <a:pt x="48" y="32"/>
                  </a:cubicBezTo>
                  <a:cubicBezTo>
                    <a:pt x="48" y="32"/>
                    <a:pt x="48" y="32"/>
                    <a:pt x="48" y="32"/>
                  </a:cubicBezTo>
                  <a:cubicBezTo>
                    <a:pt x="49" y="27"/>
                    <a:pt x="50" y="16"/>
                    <a:pt x="46" y="9"/>
                  </a:cubicBezTo>
                  <a:cubicBezTo>
                    <a:pt x="42" y="0"/>
                    <a:pt x="31" y="0"/>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9151" fontAlgn="auto">
                <a:spcBef>
                  <a:spcPts val="0"/>
                </a:spcBef>
                <a:spcAft>
                  <a:spcPts val="0"/>
                </a:spcAft>
              </a:pPr>
              <a:endParaRPr kumimoji="0" lang="en-US" sz="2417">
                <a:solidFill>
                  <a:prstClr val="black"/>
                </a:solidFill>
                <a:latin typeface="Century Gothic" panose="020F0302020204030204"/>
                <a:ea typeface="+mn-ea"/>
              </a:endParaRPr>
            </a:p>
          </p:txBody>
        </p:sp>
        <p:sp>
          <p:nvSpPr>
            <p:cNvPr id="43" name="Freeform 44">
              <a:extLst>
                <a:ext uri="{FF2B5EF4-FFF2-40B4-BE49-F238E27FC236}">
                  <a16:creationId xmlns:a16="http://schemas.microsoft.com/office/drawing/2014/main" id="{86AE8559-9928-44B5-A1DD-4E0B11CF46A9}"/>
                </a:ext>
              </a:extLst>
            </p:cNvPr>
            <p:cNvSpPr>
              <a:spLocks/>
            </p:cNvSpPr>
            <p:nvPr/>
          </p:nvSpPr>
          <p:spPr bwMode="auto">
            <a:xfrm>
              <a:off x="9907135" y="2841869"/>
              <a:ext cx="211138" cy="481013"/>
            </a:xfrm>
            <a:custGeom>
              <a:avLst/>
              <a:gdLst>
                <a:gd name="T0" fmla="*/ 101 w 106"/>
                <a:gd name="T1" fmla="*/ 75 h 241"/>
                <a:gd name="T2" fmla="*/ 102 w 106"/>
                <a:gd name="T3" fmla="*/ 53 h 241"/>
                <a:gd name="T4" fmla="*/ 102 w 106"/>
                <a:gd name="T5" fmla="*/ 53 h 241"/>
                <a:gd name="T6" fmla="*/ 97 w 106"/>
                <a:gd name="T7" fmla="*/ 15 h 241"/>
                <a:gd name="T8" fmla="*/ 11 w 106"/>
                <a:gd name="T9" fmla="*/ 0 h 241"/>
                <a:gd name="T10" fmla="*/ 0 w 106"/>
                <a:gd name="T11" fmla="*/ 62 h 241"/>
                <a:gd name="T12" fmla="*/ 22 w 106"/>
                <a:gd name="T13" fmla="*/ 97 h 241"/>
                <a:gd name="T14" fmla="*/ 26 w 106"/>
                <a:gd name="T15" fmla="*/ 153 h 241"/>
                <a:gd name="T16" fmla="*/ 0 w 106"/>
                <a:gd name="T17" fmla="*/ 175 h 241"/>
                <a:gd name="T18" fmla="*/ 22 w 106"/>
                <a:gd name="T19" fmla="*/ 227 h 241"/>
                <a:gd name="T20" fmla="*/ 28 w 106"/>
                <a:gd name="T21" fmla="*/ 224 h 241"/>
                <a:gd name="T22" fmla="*/ 29 w 106"/>
                <a:gd name="T23" fmla="*/ 224 h 241"/>
                <a:gd name="T24" fmla="*/ 29 w 106"/>
                <a:gd name="T25" fmla="*/ 224 h 241"/>
                <a:gd name="T26" fmla="*/ 40 w 106"/>
                <a:gd name="T27" fmla="*/ 229 h 241"/>
                <a:gd name="T28" fmla="*/ 70 w 106"/>
                <a:gd name="T29" fmla="*/ 241 h 241"/>
                <a:gd name="T30" fmla="*/ 87 w 106"/>
                <a:gd name="T31" fmla="*/ 206 h 241"/>
                <a:gd name="T32" fmla="*/ 106 w 106"/>
                <a:gd name="T33" fmla="*/ 126 h 241"/>
                <a:gd name="T34" fmla="*/ 101 w 106"/>
                <a:gd name="T35" fmla="*/ 75 h 2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6" h="241">
                  <a:moveTo>
                    <a:pt x="101" y="75"/>
                  </a:moveTo>
                  <a:cubicBezTo>
                    <a:pt x="100" y="63"/>
                    <a:pt x="101" y="56"/>
                    <a:pt x="102" y="53"/>
                  </a:cubicBezTo>
                  <a:cubicBezTo>
                    <a:pt x="102" y="53"/>
                    <a:pt x="102" y="53"/>
                    <a:pt x="102" y="53"/>
                  </a:cubicBezTo>
                  <a:cubicBezTo>
                    <a:pt x="97" y="15"/>
                    <a:pt x="97" y="15"/>
                    <a:pt x="97" y="15"/>
                  </a:cubicBezTo>
                  <a:cubicBezTo>
                    <a:pt x="11" y="0"/>
                    <a:pt x="11" y="0"/>
                    <a:pt x="11" y="0"/>
                  </a:cubicBezTo>
                  <a:cubicBezTo>
                    <a:pt x="0" y="62"/>
                    <a:pt x="0" y="62"/>
                    <a:pt x="0" y="62"/>
                  </a:cubicBezTo>
                  <a:cubicBezTo>
                    <a:pt x="4" y="67"/>
                    <a:pt x="14" y="82"/>
                    <a:pt x="22" y="97"/>
                  </a:cubicBezTo>
                  <a:cubicBezTo>
                    <a:pt x="34" y="124"/>
                    <a:pt x="36" y="142"/>
                    <a:pt x="26" y="153"/>
                  </a:cubicBezTo>
                  <a:cubicBezTo>
                    <a:pt x="17" y="163"/>
                    <a:pt x="5" y="172"/>
                    <a:pt x="0" y="175"/>
                  </a:cubicBezTo>
                  <a:cubicBezTo>
                    <a:pt x="3" y="189"/>
                    <a:pt x="11" y="218"/>
                    <a:pt x="22" y="227"/>
                  </a:cubicBezTo>
                  <a:cubicBezTo>
                    <a:pt x="24" y="225"/>
                    <a:pt x="26" y="224"/>
                    <a:pt x="28" y="224"/>
                  </a:cubicBezTo>
                  <a:cubicBezTo>
                    <a:pt x="29" y="224"/>
                    <a:pt x="29" y="224"/>
                    <a:pt x="29" y="224"/>
                  </a:cubicBezTo>
                  <a:cubicBezTo>
                    <a:pt x="29" y="224"/>
                    <a:pt x="29" y="224"/>
                    <a:pt x="29" y="224"/>
                  </a:cubicBezTo>
                  <a:cubicBezTo>
                    <a:pt x="31" y="224"/>
                    <a:pt x="33" y="226"/>
                    <a:pt x="40" y="229"/>
                  </a:cubicBezTo>
                  <a:cubicBezTo>
                    <a:pt x="47" y="232"/>
                    <a:pt x="66" y="241"/>
                    <a:pt x="70" y="241"/>
                  </a:cubicBezTo>
                  <a:cubicBezTo>
                    <a:pt x="75" y="238"/>
                    <a:pt x="80" y="227"/>
                    <a:pt x="87" y="206"/>
                  </a:cubicBezTo>
                  <a:cubicBezTo>
                    <a:pt x="95" y="183"/>
                    <a:pt x="106" y="140"/>
                    <a:pt x="106" y="126"/>
                  </a:cubicBezTo>
                  <a:cubicBezTo>
                    <a:pt x="105" y="110"/>
                    <a:pt x="101" y="75"/>
                    <a:pt x="101" y="7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9151" fontAlgn="auto">
                <a:spcBef>
                  <a:spcPts val="0"/>
                </a:spcBef>
                <a:spcAft>
                  <a:spcPts val="0"/>
                </a:spcAft>
              </a:pPr>
              <a:endParaRPr kumimoji="0" lang="en-US" sz="2417">
                <a:solidFill>
                  <a:prstClr val="black"/>
                </a:solidFill>
                <a:latin typeface="Century Gothic" panose="020F0302020204030204"/>
                <a:ea typeface="+mn-ea"/>
              </a:endParaRPr>
            </a:p>
          </p:txBody>
        </p:sp>
        <p:sp>
          <p:nvSpPr>
            <p:cNvPr id="44" name="Freeform 45">
              <a:extLst>
                <a:ext uri="{FF2B5EF4-FFF2-40B4-BE49-F238E27FC236}">
                  <a16:creationId xmlns:a16="http://schemas.microsoft.com/office/drawing/2014/main" id="{B25E2B8E-FC43-473C-86C8-46866DBF23C5}"/>
                </a:ext>
              </a:extLst>
            </p:cNvPr>
            <p:cNvSpPr>
              <a:spLocks/>
            </p:cNvSpPr>
            <p:nvPr/>
          </p:nvSpPr>
          <p:spPr bwMode="auto">
            <a:xfrm>
              <a:off x="10086522" y="2538657"/>
              <a:ext cx="304800" cy="315913"/>
            </a:xfrm>
            <a:custGeom>
              <a:avLst/>
              <a:gdLst>
                <a:gd name="T0" fmla="*/ 15 w 153"/>
                <a:gd name="T1" fmla="*/ 116 h 159"/>
                <a:gd name="T2" fmla="*/ 15 w 153"/>
                <a:gd name="T3" fmla="*/ 159 h 159"/>
                <a:gd name="T4" fmla="*/ 51 w 153"/>
                <a:gd name="T5" fmla="*/ 145 h 159"/>
                <a:gd name="T6" fmla="*/ 68 w 153"/>
                <a:gd name="T7" fmla="*/ 123 h 159"/>
                <a:gd name="T8" fmla="*/ 90 w 153"/>
                <a:gd name="T9" fmla="*/ 110 h 159"/>
                <a:gd name="T10" fmla="*/ 118 w 153"/>
                <a:gd name="T11" fmla="*/ 93 h 159"/>
                <a:gd name="T12" fmla="*/ 146 w 153"/>
                <a:gd name="T13" fmla="*/ 82 h 159"/>
                <a:gd name="T14" fmla="*/ 153 w 153"/>
                <a:gd name="T15" fmla="*/ 80 h 159"/>
                <a:gd name="T16" fmla="*/ 129 w 153"/>
                <a:gd name="T17" fmla="*/ 0 h 159"/>
                <a:gd name="T18" fmla="*/ 0 w 153"/>
                <a:gd name="T19" fmla="*/ 41 h 159"/>
                <a:gd name="T20" fmla="*/ 3 w 153"/>
                <a:gd name="T21" fmla="*/ 52 h 159"/>
                <a:gd name="T22" fmla="*/ 7 w 153"/>
                <a:gd name="T23" fmla="*/ 65 h 159"/>
                <a:gd name="T24" fmla="*/ 15 w 153"/>
                <a:gd name="T25" fmla="*/ 116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3" h="159">
                  <a:moveTo>
                    <a:pt x="15" y="116"/>
                  </a:moveTo>
                  <a:cubicBezTo>
                    <a:pt x="14" y="134"/>
                    <a:pt x="15" y="151"/>
                    <a:pt x="15" y="159"/>
                  </a:cubicBezTo>
                  <a:cubicBezTo>
                    <a:pt x="28" y="157"/>
                    <a:pt x="39" y="149"/>
                    <a:pt x="51" y="145"/>
                  </a:cubicBezTo>
                  <a:cubicBezTo>
                    <a:pt x="53" y="137"/>
                    <a:pt x="59" y="128"/>
                    <a:pt x="68" y="123"/>
                  </a:cubicBezTo>
                  <a:cubicBezTo>
                    <a:pt x="73" y="120"/>
                    <a:pt x="81" y="115"/>
                    <a:pt x="90" y="110"/>
                  </a:cubicBezTo>
                  <a:cubicBezTo>
                    <a:pt x="99" y="104"/>
                    <a:pt x="109" y="97"/>
                    <a:pt x="118" y="93"/>
                  </a:cubicBezTo>
                  <a:cubicBezTo>
                    <a:pt x="126" y="89"/>
                    <a:pt x="136" y="85"/>
                    <a:pt x="146" y="82"/>
                  </a:cubicBezTo>
                  <a:cubicBezTo>
                    <a:pt x="149" y="81"/>
                    <a:pt x="151" y="80"/>
                    <a:pt x="153" y="80"/>
                  </a:cubicBezTo>
                  <a:cubicBezTo>
                    <a:pt x="129" y="0"/>
                    <a:pt x="129" y="0"/>
                    <a:pt x="129" y="0"/>
                  </a:cubicBezTo>
                  <a:cubicBezTo>
                    <a:pt x="94" y="7"/>
                    <a:pt x="17" y="35"/>
                    <a:pt x="0" y="41"/>
                  </a:cubicBezTo>
                  <a:cubicBezTo>
                    <a:pt x="1" y="44"/>
                    <a:pt x="2" y="48"/>
                    <a:pt x="3" y="52"/>
                  </a:cubicBezTo>
                  <a:cubicBezTo>
                    <a:pt x="7" y="65"/>
                    <a:pt x="7" y="65"/>
                    <a:pt x="7" y="65"/>
                  </a:cubicBezTo>
                  <a:cubicBezTo>
                    <a:pt x="14" y="86"/>
                    <a:pt x="16" y="93"/>
                    <a:pt x="15" y="1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9151" fontAlgn="auto">
                <a:spcBef>
                  <a:spcPts val="0"/>
                </a:spcBef>
                <a:spcAft>
                  <a:spcPts val="0"/>
                </a:spcAft>
              </a:pPr>
              <a:endParaRPr kumimoji="0" lang="en-US" sz="2417">
                <a:solidFill>
                  <a:prstClr val="black"/>
                </a:solidFill>
                <a:latin typeface="Century Gothic" panose="020F0302020204030204"/>
                <a:ea typeface="+mn-ea"/>
              </a:endParaRPr>
            </a:p>
          </p:txBody>
        </p:sp>
        <p:sp>
          <p:nvSpPr>
            <p:cNvPr id="45" name="Freeform 46">
              <a:extLst>
                <a:ext uri="{FF2B5EF4-FFF2-40B4-BE49-F238E27FC236}">
                  <a16:creationId xmlns:a16="http://schemas.microsoft.com/office/drawing/2014/main" id="{690D810E-5504-466A-A54B-223E612BD8D4}"/>
                </a:ext>
              </a:extLst>
            </p:cNvPr>
            <p:cNvSpPr>
              <a:spLocks/>
            </p:cNvSpPr>
            <p:nvPr/>
          </p:nvSpPr>
          <p:spPr bwMode="auto">
            <a:xfrm>
              <a:off x="10118272" y="2767257"/>
              <a:ext cx="261938" cy="168275"/>
            </a:xfrm>
            <a:custGeom>
              <a:avLst/>
              <a:gdLst>
                <a:gd name="T0" fmla="*/ 85 w 131"/>
                <a:gd name="T1" fmla="*/ 17 h 85"/>
                <a:gd name="T2" fmla="*/ 82 w 131"/>
                <a:gd name="T3" fmla="*/ 19 h 85"/>
                <a:gd name="T4" fmla="*/ 81 w 131"/>
                <a:gd name="T5" fmla="*/ 20 h 85"/>
                <a:gd name="T6" fmla="*/ 81 w 131"/>
                <a:gd name="T7" fmla="*/ 20 h 85"/>
                <a:gd name="T8" fmla="*/ 68 w 131"/>
                <a:gd name="T9" fmla="*/ 27 h 85"/>
                <a:gd name="T10" fmla="*/ 42 w 131"/>
                <a:gd name="T11" fmla="*/ 40 h 85"/>
                <a:gd name="T12" fmla="*/ 37 w 131"/>
                <a:gd name="T13" fmla="*/ 38 h 85"/>
                <a:gd name="T14" fmla="*/ 1 w 131"/>
                <a:gd name="T15" fmla="*/ 53 h 85"/>
                <a:gd name="T16" fmla="*/ 0 w 131"/>
                <a:gd name="T17" fmla="*/ 53 h 85"/>
                <a:gd name="T18" fmla="*/ 3 w 131"/>
                <a:gd name="T19" fmla="*/ 85 h 85"/>
                <a:gd name="T20" fmla="*/ 58 w 131"/>
                <a:gd name="T21" fmla="*/ 63 h 85"/>
                <a:gd name="T22" fmla="*/ 75 w 131"/>
                <a:gd name="T23" fmla="*/ 50 h 85"/>
                <a:gd name="T24" fmla="*/ 108 w 131"/>
                <a:gd name="T25" fmla="*/ 28 h 85"/>
                <a:gd name="T26" fmla="*/ 130 w 131"/>
                <a:gd name="T27" fmla="*/ 5 h 85"/>
                <a:gd name="T28" fmla="*/ 130 w 131"/>
                <a:gd name="T29" fmla="*/ 0 h 85"/>
                <a:gd name="T30" fmla="*/ 85 w 131"/>
                <a:gd name="T31" fmla="*/ 17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31" h="85">
                  <a:moveTo>
                    <a:pt x="85" y="17"/>
                  </a:moveTo>
                  <a:cubicBezTo>
                    <a:pt x="83" y="19"/>
                    <a:pt x="82" y="19"/>
                    <a:pt x="82" y="19"/>
                  </a:cubicBezTo>
                  <a:cubicBezTo>
                    <a:pt x="81" y="20"/>
                    <a:pt x="81" y="20"/>
                    <a:pt x="81" y="20"/>
                  </a:cubicBezTo>
                  <a:cubicBezTo>
                    <a:pt x="81" y="20"/>
                    <a:pt x="81" y="20"/>
                    <a:pt x="81" y="20"/>
                  </a:cubicBezTo>
                  <a:cubicBezTo>
                    <a:pt x="79" y="20"/>
                    <a:pt x="73" y="24"/>
                    <a:pt x="68" y="27"/>
                  </a:cubicBezTo>
                  <a:cubicBezTo>
                    <a:pt x="55" y="34"/>
                    <a:pt x="46" y="39"/>
                    <a:pt x="42" y="40"/>
                  </a:cubicBezTo>
                  <a:cubicBezTo>
                    <a:pt x="40" y="40"/>
                    <a:pt x="38" y="40"/>
                    <a:pt x="37" y="38"/>
                  </a:cubicBezTo>
                  <a:cubicBezTo>
                    <a:pt x="25" y="42"/>
                    <a:pt x="14" y="50"/>
                    <a:pt x="1" y="53"/>
                  </a:cubicBezTo>
                  <a:cubicBezTo>
                    <a:pt x="1" y="53"/>
                    <a:pt x="0" y="53"/>
                    <a:pt x="0" y="53"/>
                  </a:cubicBezTo>
                  <a:cubicBezTo>
                    <a:pt x="3" y="85"/>
                    <a:pt x="3" y="85"/>
                    <a:pt x="3" y="85"/>
                  </a:cubicBezTo>
                  <a:cubicBezTo>
                    <a:pt x="30" y="76"/>
                    <a:pt x="49" y="69"/>
                    <a:pt x="58" y="63"/>
                  </a:cubicBezTo>
                  <a:cubicBezTo>
                    <a:pt x="75" y="50"/>
                    <a:pt x="75" y="50"/>
                    <a:pt x="75" y="50"/>
                  </a:cubicBezTo>
                  <a:cubicBezTo>
                    <a:pt x="94" y="37"/>
                    <a:pt x="105" y="29"/>
                    <a:pt x="108" y="28"/>
                  </a:cubicBezTo>
                  <a:cubicBezTo>
                    <a:pt x="114" y="25"/>
                    <a:pt x="127" y="14"/>
                    <a:pt x="130" y="5"/>
                  </a:cubicBezTo>
                  <a:cubicBezTo>
                    <a:pt x="131" y="3"/>
                    <a:pt x="131" y="1"/>
                    <a:pt x="130" y="0"/>
                  </a:cubicBezTo>
                  <a:cubicBezTo>
                    <a:pt x="128" y="0"/>
                    <a:pt x="120" y="0"/>
                    <a:pt x="8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9151" fontAlgn="auto">
                <a:spcBef>
                  <a:spcPts val="0"/>
                </a:spcBef>
                <a:spcAft>
                  <a:spcPts val="0"/>
                </a:spcAft>
              </a:pPr>
              <a:endParaRPr kumimoji="0" lang="en-US" sz="2417">
                <a:solidFill>
                  <a:prstClr val="black"/>
                </a:solidFill>
                <a:latin typeface="Century Gothic" panose="020F0302020204030204"/>
                <a:ea typeface="+mn-ea"/>
              </a:endParaRPr>
            </a:p>
          </p:txBody>
        </p:sp>
        <p:sp>
          <p:nvSpPr>
            <p:cNvPr id="46" name="Freeform 47">
              <a:extLst>
                <a:ext uri="{FF2B5EF4-FFF2-40B4-BE49-F238E27FC236}">
                  <a16:creationId xmlns:a16="http://schemas.microsoft.com/office/drawing/2014/main" id="{A7721960-0A6E-4D32-BFD9-D73DE64DC16F}"/>
                </a:ext>
              </a:extLst>
            </p:cNvPr>
            <p:cNvSpPr>
              <a:spLocks/>
            </p:cNvSpPr>
            <p:nvPr/>
          </p:nvSpPr>
          <p:spPr bwMode="auto">
            <a:xfrm>
              <a:off x="6971847" y="5081832"/>
              <a:ext cx="920750" cy="838200"/>
            </a:xfrm>
            <a:custGeom>
              <a:avLst/>
              <a:gdLst>
                <a:gd name="T0" fmla="*/ 384 w 462"/>
                <a:gd name="T1" fmla="*/ 210 h 421"/>
                <a:gd name="T2" fmla="*/ 345 w 462"/>
                <a:gd name="T3" fmla="*/ 211 h 421"/>
                <a:gd name="T4" fmla="*/ 233 w 462"/>
                <a:gd name="T5" fmla="*/ 214 h 421"/>
                <a:gd name="T6" fmla="*/ 228 w 462"/>
                <a:gd name="T7" fmla="*/ 209 h 421"/>
                <a:gd name="T8" fmla="*/ 273 w 462"/>
                <a:gd name="T9" fmla="*/ 87 h 421"/>
                <a:gd name="T10" fmla="*/ 276 w 462"/>
                <a:gd name="T11" fmla="*/ 67 h 421"/>
                <a:gd name="T12" fmla="*/ 260 w 462"/>
                <a:gd name="T13" fmla="*/ 1 h 421"/>
                <a:gd name="T14" fmla="*/ 4 w 462"/>
                <a:gd name="T15" fmla="*/ 0 h 421"/>
                <a:gd name="T16" fmla="*/ 4 w 462"/>
                <a:gd name="T17" fmla="*/ 64 h 421"/>
                <a:gd name="T18" fmla="*/ 4 w 462"/>
                <a:gd name="T19" fmla="*/ 65 h 421"/>
                <a:gd name="T20" fmla="*/ 4 w 462"/>
                <a:gd name="T21" fmla="*/ 66 h 421"/>
                <a:gd name="T22" fmla="*/ 49 w 462"/>
                <a:gd name="T23" fmla="*/ 188 h 421"/>
                <a:gd name="T24" fmla="*/ 49 w 462"/>
                <a:gd name="T25" fmla="*/ 190 h 421"/>
                <a:gd name="T26" fmla="*/ 49 w 462"/>
                <a:gd name="T27" fmla="*/ 191 h 421"/>
                <a:gd name="T28" fmla="*/ 23 w 462"/>
                <a:gd name="T29" fmla="*/ 281 h 421"/>
                <a:gd name="T30" fmla="*/ 24 w 462"/>
                <a:gd name="T31" fmla="*/ 317 h 421"/>
                <a:gd name="T32" fmla="*/ 27 w 462"/>
                <a:gd name="T33" fmla="*/ 355 h 421"/>
                <a:gd name="T34" fmla="*/ 40 w 462"/>
                <a:gd name="T35" fmla="*/ 352 h 421"/>
                <a:gd name="T36" fmla="*/ 46 w 462"/>
                <a:gd name="T37" fmla="*/ 349 h 421"/>
                <a:gd name="T38" fmla="*/ 88 w 462"/>
                <a:gd name="T39" fmla="*/ 347 h 421"/>
                <a:gd name="T40" fmla="*/ 94 w 462"/>
                <a:gd name="T41" fmla="*/ 350 h 421"/>
                <a:gd name="T42" fmla="*/ 132 w 462"/>
                <a:gd name="T43" fmla="*/ 364 h 421"/>
                <a:gd name="T44" fmla="*/ 151 w 462"/>
                <a:gd name="T45" fmla="*/ 370 h 421"/>
                <a:gd name="T46" fmla="*/ 166 w 462"/>
                <a:gd name="T47" fmla="*/ 370 h 421"/>
                <a:gd name="T48" fmla="*/ 174 w 462"/>
                <a:gd name="T49" fmla="*/ 361 h 421"/>
                <a:gd name="T50" fmla="*/ 209 w 462"/>
                <a:gd name="T51" fmla="*/ 348 h 421"/>
                <a:gd name="T52" fmla="*/ 224 w 462"/>
                <a:gd name="T53" fmla="*/ 355 h 421"/>
                <a:gd name="T54" fmla="*/ 254 w 462"/>
                <a:gd name="T55" fmla="*/ 376 h 421"/>
                <a:gd name="T56" fmla="*/ 256 w 462"/>
                <a:gd name="T57" fmla="*/ 390 h 421"/>
                <a:gd name="T58" fmla="*/ 256 w 462"/>
                <a:gd name="T59" fmla="*/ 396 h 421"/>
                <a:gd name="T60" fmla="*/ 272 w 462"/>
                <a:gd name="T61" fmla="*/ 400 h 421"/>
                <a:gd name="T62" fmla="*/ 302 w 462"/>
                <a:gd name="T63" fmla="*/ 403 h 421"/>
                <a:gd name="T64" fmla="*/ 327 w 462"/>
                <a:gd name="T65" fmla="*/ 404 h 421"/>
                <a:gd name="T66" fmla="*/ 363 w 462"/>
                <a:gd name="T67" fmla="*/ 404 h 421"/>
                <a:gd name="T68" fmla="*/ 377 w 462"/>
                <a:gd name="T69" fmla="*/ 413 h 421"/>
                <a:gd name="T70" fmla="*/ 378 w 462"/>
                <a:gd name="T71" fmla="*/ 410 h 421"/>
                <a:gd name="T72" fmla="*/ 373 w 462"/>
                <a:gd name="T73" fmla="*/ 393 h 421"/>
                <a:gd name="T74" fmla="*/ 372 w 462"/>
                <a:gd name="T75" fmla="*/ 376 h 421"/>
                <a:gd name="T76" fmla="*/ 401 w 462"/>
                <a:gd name="T77" fmla="*/ 387 h 421"/>
                <a:gd name="T78" fmla="*/ 444 w 462"/>
                <a:gd name="T79" fmla="*/ 416 h 421"/>
                <a:gd name="T80" fmla="*/ 444 w 462"/>
                <a:gd name="T81" fmla="*/ 417 h 421"/>
                <a:gd name="T82" fmla="*/ 461 w 462"/>
                <a:gd name="T83" fmla="*/ 419 h 421"/>
                <a:gd name="T84" fmla="*/ 462 w 462"/>
                <a:gd name="T85" fmla="*/ 417 h 421"/>
                <a:gd name="T86" fmla="*/ 451 w 462"/>
                <a:gd name="T87" fmla="*/ 399 h 421"/>
                <a:gd name="T88" fmla="*/ 422 w 462"/>
                <a:gd name="T89" fmla="*/ 372 h 421"/>
                <a:gd name="T90" fmla="*/ 418 w 462"/>
                <a:gd name="T91" fmla="*/ 360 h 421"/>
                <a:gd name="T92" fmla="*/ 435 w 462"/>
                <a:gd name="T93" fmla="*/ 337 h 421"/>
                <a:gd name="T94" fmla="*/ 444 w 462"/>
                <a:gd name="T95" fmla="*/ 325 h 421"/>
                <a:gd name="T96" fmla="*/ 441 w 462"/>
                <a:gd name="T97" fmla="*/ 323 h 421"/>
                <a:gd name="T98" fmla="*/ 424 w 462"/>
                <a:gd name="T99" fmla="*/ 312 h 421"/>
                <a:gd name="T100" fmla="*/ 408 w 462"/>
                <a:gd name="T101" fmla="*/ 316 h 421"/>
                <a:gd name="T102" fmla="*/ 396 w 462"/>
                <a:gd name="T103" fmla="*/ 304 h 421"/>
                <a:gd name="T104" fmla="*/ 394 w 462"/>
                <a:gd name="T105" fmla="*/ 288 h 421"/>
                <a:gd name="T106" fmla="*/ 405 w 462"/>
                <a:gd name="T107" fmla="*/ 282 h 421"/>
                <a:gd name="T108" fmla="*/ 415 w 462"/>
                <a:gd name="T109" fmla="*/ 273 h 421"/>
                <a:gd name="T110" fmla="*/ 417 w 462"/>
                <a:gd name="T111" fmla="*/ 268 h 421"/>
                <a:gd name="T112" fmla="*/ 417 w 462"/>
                <a:gd name="T113" fmla="*/ 267 h 421"/>
                <a:gd name="T114" fmla="*/ 384 w 462"/>
                <a:gd name="T115" fmla="*/ 210 h 4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462" h="421">
                  <a:moveTo>
                    <a:pt x="384" y="210"/>
                  </a:moveTo>
                  <a:cubicBezTo>
                    <a:pt x="345" y="211"/>
                    <a:pt x="345" y="211"/>
                    <a:pt x="345" y="211"/>
                  </a:cubicBezTo>
                  <a:cubicBezTo>
                    <a:pt x="308" y="213"/>
                    <a:pt x="271" y="214"/>
                    <a:pt x="233" y="214"/>
                  </a:cubicBezTo>
                  <a:cubicBezTo>
                    <a:pt x="232" y="214"/>
                    <a:pt x="230" y="213"/>
                    <a:pt x="228" y="209"/>
                  </a:cubicBezTo>
                  <a:cubicBezTo>
                    <a:pt x="223" y="197"/>
                    <a:pt x="234" y="123"/>
                    <a:pt x="273" y="87"/>
                  </a:cubicBezTo>
                  <a:cubicBezTo>
                    <a:pt x="281" y="80"/>
                    <a:pt x="277" y="69"/>
                    <a:pt x="276" y="67"/>
                  </a:cubicBezTo>
                  <a:cubicBezTo>
                    <a:pt x="257" y="49"/>
                    <a:pt x="259" y="14"/>
                    <a:pt x="260" y="1"/>
                  </a:cubicBezTo>
                  <a:cubicBezTo>
                    <a:pt x="4" y="0"/>
                    <a:pt x="4" y="0"/>
                    <a:pt x="4" y="0"/>
                  </a:cubicBezTo>
                  <a:cubicBezTo>
                    <a:pt x="2" y="27"/>
                    <a:pt x="0" y="56"/>
                    <a:pt x="4" y="64"/>
                  </a:cubicBezTo>
                  <a:cubicBezTo>
                    <a:pt x="4" y="65"/>
                    <a:pt x="4" y="65"/>
                    <a:pt x="4" y="65"/>
                  </a:cubicBezTo>
                  <a:cubicBezTo>
                    <a:pt x="4" y="66"/>
                    <a:pt x="4" y="66"/>
                    <a:pt x="4" y="66"/>
                  </a:cubicBezTo>
                  <a:cubicBezTo>
                    <a:pt x="4" y="82"/>
                    <a:pt x="26" y="148"/>
                    <a:pt x="49" y="188"/>
                  </a:cubicBezTo>
                  <a:cubicBezTo>
                    <a:pt x="49" y="190"/>
                    <a:pt x="49" y="190"/>
                    <a:pt x="49" y="190"/>
                  </a:cubicBezTo>
                  <a:cubicBezTo>
                    <a:pt x="49" y="191"/>
                    <a:pt x="49" y="191"/>
                    <a:pt x="49" y="191"/>
                  </a:cubicBezTo>
                  <a:cubicBezTo>
                    <a:pt x="35" y="231"/>
                    <a:pt x="22" y="275"/>
                    <a:pt x="23" y="281"/>
                  </a:cubicBezTo>
                  <a:cubicBezTo>
                    <a:pt x="26" y="289"/>
                    <a:pt x="27" y="305"/>
                    <a:pt x="24" y="317"/>
                  </a:cubicBezTo>
                  <a:cubicBezTo>
                    <a:pt x="22" y="324"/>
                    <a:pt x="25" y="345"/>
                    <a:pt x="27" y="355"/>
                  </a:cubicBezTo>
                  <a:cubicBezTo>
                    <a:pt x="32" y="355"/>
                    <a:pt x="37" y="354"/>
                    <a:pt x="40" y="352"/>
                  </a:cubicBezTo>
                  <a:cubicBezTo>
                    <a:pt x="42" y="351"/>
                    <a:pt x="44" y="350"/>
                    <a:pt x="46" y="349"/>
                  </a:cubicBezTo>
                  <a:cubicBezTo>
                    <a:pt x="56" y="343"/>
                    <a:pt x="69" y="336"/>
                    <a:pt x="88" y="347"/>
                  </a:cubicBezTo>
                  <a:cubicBezTo>
                    <a:pt x="94" y="350"/>
                    <a:pt x="94" y="350"/>
                    <a:pt x="94" y="350"/>
                  </a:cubicBezTo>
                  <a:cubicBezTo>
                    <a:pt x="110" y="359"/>
                    <a:pt x="116" y="362"/>
                    <a:pt x="132" y="364"/>
                  </a:cubicBezTo>
                  <a:cubicBezTo>
                    <a:pt x="140" y="364"/>
                    <a:pt x="146" y="367"/>
                    <a:pt x="151" y="370"/>
                  </a:cubicBezTo>
                  <a:cubicBezTo>
                    <a:pt x="158" y="374"/>
                    <a:pt x="161" y="375"/>
                    <a:pt x="166" y="370"/>
                  </a:cubicBezTo>
                  <a:cubicBezTo>
                    <a:pt x="169" y="368"/>
                    <a:pt x="172" y="364"/>
                    <a:pt x="174" y="361"/>
                  </a:cubicBezTo>
                  <a:cubicBezTo>
                    <a:pt x="182" y="352"/>
                    <a:pt x="192" y="340"/>
                    <a:pt x="209" y="348"/>
                  </a:cubicBezTo>
                  <a:cubicBezTo>
                    <a:pt x="214" y="351"/>
                    <a:pt x="219" y="353"/>
                    <a:pt x="224" y="355"/>
                  </a:cubicBezTo>
                  <a:cubicBezTo>
                    <a:pt x="237" y="361"/>
                    <a:pt x="249" y="365"/>
                    <a:pt x="254" y="376"/>
                  </a:cubicBezTo>
                  <a:cubicBezTo>
                    <a:pt x="257" y="381"/>
                    <a:pt x="256" y="386"/>
                    <a:pt x="256" y="390"/>
                  </a:cubicBezTo>
                  <a:cubicBezTo>
                    <a:pt x="255" y="393"/>
                    <a:pt x="255" y="395"/>
                    <a:pt x="256" y="396"/>
                  </a:cubicBezTo>
                  <a:cubicBezTo>
                    <a:pt x="257" y="397"/>
                    <a:pt x="261" y="399"/>
                    <a:pt x="272" y="400"/>
                  </a:cubicBezTo>
                  <a:cubicBezTo>
                    <a:pt x="285" y="400"/>
                    <a:pt x="294" y="402"/>
                    <a:pt x="302" y="403"/>
                  </a:cubicBezTo>
                  <a:cubicBezTo>
                    <a:pt x="313" y="405"/>
                    <a:pt x="319" y="406"/>
                    <a:pt x="327" y="404"/>
                  </a:cubicBezTo>
                  <a:cubicBezTo>
                    <a:pt x="339" y="399"/>
                    <a:pt x="354" y="394"/>
                    <a:pt x="363" y="404"/>
                  </a:cubicBezTo>
                  <a:cubicBezTo>
                    <a:pt x="373" y="413"/>
                    <a:pt x="376" y="413"/>
                    <a:pt x="377" y="413"/>
                  </a:cubicBezTo>
                  <a:cubicBezTo>
                    <a:pt x="377" y="413"/>
                    <a:pt x="377" y="413"/>
                    <a:pt x="378" y="410"/>
                  </a:cubicBezTo>
                  <a:cubicBezTo>
                    <a:pt x="378" y="405"/>
                    <a:pt x="375" y="399"/>
                    <a:pt x="373" y="393"/>
                  </a:cubicBezTo>
                  <a:cubicBezTo>
                    <a:pt x="370" y="386"/>
                    <a:pt x="367" y="380"/>
                    <a:pt x="372" y="376"/>
                  </a:cubicBezTo>
                  <a:cubicBezTo>
                    <a:pt x="378" y="370"/>
                    <a:pt x="393" y="380"/>
                    <a:pt x="401" y="387"/>
                  </a:cubicBezTo>
                  <a:cubicBezTo>
                    <a:pt x="411" y="396"/>
                    <a:pt x="432" y="413"/>
                    <a:pt x="444" y="416"/>
                  </a:cubicBezTo>
                  <a:cubicBezTo>
                    <a:pt x="444" y="417"/>
                    <a:pt x="444" y="417"/>
                    <a:pt x="444" y="417"/>
                  </a:cubicBezTo>
                  <a:cubicBezTo>
                    <a:pt x="451" y="418"/>
                    <a:pt x="459" y="421"/>
                    <a:pt x="461" y="419"/>
                  </a:cubicBezTo>
                  <a:cubicBezTo>
                    <a:pt x="461" y="419"/>
                    <a:pt x="462" y="418"/>
                    <a:pt x="462" y="417"/>
                  </a:cubicBezTo>
                  <a:cubicBezTo>
                    <a:pt x="462" y="409"/>
                    <a:pt x="454" y="400"/>
                    <a:pt x="451" y="399"/>
                  </a:cubicBezTo>
                  <a:cubicBezTo>
                    <a:pt x="445" y="398"/>
                    <a:pt x="428" y="381"/>
                    <a:pt x="422" y="372"/>
                  </a:cubicBezTo>
                  <a:cubicBezTo>
                    <a:pt x="419" y="367"/>
                    <a:pt x="418" y="363"/>
                    <a:pt x="418" y="360"/>
                  </a:cubicBezTo>
                  <a:cubicBezTo>
                    <a:pt x="420" y="352"/>
                    <a:pt x="429" y="342"/>
                    <a:pt x="435" y="337"/>
                  </a:cubicBezTo>
                  <a:cubicBezTo>
                    <a:pt x="438" y="335"/>
                    <a:pt x="443" y="328"/>
                    <a:pt x="444" y="325"/>
                  </a:cubicBezTo>
                  <a:cubicBezTo>
                    <a:pt x="443" y="325"/>
                    <a:pt x="442" y="324"/>
                    <a:pt x="441" y="323"/>
                  </a:cubicBezTo>
                  <a:cubicBezTo>
                    <a:pt x="432" y="313"/>
                    <a:pt x="426" y="310"/>
                    <a:pt x="424" y="312"/>
                  </a:cubicBezTo>
                  <a:cubicBezTo>
                    <a:pt x="417" y="317"/>
                    <a:pt x="412" y="317"/>
                    <a:pt x="408" y="316"/>
                  </a:cubicBezTo>
                  <a:cubicBezTo>
                    <a:pt x="405" y="315"/>
                    <a:pt x="400" y="312"/>
                    <a:pt x="396" y="304"/>
                  </a:cubicBezTo>
                  <a:cubicBezTo>
                    <a:pt x="394" y="297"/>
                    <a:pt x="392" y="292"/>
                    <a:pt x="394" y="288"/>
                  </a:cubicBezTo>
                  <a:cubicBezTo>
                    <a:pt x="396" y="285"/>
                    <a:pt x="400" y="283"/>
                    <a:pt x="405" y="282"/>
                  </a:cubicBezTo>
                  <a:cubicBezTo>
                    <a:pt x="410" y="281"/>
                    <a:pt x="414" y="277"/>
                    <a:pt x="415" y="273"/>
                  </a:cubicBezTo>
                  <a:cubicBezTo>
                    <a:pt x="417" y="271"/>
                    <a:pt x="417" y="269"/>
                    <a:pt x="417" y="268"/>
                  </a:cubicBezTo>
                  <a:cubicBezTo>
                    <a:pt x="417" y="268"/>
                    <a:pt x="417" y="268"/>
                    <a:pt x="417" y="267"/>
                  </a:cubicBezTo>
                  <a:lnTo>
                    <a:pt x="384" y="21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9151" fontAlgn="auto">
                <a:spcBef>
                  <a:spcPts val="0"/>
                </a:spcBef>
                <a:spcAft>
                  <a:spcPts val="0"/>
                </a:spcAft>
              </a:pPr>
              <a:endParaRPr kumimoji="0" lang="en-US" sz="2417">
                <a:solidFill>
                  <a:prstClr val="black"/>
                </a:solidFill>
                <a:latin typeface="Century Gothic" panose="020F0302020204030204"/>
                <a:ea typeface="+mn-ea"/>
              </a:endParaRPr>
            </a:p>
          </p:txBody>
        </p:sp>
        <p:sp>
          <p:nvSpPr>
            <p:cNvPr id="47" name="Freeform 48">
              <a:extLst>
                <a:ext uri="{FF2B5EF4-FFF2-40B4-BE49-F238E27FC236}">
                  <a16:creationId xmlns:a16="http://schemas.microsoft.com/office/drawing/2014/main" id="{F8B548E9-8C4F-46A2-9A5B-52CD4EC981D9}"/>
                </a:ext>
              </a:extLst>
            </p:cNvPr>
            <p:cNvSpPr>
              <a:spLocks/>
            </p:cNvSpPr>
            <p:nvPr/>
          </p:nvSpPr>
          <p:spPr bwMode="auto">
            <a:xfrm>
              <a:off x="2114097" y="2489444"/>
              <a:ext cx="1316038" cy="2341563"/>
            </a:xfrm>
            <a:custGeom>
              <a:avLst/>
              <a:gdLst>
                <a:gd name="T0" fmla="*/ 612 w 660"/>
                <a:gd name="T1" fmla="*/ 1083 h 1176"/>
                <a:gd name="T2" fmla="*/ 651 w 660"/>
                <a:gd name="T3" fmla="*/ 1025 h 1176"/>
                <a:gd name="T4" fmla="*/ 656 w 660"/>
                <a:gd name="T5" fmla="*/ 995 h 1176"/>
                <a:gd name="T6" fmla="*/ 632 w 660"/>
                <a:gd name="T7" fmla="*/ 924 h 1176"/>
                <a:gd name="T8" fmla="*/ 301 w 660"/>
                <a:gd name="T9" fmla="*/ 407 h 1176"/>
                <a:gd name="T10" fmla="*/ 384 w 660"/>
                <a:gd name="T11" fmla="*/ 92 h 1176"/>
                <a:gd name="T12" fmla="*/ 77 w 660"/>
                <a:gd name="T13" fmla="*/ 0 h 1176"/>
                <a:gd name="T14" fmla="*/ 35 w 660"/>
                <a:gd name="T15" fmla="*/ 115 h 1176"/>
                <a:gd name="T16" fmla="*/ 12 w 660"/>
                <a:gd name="T17" fmla="*/ 151 h 1176"/>
                <a:gd name="T18" fmla="*/ 15 w 660"/>
                <a:gd name="T19" fmla="*/ 190 h 1176"/>
                <a:gd name="T20" fmla="*/ 17 w 660"/>
                <a:gd name="T21" fmla="*/ 220 h 1176"/>
                <a:gd name="T22" fmla="*/ 4 w 660"/>
                <a:gd name="T23" fmla="*/ 321 h 1176"/>
                <a:gd name="T24" fmla="*/ 27 w 660"/>
                <a:gd name="T25" fmla="*/ 386 h 1176"/>
                <a:gd name="T26" fmla="*/ 37 w 660"/>
                <a:gd name="T27" fmla="*/ 437 h 1176"/>
                <a:gd name="T28" fmla="*/ 82 w 660"/>
                <a:gd name="T29" fmla="*/ 447 h 1176"/>
                <a:gd name="T30" fmla="*/ 82 w 660"/>
                <a:gd name="T31" fmla="*/ 447 h 1176"/>
                <a:gd name="T32" fmla="*/ 88 w 660"/>
                <a:gd name="T33" fmla="*/ 492 h 1176"/>
                <a:gd name="T34" fmla="*/ 88 w 660"/>
                <a:gd name="T35" fmla="*/ 492 h 1176"/>
                <a:gd name="T36" fmla="*/ 78 w 660"/>
                <a:gd name="T37" fmla="*/ 499 h 1176"/>
                <a:gd name="T38" fmla="*/ 58 w 660"/>
                <a:gd name="T39" fmla="*/ 532 h 1176"/>
                <a:gd name="T40" fmla="*/ 84 w 660"/>
                <a:gd name="T41" fmla="*/ 580 h 1176"/>
                <a:gd name="T42" fmla="*/ 84 w 660"/>
                <a:gd name="T43" fmla="*/ 580 h 1176"/>
                <a:gd name="T44" fmla="*/ 78 w 660"/>
                <a:gd name="T45" fmla="*/ 593 h 1176"/>
                <a:gd name="T46" fmla="*/ 69 w 660"/>
                <a:gd name="T47" fmla="*/ 638 h 1176"/>
                <a:gd name="T48" fmla="*/ 109 w 660"/>
                <a:gd name="T49" fmla="*/ 727 h 1176"/>
                <a:gd name="T50" fmla="*/ 145 w 660"/>
                <a:gd name="T51" fmla="*/ 816 h 1176"/>
                <a:gd name="T52" fmla="*/ 167 w 660"/>
                <a:gd name="T53" fmla="*/ 862 h 1176"/>
                <a:gd name="T54" fmla="*/ 207 w 660"/>
                <a:gd name="T55" fmla="*/ 881 h 1176"/>
                <a:gd name="T56" fmla="*/ 265 w 660"/>
                <a:gd name="T57" fmla="*/ 935 h 1176"/>
                <a:gd name="T58" fmla="*/ 300 w 660"/>
                <a:gd name="T59" fmla="*/ 973 h 1176"/>
                <a:gd name="T60" fmla="*/ 313 w 660"/>
                <a:gd name="T61" fmla="*/ 986 h 1176"/>
                <a:gd name="T62" fmla="*/ 351 w 660"/>
                <a:gd name="T63" fmla="*/ 1038 h 1176"/>
                <a:gd name="T64" fmla="*/ 375 w 660"/>
                <a:gd name="T65" fmla="*/ 1128 h 1176"/>
                <a:gd name="T66" fmla="*/ 595 w 660"/>
                <a:gd name="T67" fmla="*/ 1176 h 1176"/>
                <a:gd name="T68" fmla="*/ 607 w 660"/>
                <a:gd name="T69" fmla="*/ 1118 h 1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60" h="1176">
                  <a:moveTo>
                    <a:pt x="607" y="1118"/>
                  </a:moveTo>
                  <a:cubicBezTo>
                    <a:pt x="609" y="1099"/>
                    <a:pt x="609" y="1088"/>
                    <a:pt x="612" y="1083"/>
                  </a:cubicBezTo>
                  <a:cubicBezTo>
                    <a:pt x="615" y="1076"/>
                    <a:pt x="632" y="1052"/>
                    <a:pt x="645" y="1034"/>
                  </a:cubicBezTo>
                  <a:cubicBezTo>
                    <a:pt x="651" y="1025"/>
                    <a:pt x="651" y="1025"/>
                    <a:pt x="651" y="1025"/>
                  </a:cubicBezTo>
                  <a:cubicBezTo>
                    <a:pt x="660" y="1012"/>
                    <a:pt x="658" y="1003"/>
                    <a:pt x="657" y="996"/>
                  </a:cubicBezTo>
                  <a:cubicBezTo>
                    <a:pt x="657" y="996"/>
                    <a:pt x="656" y="995"/>
                    <a:pt x="656" y="995"/>
                  </a:cubicBezTo>
                  <a:cubicBezTo>
                    <a:pt x="655" y="989"/>
                    <a:pt x="647" y="968"/>
                    <a:pt x="644" y="963"/>
                  </a:cubicBezTo>
                  <a:cubicBezTo>
                    <a:pt x="642" y="958"/>
                    <a:pt x="633" y="929"/>
                    <a:pt x="632" y="924"/>
                  </a:cubicBezTo>
                  <a:cubicBezTo>
                    <a:pt x="301" y="408"/>
                    <a:pt x="301" y="408"/>
                    <a:pt x="301" y="408"/>
                  </a:cubicBezTo>
                  <a:cubicBezTo>
                    <a:pt x="301" y="407"/>
                    <a:pt x="301" y="407"/>
                    <a:pt x="301" y="407"/>
                  </a:cubicBezTo>
                  <a:cubicBezTo>
                    <a:pt x="301" y="405"/>
                    <a:pt x="301" y="405"/>
                    <a:pt x="301" y="405"/>
                  </a:cubicBezTo>
                  <a:cubicBezTo>
                    <a:pt x="384" y="92"/>
                    <a:pt x="384" y="92"/>
                    <a:pt x="384" y="92"/>
                  </a:cubicBezTo>
                  <a:cubicBezTo>
                    <a:pt x="289" y="62"/>
                    <a:pt x="173" y="26"/>
                    <a:pt x="150" y="19"/>
                  </a:cubicBezTo>
                  <a:cubicBezTo>
                    <a:pt x="131" y="13"/>
                    <a:pt x="90" y="3"/>
                    <a:pt x="77" y="0"/>
                  </a:cubicBezTo>
                  <a:cubicBezTo>
                    <a:pt x="76" y="15"/>
                    <a:pt x="73" y="29"/>
                    <a:pt x="68" y="43"/>
                  </a:cubicBezTo>
                  <a:cubicBezTo>
                    <a:pt x="67" y="45"/>
                    <a:pt x="41" y="106"/>
                    <a:pt x="35" y="115"/>
                  </a:cubicBezTo>
                  <a:cubicBezTo>
                    <a:pt x="34" y="118"/>
                    <a:pt x="31" y="121"/>
                    <a:pt x="29" y="124"/>
                  </a:cubicBezTo>
                  <a:cubicBezTo>
                    <a:pt x="22" y="133"/>
                    <a:pt x="12" y="145"/>
                    <a:pt x="12" y="151"/>
                  </a:cubicBezTo>
                  <a:cubicBezTo>
                    <a:pt x="12" y="155"/>
                    <a:pt x="13" y="161"/>
                    <a:pt x="14" y="166"/>
                  </a:cubicBezTo>
                  <a:cubicBezTo>
                    <a:pt x="15" y="175"/>
                    <a:pt x="16" y="183"/>
                    <a:pt x="15" y="190"/>
                  </a:cubicBezTo>
                  <a:cubicBezTo>
                    <a:pt x="14" y="197"/>
                    <a:pt x="15" y="202"/>
                    <a:pt x="16" y="211"/>
                  </a:cubicBezTo>
                  <a:cubicBezTo>
                    <a:pt x="17" y="220"/>
                    <a:pt x="17" y="220"/>
                    <a:pt x="17" y="220"/>
                  </a:cubicBezTo>
                  <a:cubicBezTo>
                    <a:pt x="17" y="226"/>
                    <a:pt x="15" y="239"/>
                    <a:pt x="11" y="255"/>
                  </a:cubicBezTo>
                  <a:cubicBezTo>
                    <a:pt x="6" y="278"/>
                    <a:pt x="0" y="306"/>
                    <a:pt x="4" y="321"/>
                  </a:cubicBezTo>
                  <a:cubicBezTo>
                    <a:pt x="8" y="341"/>
                    <a:pt x="17" y="362"/>
                    <a:pt x="24" y="378"/>
                  </a:cubicBezTo>
                  <a:cubicBezTo>
                    <a:pt x="27" y="386"/>
                    <a:pt x="27" y="386"/>
                    <a:pt x="27" y="386"/>
                  </a:cubicBezTo>
                  <a:cubicBezTo>
                    <a:pt x="29" y="393"/>
                    <a:pt x="29" y="399"/>
                    <a:pt x="29" y="405"/>
                  </a:cubicBezTo>
                  <a:cubicBezTo>
                    <a:pt x="28" y="414"/>
                    <a:pt x="28" y="424"/>
                    <a:pt x="37" y="437"/>
                  </a:cubicBezTo>
                  <a:cubicBezTo>
                    <a:pt x="49" y="455"/>
                    <a:pt x="61" y="450"/>
                    <a:pt x="70" y="447"/>
                  </a:cubicBezTo>
                  <a:cubicBezTo>
                    <a:pt x="74" y="445"/>
                    <a:pt x="79" y="443"/>
                    <a:pt x="82" y="447"/>
                  </a:cubicBezTo>
                  <a:cubicBezTo>
                    <a:pt x="82" y="447"/>
                    <a:pt x="82" y="447"/>
                    <a:pt x="82" y="447"/>
                  </a:cubicBezTo>
                  <a:cubicBezTo>
                    <a:pt x="82" y="447"/>
                    <a:pt x="82" y="447"/>
                    <a:pt x="82" y="447"/>
                  </a:cubicBezTo>
                  <a:cubicBezTo>
                    <a:pt x="85" y="453"/>
                    <a:pt x="84" y="458"/>
                    <a:pt x="82" y="464"/>
                  </a:cubicBezTo>
                  <a:cubicBezTo>
                    <a:pt x="80" y="473"/>
                    <a:pt x="78" y="482"/>
                    <a:pt x="88" y="492"/>
                  </a:cubicBezTo>
                  <a:cubicBezTo>
                    <a:pt x="88" y="492"/>
                    <a:pt x="88" y="492"/>
                    <a:pt x="88" y="492"/>
                  </a:cubicBezTo>
                  <a:cubicBezTo>
                    <a:pt x="88" y="492"/>
                    <a:pt x="88" y="492"/>
                    <a:pt x="88" y="492"/>
                  </a:cubicBezTo>
                  <a:cubicBezTo>
                    <a:pt x="90" y="495"/>
                    <a:pt x="89" y="497"/>
                    <a:pt x="89" y="498"/>
                  </a:cubicBezTo>
                  <a:cubicBezTo>
                    <a:pt x="87" y="501"/>
                    <a:pt x="84" y="500"/>
                    <a:pt x="78" y="499"/>
                  </a:cubicBezTo>
                  <a:cubicBezTo>
                    <a:pt x="70" y="498"/>
                    <a:pt x="56" y="495"/>
                    <a:pt x="52" y="501"/>
                  </a:cubicBezTo>
                  <a:cubicBezTo>
                    <a:pt x="50" y="504"/>
                    <a:pt x="48" y="511"/>
                    <a:pt x="58" y="532"/>
                  </a:cubicBezTo>
                  <a:cubicBezTo>
                    <a:pt x="60" y="536"/>
                    <a:pt x="63" y="540"/>
                    <a:pt x="67" y="545"/>
                  </a:cubicBezTo>
                  <a:cubicBezTo>
                    <a:pt x="79" y="565"/>
                    <a:pt x="85" y="574"/>
                    <a:pt x="84" y="580"/>
                  </a:cubicBezTo>
                  <a:cubicBezTo>
                    <a:pt x="84" y="580"/>
                    <a:pt x="85" y="580"/>
                    <a:pt x="85" y="579"/>
                  </a:cubicBezTo>
                  <a:cubicBezTo>
                    <a:pt x="84" y="580"/>
                    <a:pt x="84" y="580"/>
                    <a:pt x="84" y="580"/>
                  </a:cubicBezTo>
                  <a:cubicBezTo>
                    <a:pt x="84" y="580"/>
                    <a:pt x="84" y="580"/>
                    <a:pt x="84" y="580"/>
                  </a:cubicBezTo>
                  <a:cubicBezTo>
                    <a:pt x="84" y="583"/>
                    <a:pt x="82" y="587"/>
                    <a:pt x="78" y="593"/>
                  </a:cubicBezTo>
                  <a:cubicBezTo>
                    <a:pt x="71" y="604"/>
                    <a:pt x="61" y="620"/>
                    <a:pt x="67" y="633"/>
                  </a:cubicBezTo>
                  <a:cubicBezTo>
                    <a:pt x="69" y="638"/>
                    <a:pt x="69" y="638"/>
                    <a:pt x="69" y="638"/>
                  </a:cubicBezTo>
                  <a:cubicBezTo>
                    <a:pt x="78" y="661"/>
                    <a:pt x="90" y="693"/>
                    <a:pt x="99" y="709"/>
                  </a:cubicBezTo>
                  <a:cubicBezTo>
                    <a:pt x="102" y="714"/>
                    <a:pt x="106" y="721"/>
                    <a:pt x="109" y="727"/>
                  </a:cubicBezTo>
                  <a:cubicBezTo>
                    <a:pt x="118" y="740"/>
                    <a:pt x="126" y="753"/>
                    <a:pt x="126" y="762"/>
                  </a:cubicBezTo>
                  <a:cubicBezTo>
                    <a:pt x="126" y="773"/>
                    <a:pt x="140" y="808"/>
                    <a:pt x="145" y="816"/>
                  </a:cubicBezTo>
                  <a:cubicBezTo>
                    <a:pt x="147" y="819"/>
                    <a:pt x="148" y="824"/>
                    <a:pt x="151" y="829"/>
                  </a:cubicBezTo>
                  <a:cubicBezTo>
                    <a:pt x="155" y="841"/>
                    <a:pt x="161" y="856"/>
                    <a:pt x="167" y="862"/>
                  </a:cubicBezTo>
                  <a:cubicBezTo>
                    <a:pt x="171" y="866"/>
                    <a:pt x="176" y="867"/>
                    <a:pt x="182" y="869"/>
                  </a:cubicBezTo>
                  <a:cubicBezTo>
                    <a:pt x="190" y="871"/>
                    <a:pt x="198" y="874"/>
                    <a:pt x="207" y="881"/>
                  </a:cubicBezTo>
                  <a:cubicBezTo>
                    <a:pt x="221" y="894"/>
                    <a:pt x="240" y="913"/>
                    <a:pt x="247" y="923"/>
                  </a:cubicBezTo>
                  <a:cubicBezTo>
                    <a:pt x="250" y="927"/>
                    <a:pt x="257" y="931"/>
                    <a:pt x="265" y="935"/>
                  </a:cubicBezTo>
                  <a:cubicBezTo>
                    <a:pt x="271" y="938"/>
                    <a:pt x="277" y="942"/>
                    <a:pt x="282" y="946"/>
                  </a:cubicBezTo>
                  <a:cubicBezTo>
                    <a:pt x="293" y="955"/>
                    <a:pt x="300" y="961"/>
                    <a:pt x="300" y="973"/>
                  </a:cubicBezTo>
                  <a:cubicBezTo>
                    <a:pt x="300" y="979"/>
                    <a:pt x="300" y="980"/>
                    <a:pt x="308" y="983"/>
                  </a:cubicBezTo>
                  <a:cubicBezTo>
                    <a:pt x="309" y="984"/>
                    <a:pt x="311" y="985"/>
                    <a:pt x="313" y="986"/>
                  </a:cubicBezTo>
                  <a:cubicBezTo>
                    <a:pt x="324" y="993"/>
                    <a:pt x="339" y="1004"/>
                    <a:pt x="342" y="1016"/>
                  </a:cubicBezTo>
                  <a:cubicBezTo>
                    <a:pt x="343" y="1020"/>
                    <a:pt x="347" y="1029"/>
                    <a:pt x="351" y="1038"/>
                  </a:cubicBezTo>
                  <a:cubicBezTo>
                    <a:pt x="359" y="1057"/>
                    <a:pt x="369" y="1080"/>
                    <a:pt x="369" y="1091"/>
                  </a:cubicBezTo>
                  <a:cubicBezTo>
                    <a:pt x="369" y="1107"/>
                    <a:pt x="372" y="1125"/>
                    <a:pt x="375" y="1128"/>
                  </a:cubicBezTo>
                  <a:cubicBezTo>
                    <a:pt x="389" y="1130"/>
                    <a:pt x="515" y="1147"/>
                    <a:pt x="579" y="1162"/>
                  </a:cubicBezTo>
                  <a:cubicBezTo>
                    <a:pt x="582" y="1163"/>
                    <a:pt x="587" y="1168"/>
                    <a:pt x="595" y="1176"/>
                  </a:cubicBezTo>
                  <a:cubicBezTo>
                    <a:pt x="598" y="1169"/>
                    <a:pt x="604" y="1156"/>
                    <a:pt x="605" y="1144"/>
                  </a:cubicBezTo>
                  <a:cubicBezTo>
                    <a:pt x="606" y="1137"/>
                    <a:pt x="607" y="1127"/>
                    <a:pt x="607" y="11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9151" fontAlgn="auto">
                <a:spcBef>
                  <a:spcPts val="0"/>
                </a:spcBef>
                <a:spcAft>
                  <a:spcPts val="0"/>
                </a:spcAft>
              </a:pPr>
              <a:endParaRPr kumimoji="0" lang="en-US" sz="2417">
                <a:solidFill>
                  <a:prstClr val="black"/>
                </a:solidFill>
                <a:latin typeface="Century Gothic" panose="020F0302020204030204"/>
                <a:ea typeface="+mn-ea"/>
              </a:endParaRPr>
            </a:p>
          </p:txBody>
        </p:sp>
        <p:sp>
          <p:nvSpPr>
            <p:cNvPr id="48" name="Freeform 49">
              <a:extLst>
                <a:ext uri="{FF2B5EF4-FFF2-40B4-BE49-F238E27FC236}">
                  <a16:creationId xmlns:a16="http://schemas.microsoft.com/office/drawing/2014/main" id="{870E5407-56B4-4351-9D95-A9C6FBEFAB33}"/>
                </a:ext>
              </a:extLst>
            </p:cNvPr>
            <p:cNvSpPr>
              <a:spLocks/>
            </p:cNvSpPr>
            <p:nvPr/>
          </p:nvSpPr>
          <p:spPr bwMode="auto">
            <a:xfrm>
              <a:off x="3312660" y="3942007"/>
              <a:ext cx="1111250" cy="1328738"/>
            </a:xfrm>
            <a:custGeom>
              <a:avLst/>
              <a:gdLst>
                <a:gd name="T0" fmla="*/ 141 w 558"/>
                <a:gd name="T1" fmla="*/ 0 h 668"/>
                <a:gd name="T2" fmla="*/ 125 w 558"/>
                <a:gd name="T3" fmla="*/ 81 h 668"/>
                <a:gd name="T4" fmla="*/ 117 w 558"/>
                <a:gd name="T5" fmla="*/ 99 h 668"/>
                <a:gd name="T6" fmla="*/ 105 w 558"/>
                <a:gd name="T7" fmla="*/ 100 h 668"/>
                <a:gd name="T8" fmla="*/ 68 w 558"/>
                <a:gd name="T9" fmla="*/ 88 h 668"/>
                <a:gd name="T10" fmla="*/ 57 w 558"/>
                <a:gd name="T11" fmla="*/ 107 h 668"/>
                <a:gd name="T12" fmla="*/ 57 w 558"/>
                <a:gd name="T13" fmla="*/ 115 h 668"/>
                <a:gd name="T14" fmla="*/ 56 w 558"/>
                <a:gd name="T15" fmla="*/ 169 h 668"/>
                <a:gd name="T16" fmla="*/ 41 w 558"/>
                <a:gd name="T17" fmla="*/ 200 h 668"/>
                <a:gd name="T18" fmla="*/ 50 w 558"/>
                <a:gd name="T19" fmla="*/ 231 h 668"/>
                <a:gd name="T20" fmla="*/ 63 w 558"/>
                <a:gd name="T21" fmla="*/ 264 h 668"/>
                <a:gd name="T22" fmla="*/ 63 w 558"/>
                <a:gd name="T23" fmla="*/ 266 h 668"/>
                <a:gd name="T24" fmla="*/ 56 w 558"/>
                <a:gd name="T25" fmla="*/ 301 h 668"/>
                <a:gd name="T26" fmla="*/ 50 w 558"/>
                <a:gd name="T27" fmla="*/ 310 h 668"/>
                <a:gd name="T28" fmla="*/ 18 w 558"/>
                <a:gd name="T29" fmla="*/ 357 h 668"/>
                <a:gd name="T30" fmla="*/ 14 w 558"/>
                <a:gd name="T31" fmla="*/ 389 h 668"/>
                <a:gd name="T32" fmla="*/ 12 w 558"/>
                <a:gd name="T33" fmla="*/ 416 h 668"/>
                <a:gd name="T34" fmla="*/ 0 w 558"/>
                <a:gd name="T35" fmla="*/ 453 h 668"/>
                <a:gd name="T36" fmla="*/ 38 w 558"/>
                <a:gd name="T37" fmla="*/ 485 h 668"/>
                <a:gd name="T38" fmla="*/ 292 w 558"/>
                <a:gd name="T39" fmla="*/ 644 h 668"/>
                <a:gd name="T40" fmla="*/ 357 w 558"/>
                <a:gd name="T41" fmla="*/ 653 h 668"/>
                <a:gd name="T42" fmla="*/ 462 w 558"/>
                <a:gd name="T43" fmla="*/ 668 h 668"/>
                <a:gd name="T44" fmla="*/ 558 w 558"/>
                <a:gd name="T45" fmla="*/ 82 h 668"/>
                <a:gd name="T46" fmla="*/ 141 w 558"/>
                <a:gd name="T47" fmla="*/ 0 h 6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558" h="668">
                  <a:moveTo>
                    <a:pt x="141" y="0"/>
                  </a:moveTo>
                  <a:cubicBezTo>
                    <a:pt x="132" y="42"/>
                    <a:pt x="125" y="77"/>
                    <a:pt x="125" y="81"/>
                  </a:cubicBezTo>
                  <a:cubicBezTo>
                    <a:pt x="125" y="89"/>
                    <a:pt x="122" y="95"/>
                    <a:pt x="117" y="99"/>
                  </a:cubicBezTo>
                  <a:cubicBezTo>
                    <a:pt x="114" y="101"/>
                    <a:pt x="109" y="101"/>
                    <a:pt x="105" y="100"/>
                  </a:cubicBezTo>
                  <a:cubicBezTo>
                    <a:pt x="93" y="95"/>
                    <a:pt x="74" y="88"/>
                    <a:pt x="68" y="88"/>
                  </a:cubicBezTo>
                  <a:cubicBezTo>
                    <a:pt x="64" y="88"/>
                    <a:pt x="57" y="99"/>
                    <a:pt x="57" y="107"/>
                  </a:cubicBezTo>
                  <a:cubicBezTo>
                    <a:pt x="57" y="109"/>
                    <a:pt x="57" y="112"/>
                    <a:pt x="57" y="115"/>
                  </a:cubicBezTo>
                  <a:cubicBezTo>
                    <a:pt x="58" y="129"/>
                    <a:pt x="59" y="151"/>
                    <a:pt x="56" y="169"/>
                  </a:cubicBezTo>
                  <a:cubicBezTo>
                    <a:pt x="53" y="188"/>
                    <a:pt x="44" y="197"/>
                    <a:pt x="41" y="200"/>
                  </a:cubicBezTo>
                  <a:cubicBezTo>
                    <a:pt x="44" y="213"/>
                    <a:pt x="49" y="228"/>
                    <a:pt x="50" y="231"/>
                  </a:cubicBezTo>
                  <a:cubicBezTo>
                    <a:pt x="53" y="236"/>
                    <a:pt x="62" y="257"/>
                    <a:pt x="63" y="264"/>
                  </a:cubicBezTo>
                  <a:cubicBezTo>
                    <a:pt x="63" y="265"/>
                    <a:pt x="63" y="265"/>
                    <a:pt x="63" y="266"/>
                  </a:cubicBezTo>
                  <a:cubicBezTo>
                    <a:pt x="65" y="272"/>
                    <a:pt x="68" y="284"/>
                    <a:pt x="56" y="301"/>
                  </a:cubicBezTo>
                  <a:cubicBezTo>
                    <a:pt x="50" y="310"/>
                    <a:pt x="50" y="310"/>
                    <a:pt x="50" y="310"/>
                  </a:cubicBezTo>
                  <a:cubicBezTo>
                    <a:pt x="39" y="326"/>
                    <a:pt x="21" y="351"/>
                    <a:pt x="18" y="357"/>
                  </a:cubicBezTo>
                  <a:cubicBezTo>
                    <a:pt x="16" y="361"/>
                    <a:pt x="15" y="377"/>
                    <a:pt x="14" y="389"/>
                  </a:cubicBezTo>
                  <a:cubicBezTo>
                    <a:pt x="14" y="399"/>
                    <a:pt x="13" y="408"/>
                    <a:pt x="12" y="416"/>
                  </a:cubicBezTo>
                  <a:cubicBezTo>
                    <a:pt x="10" y="430"/>
                    <a:pt x="3" y="446"/>
                    <a:pt x="0" y="453"/>
                  </a:cubicBezTo>
                  <a:cubicBezTo>
                    <a:pt x="11" y="464"/>
                    <a:pt x="24" y="477"/>
                    <a:pt x="38" y="485"/>
                  </a:cubicBezTo>
                  <a:cubicBezTo>
                    <a:pt x="65" y="503"/>
                    <a:pt x="281" y="639"/>
                    <a:pt x="292" y="644"/>
                  </a:cubicBezTo>
                  <a:cubicBezTo>
                    <a:pt x="357" y="653"/>
                    <a:pt x="357" y="653"/>
                    <a:pt x="357" y="653"/>
                  </a:cubicBezTo>
                  <a:cubicBezTo>
                    <a:pt x="390" y="658"/>
                    <a:pt x="429" y="663"/>
                    <a:pt x="462" y="668"/>
                  </a:cubicBezTo>
                  <a:cubicBezTo>
                    <a:pt x="558" y="82"/>
                    <a:pt x="558" y="82"/>
                    <a:pt x="558" y="82"/>
                  </a:cubicBezTo>
                  <a:lnTo>
                    <a:pt x="14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9151" fontAlgn="auto">
                <a:spcBef>
                  <a:spcPts val="0"/>
                </a:spcBef>
                <a:spcAft>
                  <a:spcPts val="0"/>
                </a:spcAft>
              </a:pPr>
              <a:endParaRPr kumimoji="0" lang="en-US" sz="2417">
                <a:solidFill>
                  <a:prstClr val="black"/>
                </a:solidFill>
                <a:latin typeface="Century Gothic" panose="020F0302020204030204"/>
                <a:ea typeface="+mn-ea"/>
              </a:endParaRPr>
            </a:p>
          </p:txBody>
        </p:sp>
        <p:sp>
          <p:nvSpPr>
            <p:cNvPr id="49" name="Freeform 50">
              <a:extLst>
                <a:ext uri="{FF2B5EF4-FFF2-40B4-BE49-F238E27FC236}">
                  <a16:creationId xmlns:a16="http://schemas.microsoft.com/office/drawing/2014/main" id="{5FD41025-0A4A-4D37-A466-6166F1CC0515}"/>
                </a:ext>
              </a:extLst>
            </p:cNvPr>
            <p:cNvSpPr>
              <a:spLocks/>
            </p:cNvSpPr>
            <p:nvPr/>
          </p:nvSpPr>
          <p:spPr bwMode="auto">
            <a:xfrm>
              <a:off x="4249285" y="4108694"/>
              <a:ext cx="1200150" cy="1181100"/>
            </a:xfrm>
            <a:custGeom>
              <a:avLst/>
              <a:gdLst>
                <a:gd name="T0" fmla="*/ 246 w 603"/>
                <a:gd name="T1" fmla="*/ 552 h 593"/>
                <a:gd name="T2" fmla="*/ 384 w 603"/>
                <a:gd name="T3" fmla="*/ 567 h 593"/>
                <a:gd name="T4" fmla="*/ 553 w 603"/>
                <a:gd name="T5" fmla="*/ 583 h 593"/>
                <a:gd name="T6" fmla="*/ 561 w 603"/>
                <a:gd name="T7" fmla="*/ 472 h 593"/>
                <a:gd name="T8" fmla="*/ 568 w 603"/>
                <a:gd name="T9" fmla="*/ 343 h 593"/>
                <a:gd name="T10" fmla="*/ 603 w 603"/>
                <a:gd name="T11" fmla="*/ 50 h 593"/>
                <a:gd name="T12" fmla="*/ 96 w 603"/>
                <a:gd name="T13" fmla="*/ 0 h 593"/>
                <a:gd name="T14" fmla="*/ 0 w 603"/>
                <a:gd name="T15" fmla="*/ 585 h 593"/>
                <a:gd name="T16" fmla="*/ 64 w 603"/>
                <a:gd name="T17" fmla="*/ 593 h 593"/>
                <a:gd name="T18" fmla="*/ 71 w 603"/>
                <a:gd name="T19" fmla="*/ 566 h 593"/>
                <a:gd name="T20" fmla="*/ 77 w 603"/>
                <a:gd name="T21" fmla="*/ 549 h 593"/>
                <a:gd name="T22" fmla="*/ 77 w 603"/>
                <a:gd name="T23" fmla="*/ 549 h 593"/>
                <a:gd name="T24" fmla="*/ 77 w 603"/>
                <a:gd name="T25" fmla="*/ 549 h 593"/>
                <a:gd name="T26" fmla="*/ 226 w 603"/>
                <a:gd name="T27" fmla="*/ 571 h 593"/>
                <a:gd name="T28" fmla="*/ 228 w 603"/>
                <a:gd name="T29" fmla="*/ 567 h 593"/>
                <a:gd name="T30" fmla="*/ 246 w 603"/>
                <a:gd name="T31" fmla="*/ 552 h 5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03" h="593">
                  <a:moveTo>
                    <a:pt x="246" y="552"/>
                  </a:moveTo>
                  <a:cubicBezTo>
                    <a:pt x="293" y="556"/>
                    <a:pt x="339" y="561"/>
                    <a:pt x="384" y="567"/>
                  </a:cubicBezTo>
                  <a:cubicBezTo>
                    <a:pt x="442" y="573"/>
                    <a:pt x="496" y="579"/>
                    <a:pt x="553" y="583"/>
                  </a:cubicBezTo>
                  <a:cubicBezTo>
                    <a:pt x="557" y="574"/>
                    <a:pt x="559" y="522"/>
                    <a:pt x="561" y="472"/>
                  </a:cubicBezTo>
                  <a:cubicBezTo>
                    <a:pt x="563" y="432"/>
                    <a:pt x="565" y="386"/>
                    <a:pt x="568" y="343"/>
                  </a:cubicBezTo>
                  <a:cubicBezTo>
                    <a:pt x="581" y="171"/>
                    <a:pt x="592" y="110"/>
                    <a:pt x="603" y="50"/>
                  </a:cubicBezTo>
                  <a:cubicBezTo>
                    <a:pt x="469" y="37"/>
                    <a:pt x="204" y="12"/>
                    <a:pt x="96" y="0"/>
                  </a:cubicBezTo>
                  <a:cubicBezTo>
                    <a:pt x="0" y="585"/>
                    <a:pt x="0" y="585"/>
                    <a:pt x="0" y="585"/>
                  </a:cubicBezTo>
                  <a:cubicBezTo>
                    <a:pt x="33" y="590"/>
                    <a:pt x="58" y="593"/>
                    <a:pt x="64" y="593"/>
                  </a:cubicBezTo>
                  <a:cubicBezTo>
                    <a:pt x="67" y="589"/>
                    <a:pt x="70" y="573"/>
                    <a:pt x="71" y="566"/>
                  </a:cubicBezTo>
                  <a:cubicBezTo>
                    <a:pt x="73" y="553"/>
                    <a:pt x="74" y="550"/>
                    <a:pt x="77" y="549"/>
                  </a:cubicBezTo>
                  <a:cubicBezTo>
                    <a:pt x="77" y="549"/>
                    <a:pt x="77" y="549"/>
                    <a:pt x="77" y="549"/>
                  </a:cubicBezTo>
                  <a:cubicBezTo>
                    <a:pt x="77" y="549"/>
                    <a:pt x="77" y="549"/>
                    <a:pt x="77" y="549"/>
                  </a:cubicBezTo>
                  <a:cubicBezTo>
                    <a:pt x="83" y="547"/>
                    <a:pt x="202" y="565"/>
                    <a:pt x="226" y="571"/>
                  </a:cubicBezTo>
                  <a:cubicBezTo>
                    <a:pt x="226" y="570"/>
                    <a:pt x="227" y="568"/>
                    <a:pt x="228" y="567"/>
                  </a:cubicBezTo>
                  <a:cubicBezTo>
                    <a:pt x="233" y="559"/>
                    <a:pt x="238" y="551"/>
                    <a:pt x="246" y="55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9151" fontAlgn="auto">
                <a:spcBef>
                  <a:spcPts val="0"/>
                </a:spcBef>
                <a:spcAft>
                  <a:spcPts val="0"/>
                </a:spcAft>
              </a:pPr>
              <a:endParaRPr kumimoji="0" lang="en-US" sz="2417">
                <a:solidFill>
                  <a:prstClr val="black"/>
                </a:solidFill>
                <a:latin typeface="Century Gothic" panose="020F0302020204030204"/>
                <a:ea typeface="+mn-ea"/>
              </a:endParaRPr>
            </a:p>
          </p:txBody>
        </p:sp>
        <p:sp>
          <p:nvSpPr>
            <p:cNvPr id="50" name="Freeform 51">
              <a:extLst>
                <a:ext uri="{FF2B5EF4-FFF2-40B4-BE49-F238E27FC236}">
                  <a16:creationId xmlns:a16="http://schemas.microsoft.com/office/drawing/2014/main" id="{FF7E58E9-1029-4E58-A534-DC96878C9BD7}"/>
                </a:ext>
              </a:extLst>
            </p:cNvPr>
            <p:cNvSpPr>
              <a:spLocks/>
            </p:cNvSpPr>
            <p:nvPr/>
          </p:nvSpPr>
          <p:spPr bwMode="auto">
            <a:xfrm>
              <a:off x="2269672" y="1702044"/>
              <a:ext cx="1341438" cy="1071563"/>
            </a:xfrm>
            <a:custGeom>
              <a:avLst/>
              <a:gdLst>
                <a:gd name="T0" fmla="*/ 312 w 673"/>
                <a:gd name="T1" fmla="*/ 481 h 538"/>
                <a:gd name="T2" fmla="*/ 538 w 673"/>
                <a:gd name="T3" fmla="*/ 538 h 538"/>
                <a:gd name="T4" fmla="*/ 573 w 673"/>
                <a:gd name="T5" fmla="*/ 358 h 538"/>
                <a:gd name="T6" fmla="*/ 580 w 673"/>
                <a:gd name="T7" fmla="*/ 336 h 538"/>
                <a:gd name="T8" fmla="*/ 584 w 673"/>
                <a:gd name="T9" fmla="*/ 311 h 538"/>
                <a:gd name="T10" fmla="*/ 590 w 673"/>
                <a:gd name="T11" fmla="*/ 264 h 538"/>
                <a:gd name="T12" fmla="*/ 610 w 673"/>
                <a:gd name="T13" fmla="*/ 241 h 538"/>
                <a:gd name="T14" fmla="*/ 623 w 673"/>
                <a:gd name="T15" fmla="*/ 231 h 538"/>
                <a:gd name="T16" fmla="*/ 653 w 673"/>
                <a:gd name="T17" fmla="*/ 210 h 538"/>
                <a:gd name="T18" fmla="*/ 667 w 673"/>
                <a:gd name="T19" fmla="*/ 202 h 538"/>
                <a:gd name="T20" fmla="*/ 673 w 673"/>
                <a:gd name="T21" fmla="*/ 186 h 538"/>
                <a:gd name="T22" fmla="*/ 673 w 673"/>
                <a:gd name="T23" fmla="*/ 180 h 538"/>
                <a:gd name="T24" fmla="*/ 673 w 673"/>
                <a:gd name="T25" fmla="*/ 180 h 538"/>
                <a:gd name="T26" fmla="*/ 651 w 673"/>
                <a:gd name="T27" fmla="*/ 153 h 538"/>
                <a:gd name="T28" fmla="*/ 629 w 673"/>
                <a:gd name="T29" fmla="*/ 151 h 538"/>
                <a:gd name="T30" fmla="*/ 620 w 673"/>
                <a:gd name="T31" fmla="*/ 149 h 538"/>
                <a:gd name="T32" fmla="*/ 582 w 673"/>
                <a:gd name="T33" fmla="*/ 136 h 538"/>
                <a:gd name="T34" fmla="*/ 540 w 673"/>
                <a:gd name="T35" fmla="*/ 130 h 538"/>
                <a:gd name="T36" fmla="*/ 533 w 673"/>
                <a:gd name="T37" fmla="*/ 130 h 538"/>
                <a:gd name="T38" fmla="*/ 472 w 673"/>
                <a:gd name="T39" fmla="*/ 116 h 538"/>
                <a:gd name="T40" fmla="*/ 439 w 673"/>
                <a:gd name="T41" fmla="*/ 116 h 538"/>
                <a:gd name="T42" fmla="*/ 434 w 673"/>
                <a:gd name="T43" fmla="*/ 119 h 538"/>
                <a:gd name="T44" fmla="*/ 398 w 673"/>
                <a:gd name="T45" fmla="*/ 124 h 538"/>
                <a:gd name="T46" fmla="*/ 381 w 673"/>
                <a:gd name="T47" fmla="*/ 124 h 538"/>
                <a:gd name="T48" fmla="*/ 331 w 673"/>
                <a:gd name="T49" fmla="*/ 105 h 538"/>
                <a:gd name="T50" fmla="*/ 299 w 673"/>
                <a:gd name="T51" fmla="*/ 99 h 538"/>
                <a:gd name="T52" fmla="*/ 288 w 673"/>
                <a:gd name="T53" fmla="*/ 99 h 538"/>
                <a:gd name="T54" fmla="*/ 244 w 673"/>
                <a:gd name="T55" fmla="*/ 87 h 538"/>
                <a:gd name="T56" fmla="*/ 230 w 673"/>
                <a:gd name="T57" fmla="*/ 60 h 538"/>
                <a:gd name="T58" fmla="*/ 230 w 673"/>
                <a:gd name="T59" fmla="*/ 47 h 538"/>
                <a:gd name="T60" fmla="*/ 220 w 673"/>
                <a:gd name="T61" fmla="*/ 26 h 538"/>
                <a:gd name="T62" fmla="*/ 213 w 673"/>
                <a:gd name="T63" fmla="*/ 18 h 538"/>
                <a:gd name="T64" fmla="*/ 185 w 673"/>
                <a:gd name="T65" fmla="*/ 9 h 538"/>
                <a:gd name="T66" fmla="*/ 148 w 673"/>
                <a:gd name="T67" fmla="*/ 0 h 538"/>
                <a:gd name="T68" fmla="*/ 135 w 673"/>
                <a:gd name="T69" fmla="*/ 30 h 538"/>
                <a:gd name="T70" fmla="*/ 87 w 673"/>
                <a:gd name="T71" fmla="*/ 146 h 538"/>
                <a:gd name="T72" fmla="*/ 72 w 673"/>
                <a:gd name="T73" fmla="*/ 178 h 538"/>
                <a:gd name="T74" fmla="*/ 27 w 673"/>
                <a:gd name="T75" fmla="*/ 266 h 538"/>
                <a:gd name="T76" fmla="*/ 24 w 673"/>
                <a:gd name="T77" fmla="*/ 268 h 538"/>
                <a:gd name="T78" fmla="*/ 5 w 673"/>
                <a:gd name="T79" fmla="*/ 317 h 538"/>
                <a:gd name="T80" fmla="*/ 2 w 673"/>
                <a:gd name="T81" fmla="*/ 356 h 538"/>
                <a:gd name="T82" fmla="*/ 0 w 673"/>
                <a:gd name="T83" fmla="*/ 388 h 538"/>
                <a:gd name="T84" fmla="*/ 75 w 673"/>
                <a:gd name="T85" fmla="*/ 407 h 538"/>
                <a:gd name="T86" fmla="*/ 312 w 673"/>
                <a:gd name="T87" fmla="*/ 481 h 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673" h="538">
                  <a:moveTo>
                    <a:pt x="312" y="481"/>
                  </a:moveTo>
                  <a:cubicBezTo>
                    <a:pt x="398" y="507"/>
                    <a:pt x="515" y="533"/>
                    <a:pt x="538" y="538"/>
                  </a:cubicBezTo>
                  <a:cubicBezTo>
                    <a:pt x="542" y="513"/>
                    <a:pt x="566" y="385"/>
                    <a:pt x="573" y="358"/>
                  </a:cubicBezTo>
                  <a:cubicBezTo>
                    <a:pt x="576" y="348"/>
                    <a:pt x="578" y="341"/>
                    <a:pt x="580" y="336"/>
                  </a:cubicBezTo>
                  <a:cubicBezTo>
                    <a:pt x="584" y="327"/>
                    <a:pt x="585" y="323"/>
                    <a:pt x="584" y="311"/>
                  </a:cubicBezTo>
                  <a:cubicBezTo>
                    <a:pt x="583" y="293"/>
                    <a:pt x="583" y="288"/>
                    <a:pt x="590" y="264"/>
                  </a:cubicBezTo>
                  <a:cubicBezTo>
                    <a:pt x="594" y="248"/>
                    <a:pt x="602" y="244"/>
                    <a:pt x="610" y="241"/>
                  </a:cubicBezTo>
                  <a:cubicBezTo>
                    <a:pt x="614" y="239"/>
                    <a:pt x="619" y="237"/>
                    <a:pt x="623" y="231"/>
                  </a:cubicBezTo>
                  <a:cubicBezTo>
                    <a:pt x="630" y="221"/>
                    <a:pt x="642" y="215"/>
                    <a:pt x="653" y="210"/>
                  </a:cubicBezTo>
                  <a:cubicBezTo>
                    <a:pt x="658" y="207"/>
                    <a:pt x="664" y="205"/>
                    <a:pt x="667" y="202"/>
                  </a:cubicBezTo>
                  <a:cubicBezTo>
                    <a:pt x="673" y="197"/>
                    <a:pt x="673" y="192"/>
                    <a:pt x="673" y="186"/>
                  </a:cubicBezTo>
                  <a:cubicBezTo>
                    <a:pt x="673" y="184"/>
                    <a:pt x="673" y="182"/>
                    <a:pt x="673" y="180"/>
                  </a:cubicBezTo>
                  <a:cubicBezTo>
                    <a:pt x="673" y="180"/>
                    <a:pt x="673" y="180"/>
                    <a:pt x="673" y="180"/>
                  </a:cubicBezTo>
                  <a:cubicBezTo>
                    <a:pt x="673" y="176"/>
                    <a:pt x="663" y="164"/>
                    <a:pt x="651" y="153"/>
                  </a:cubicBezTo>
                  <a:cubicBezTo>
                    <a:pt x="645" y="154"/>
                    <a:pt x="636" y="152"/>
                    <a:pt x="629" y="151"/>
                  </a:cubicBezTo>
                  <a:cubicBezTo>
                    <a:pt x="626" y="150"/>
                    <a:pt x="623" y="150"/>
                    <a:pt x="620" y="149"/>
                  </a:cubicBezTo>
                  <a:cubicBezTo>
                    <a:pt x="608" y="147"/>
                    <a:pt x="592" y="144"/>
                    <a:pt x="582" y="136"/>
                  </a:cubicBezTo>
                  <a:cubicBezTo>
                    <a:pt x="573" y="129"/>
                    <a:pt x="556" y="129"/>
                    <a:pt x="540" y="130"/>
                  </a:cubicBezTo>
                  <a:cubicBezTo>
                    <a:pt x="533" y="130"/>
                    <a:pt x="533" y="130"/>
                    <a:pt x="533" y="130"/>
                  </a:cubicBezTo>
                  <a:cubicBezTo>
                    <a:pt x="513" y="130"/>
                    <a:pt x="497" y="126"/>
                    <a:pt x="472" y="116"/>
                  </a:cubicBezTo>
                  <a:cubicBezTo>
                    <a:pt x="452" y="109"/>
                    <a:pt x="447" y="112"/>
                    <a:pt x="439" y="116"/>
                  </a:cubicBezTo>
                  <a:cubicBezTo>
                    <a:pt x="437" y="117"/>
                    <a:pt x="436" y="118"/>
                    <a:pt x="434" y="119"/>
                  </a:cubicBezTo>
                  <a:cubicBezTo>
                    <a:pt x="425" y="123"/>
                    <a:pt x="413" y="124"/>
                    <a:pt x="398" y="124"/>
                  </a:cubicBezTo>
                  <a:cubicBezTo>
                    <a:pt x="393" y="124"/>
                    <a:pt x="387" y="124"/>
                    <a:pt x="381" y="124"/>
                  </a:cubicBezTo>
                  <a:cubicBezTo>
                    <a:pt x="356" y="125"/>
                    <a:pt x="345" y="117"/>
                    <a:pt x="331" y="105"/>
                  </a:cubicBezTo>
                  <a:cubicBezTo>
                    <a:pt x="323" y="97"/>
                    <a:pt x="312" y="98"/>
                    <a:pt x="299" y="99"/>
                  </a:cubicBezTo>
                  <a:cubicBezTo>
                    <a:pt x="295" y="99"/>
                    <a:pt x="292" y="99"/>
                    <a:pt x="288" y="99"/>
                  </a:cubicBezTo>
                  <a:cubicBezTo>
                    <a:pt x="271" y="99"/>
                    <a:pt x="263" y="97"/>
                    <a:pt x="244" y="87"/>
                  </a:cubicBezTo>
                  <a:cubicBezTo>
                    <a:pt x="230" y="78"/>
                    <a:pt x="229" y="72"/>
                    <a:pt x="230" y="60"/>
                  </a:cubicBezTo>
                  <a:cubicBezTo>
                    <a:pt x="230" y="57"/>
                    <a:pt x="230" y="52"/>
                    <a:pt x="230" y="47"/>
                  </a:cubicBezTo>
                  <a:cubicBezTo>
                    <a:pt x="228" y="35"/>
                    <a:pt x="225" y="31"/>
                    <a:pt x="220" y="26"/>
                  </a:cubicBezTo>
                  <a:cubicBezTo>
                    <a:pt x="218" y="24"/>
                    <a:pt x="215" y="21"/>
                    <a:pt x="213" y="18"/>
                  </a:cubicBezTo>
                  <a:cubicBezTo>
                    <a:pt x="206" y="9"/>
                    <a:pt x="194" y="9"/>
                    <a:pt x="185" y="9"/>
                  </a:cubicBezTo>
                  <a:cubicBezTo>
                    <a:pt x="176" y="9"/>
                    <a:pt x="156" y="3"/>
                    <a:pt x="148" y="0"/>
                  </a:cubicBezTo>
                  <a:cubicBezTo>
                    <a:pt x="143" y="11"/>
                    <a:pt x="137" y="22"/>
                    <a:pt x="135" y="30"/>
                  </a:cubicBezTo>
                  <a:cubicBezTo>
                    <a:pt x="131" y="49"/>
                    <a:pt x="98" y="123"/>
                    <a:pt x="87" y="146"/>
                  </a:cubicBezTo>
                  <a:cubicBezTo>
                    <a:pt x="83" y="152"/>
                    <a:pt x="78" y="164"/>
                    <a:pt x="72" y="178"/>
                  </a:cubicBezTo>
                  <a:cubicBezTo>
                    <a:pt x="52" y="223"/>
                    <a:pt x="36" y="258"/>
                    <a:pt x="27" y="266"/>
                  </a:cubicBezTo>
                  <a:cubicBezTo>
                    <a:pt x="24" y="268"/>
                    <a:pt x="24" y="268"/>
                    <a:pt x="24" y="268"/>
                  </a:cubicBezTo>
                  <a:cubicBezTo>
                    <a:pt x="14" y="276"/>
                    <a:pt x="9" y="280"/>
                    <a:pt x="5" y="317"/>
                  </a:cubicBezTo>
                  <a:cubicBezTo>
                    <a:pt x="4" y="330"/>
                    <a:pt x="3" y="343"/>
                    <a:pt x="2" y="356"/>
                  </a:cubicBezTo>
                  <a:cubicBezTo>
                    <a:pt x="2" y="367"/>
                    <a:pt x="1" y="378"/>
                    <a:pt x="0" y="388"/>
                  </a:cubicBezTo>
                  <a:cubicBezTo>
                    <a:pt x="12" y="391"/>
                    <a:pt x="55" y="401"/>
                    <a:pt x="75" y="407"/>
                  </a:cubicBezTo>
                  <a:cubicBezTo>
                    <a:pt x="98" y="415"/>
                    <a:pt x="217" y="452"/>
                    <a:pt x="312" y="48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9151" fontAlgn="auto">
                <a:spcBef>
                  <a:spcPts val="0"/>
                </a:spcBef>
                <a:spcAft>
                  <a:spcPts val="0"/>
                </a:spcAft>
              </a:pPr>
              <a:endParaRPr kumimoji="0" lang="en-US" sz="2417">
                <a:solidFill>
                  <a:prstClr val="black"/>
                </a:solidFill>
                <a:latin typeface="Century Gothic" panose="020F0302020204030204"/>
                <a:ea typeface="+mn-ea"/>
              </a:endParaRPr>
            </a:p>
          </p:txBody>
        </p:sp>
        <p:sp>
          <p:nvSpPr>
            <p:cNvPr id="51" name="Freeform 52">
              <a:extLst>
                <a:ext uri="{FF2B5EF4-FFF2-40B4-BE49-F238E27FC236}">
                  <a16:creationId xmlns:a16="http://schemas.microsoft.com/office/drawing/2014/main" id="{25FEFD13-BEBF-40B3-8E8F-3AE9E03833E2}"/>
                </a:ext>
              </a:extLst>
            </p:cNvPr>
            <p:cNvSpPr>
              <a:spLocks/>
            </p:cNvSpPr>
            <p:nvPr/>
          </p:nvSpPr>
          <p:spPr bwMode="auto">
            <a:xfrm>
              <a:off x="7983085" y="4524619"/>
              <a:ext cx="641350" cy="1069975"/>
            </a:xfrm>
            <a:custGeom>
              <a:avLst/>
              <a:gdLst>
                <a:gd name="T0" fmla="*/ 85 w 322"/>
                <a:gd name="T1" fmla="*/ 462 h 537"/>
                <a:gd name="T2" fmla="*/ 113 w 322"/>
                <a:gd name="T3" fmla="*/ 450 h 537"/>
                <a:gd name="T4" fmla="*/ 245 w 322"/>
                <a:gd name="T5" fmla="*/ 437 h 537"/>
                <a:gd name="T6" fmla="*/ 322 w 322"/>
                <a:gd name="T7" fmla="*/ 421 h 537"/>
                <a:gd name="T8" fmla="*/ 305 w 322"/>
                <a:gd name="T9" fmla="*/ 331 h 537"/>
                <a:gd name="T10" fmla="*/ 308 w 322"/>
                <a:gd name="T11" fmla="*/ 292 h 537"/>
                <a:gd name="T12" fmla="*/ 310 w 322"/>
                <a:gd name="T13" fmla="*/ 271 h 537"/>
                <a:gd name="T14" fmla="*/ 286 w 322"/>
                <a:gd name="T15" fmla="*/ 230 h 537"/>
                <a:gd name="T16" fmla="*/ 286 w 322"/>
                <a:gd name="T17" fmla="*/ 229 h 537"/>
                <a:gd name="T18" fmla="*/ 285 w 322"/>
                <a:gd name="T19" fmla="*/ 228 h 537"/>
                <a:gd name="T20" fmla="*/ 227 w 322"/>
                <a:gd name="T21" fmla="*/ 0 h 537"/>
                <a:gd name="T22" fmla="*/ 23 w 322"/>
                <a:gd name="T23" fmla="*/ 27 h 537"/>
                <a:gd name="T24" fmla="*/ 6 w 322"/>
                <a:gd name="T25" fmla="*/ 380 h 537"/>
                <a:gd name="T26" fmla="*/ 18 w 322"/>
                <a:gd name="T27" fmla="*/ 534 h 537"/>
                <a:gd name="T28" fmla="*/ 23 w 322"/>
                <a:gd name="T29" fmla="*/ 533 h 537"/>
                <a:gd name="T30" fmla="*/ 33 w 322"/>
                <a:gd name="T31" fmla="*/ 531 h 537"/>
                <a:gd name="T32" fmla="*/ 42 w 322"/>
                <a:gd name="T33" fmla="*/ 516 h 537"/>
                <a:gd name="T34" fmla="*/ 54 w 322"/>
                <a:gd name="T35" fmla="*/ 502 h 537"/>
                <a:gd name="T36" fmla="*/ 53 w 322"/>
                <a:gd name="T37" fmla="*/ 502 h 537"/>
                <a:gd name="T38" fmla="*/ 54 w 322"/>
                <a:gd name="T39" fmla="*/ 502 h 537"/>
                <a:gd name="T40" fmla="*/ 54 w 322"/>
                <a:gd name="T41" fmla="*/ 502 h 537"/>
                <a:gd name="T42" fmla="*/ 62 w 322"/>
                <a:gd name="T43" fmla="*/ 517 h 537"/>
                <a:gd name="T44" fmla="*/ 75 w 322"/>
                <a:gd name="T45" fmla="*/ 536 h 537"/>
                <a:gd name="T46" fmla="*/ 102 w 322"/>
                <a:gd name="T47" fmla="*/ 522 h 537"/>
                <a:gd name="T48" fmla="*/ 104 w 322"/>
                <a:gd name="T49" fmla="*/ 519 h 537"/>
                <a:gd name="T50" fmla="*/ 86 w 322"/>
                <a:gd name="T51" fmla="*/ 484 h 537"/>
                <a:gd name="T52" fmla="*/ 85 w 322"/>
                <a:gd name="T53" fmla="*/ 462 h 5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22" h="537">
                  <a:moveTo>
                    <a:pt x="85" y="462"/>
                  </a:moveTo>
                  <a:cubicBezTo>
                    <a:pt x="89" y="454"/>
                    <a:pt x="98" y="450"/>
                    <a:pt x="113" y="450"/>
                  </a:cubicBezTo>
                  <a:cubicBezTo>
                    <a:pt x="152" y="448"/>
                    <a:pt x="223" y="442"/>
                    <a:pt x="245" y="437"/>
                  </a:cubicBezTo>
                  <a:cubicBezTo>
                    <a:pt x="322" y="421"/>
                    <a:pt x="322" y="421"/>
                    <a:pt x="322" y="421"/>
                  </a:cubicBezTo>
                  <a:cubicBezTo>
                    <a:pt x="319" y="406"/>
                    <a:pt x="307" y="354"/>
                    <a:pt x="305" y="331"/>
                  </a:cubicBezTo>
                  <a:cubicBezTo>
                    <a:pt x="304" y="315"/>
                    <a:pt x="306" y="303"/>
                    <a:pt x="308" y="292"/>
                  </a:cubicBezTo>
                  <a:cubicBezTo>
                    <a:pt x="309" y="284"/>
                    <a:pt x="311" y="277"/>
                    <a:pt x="310" y="271"/>
                  </a:cubicBezTo>
                  <a:cubicBezTo>
                    <a:pt x="309" y="260"/>
                    <a:pt x="293" y="238"/>
                    <a:pt x="286" y="230"/>
                  </a:cubicBezTo>
                  <a:cubicBezTo>
                    <a:pt x="286" y="229"/>
                    <a:pt x="286" y="229"/>
                    <a:pt x="286" y="229"/>
                  </a:cubicBezTo>
                  <a:cubicBezTo>
                    <a:pt x="285" y="228"/>
                    <a:pt x="285" y="228"/>
                    <a:pt x="285" y="228"/>
                  </a:cubicBezTo>
                  <a:cubicBezTo>
                    <a:pt x="227" y="0"/>
                    <a:pt x="227" y="0"/>
                    <a:pt x="227" y="0"/>
                  </a:cubicBezTo>
                  <a:cubicBezTo>
                    <a:pt x="23" y="27"/>
                    <a:pt x="23" y="27"/>
                    <a:pt x="23" y="27"/>
                  </a:cubicBezTo>
                  <a:cubicBezTo>
                    <a:pt x="21" y="57"/>
                    <a:pt x="0" y="317"/>
                    <a:pt x="6" y="380"/>
                  </a:cubicBezTo>
                  <a:cubicBezTo>
                    <a:pt x="12" y="440"/>
                    <a:pt x="17" y="518"/>
                    <a:pt x="18" y="534"/>
                  </a:cubicBezTo>
                  <a:cubicBezTo>
                    <a:pt x="20" y="533"/>
                    <a:pt x="22" y="533"/>
                    <a:pt x="23" y="533"/>
                  </a:cubicBezTo>
                  <a:cubicBezTo>
                    <a:pt x="27" y="532"/>
                    <a:pt x="30" y="532"/>
                    <a:pt x="33" y="531"/>
                  </a:cubicBezTo>
                  <a:cubicBezTo>
                    <a:pt x="36" y="530"/>
                    <a:pt x="39" y="521"/>
                    <a:pt x="42" y="516"/>
                  </a:cubicBezTo>
                  <a:cubicBezTo>
                    <a:pt x="45" y="507"/>
                    <a:pt x="48" y="501"/>
                    <a:pt x="54" y="502"/>
                  </a:cubicBezTo>
                  <a:cubicBezTo>
                    <a:pt x="54" y="502"/>
                    <a:pt x="53" y="502"/>
                    <a:pt x="53" y="502"/>
                  </a:cubicBezTo>
                  <a:cubicBezTo>
                    <a:pt x="54" y="502"/>
                    <a:pt x="54" y="502"/>
                    <a:pt x="54" y="502"/>
                  </a:cubicBezTo>
                  <a:cubicBezTo>
                    <a:pt x="54" y="502"/>
                    <a:pt x="54" y="502"/>
                    <a:pt x="54" y="502"/>
                  </a:cubicBezTo>
                  <a:cubicBezTo>
                    <a:pt x="59" y="503"/>
                    <a:pt x="60" y="509"/>
                    <a:pt x="62" y="517"/>
                  </a:cubicBezTo>
                  <a:cubicBezTo>
                    <a:pt x="65" y="528"/>
                    <a:pt x="68" y="537"/>
                    <a:pt x="75" y="536"/>
                  </a:cubicBezTo>
                  <a:cubicBezTo>
                    <a:pt x="92" y="534"/>
                    <a:pt x="102" y="529"/>
                    <a:pt x="102" y="522"/>
                  </a:cubicBezTo>
                  <a:cubicBezTo>
                    <a:pt x="103" y="521"/>
                    <a:pt x="103" y="520"/>
                    <a:pt x="104" y="519"/>
                  </a:cubicBezTo>
                  <a:cubicBezTo>
                    <a:pt x="99" y="509"/>
                    <a:pt x="86" y="484"/>
                    <a:pt x="86" y="484"/>
                  </a:cubicBezTo>
                  <a:cubicBezTo>
                    <a:pt x="85" y="484"/>
                    <a:pt x="79" y="472"/>
                    <a:pt x="85" y="4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9151" fontAlgn="auto">
                <a:spcBef>
                  <a:spcPts val="0"/>
                </a:spcBef>
                <a:spcAft>
                  <a:spcPts val="0"/>
                </a:spcAft>
              </a:pPr>
              <a:endParaRPr kumimoji="0" lang="en-US" sz="2417">
                <a:solidFill>
                  <a:prstClr val="black"/>
                </a:solidFill>
                <a:latin typeface="Century Gothic" panose="020F0302020204030204"/>
                <a:ea typeface="+mn-ea"/>
              </a:endParaRPr>
            </a:p>
          </p:txBody>
        </p:sp>
        <p:sp>
          <p:nvSpPr>
            <p:cNvPr id="52" name="Freeform 53">
              <a:extLst>
                <a:ext uri="{FF2B5EF4-FFF2-40B4-BE49-F238E27FC236}">
                  <a16:creationId xmlns:a16="http://schemas.microsoft.com/office/drawing/2014/main" id="{4E479E4E-1EBE-47C6-83B9-8F0C22145604}"/>
                </a:ext>
              </a:extLst>
            </p:cNvPr>
            <p:cNvSpPr>
              <a:spLocks/>
            </p:cNvSpPr>
            <p:nvPr/>
          </p:nvSpPr>
          <p:spPr bwMode="auto">
            <a:xfrm>
              <a:off x="2572885" y="1101969"/>
              <a:ext cx="1123950" cy="892175"/>
            </a:xfrm>
            <a:custGeom>
              <a:avLst/>
              <a:gdLst>
                <a:gd name="T0" fmla="*/ 73 w 564"/>
                <a:gd name="T1" fmla="*/ 321 h 448"/>
                <a:gd name="T2" fmla="*/ 86 w 564"/>
                <a:gd name="T3" fmla="*/ 362 h 448"/>
                <a:gd name="T4" fmla="*/ 136 w 564"/>
                <a:gd name="T5" fmla="*/ 392 h 448"/>
                <a:gd name="T6" fmla="*/ 185 w 564"/>
                <a:gd name="T7" fmla="*/ 400 h 448"/>
                <a:gd name="T8" fmla="*/ 246 w 564"/>
                <a:gd name="T9" fmla="*/ 417 h 448"/>
                <a:gd name="T10" fmla="*/ 283 w 564"/>
                <a:gd name="T11" fmla="*/ 410 h 448"/>
                <a:gd name="T12" fmla="*/ 381 w 564"/>
                <a:gd name="T13" fmla="*/ 423 h 448"/>
                <a:gd name="T14" fmla="*/ 435 w 564"/>
                <a:gd name="T15" fmla="*/ 431 h 448"/>
                <a:gd name="T16" fmla="*/ 479 w 564"/>
                <a:gd name="T17" fmla="*/ 444 h 448"/>
                <a:gd name="T18" fmla="*/ 499 w 564"/>
                <a:gd name="T19" fmla="*/ 443 h 448"/>
                <a:gd name="T20" fmla="*/ 500 w 564"/>
                <a:gd name="T21" fmla="*/ 396 h 448"/>
                <a:gd name="T22" fmla="*/ 539 w 564"/>
                <a:gd name="T23" fmla="*/ 228 h 448"/>
                <a:gd name="T24" fmla="*/ 454 w 564"/>
                <a:gd name="T25" fmla="*/ 77 h 448"/>
                <a:gd name="T26" fmla="*/ 213 w 564"/>
                <a:gd name="T27" fmla="*/ 10 h 448"/>
                <a:gd name="T28" fmla="*/ 184 w 564"/>
                <a:gd name="T29" fmla="*/ 0 h 448"/>
                <a:gd name="T30" fmla="*/ 183 w 564"/>
                <a:gd name="T31" fmla="*/ 39 h 448"/>
                <a:gd name="T32" fmla="*/ 184 w 564"/>
                <a:gd name="T33" fmla="*/ 86 h 448"/>
                <a:gd name="T34" fmla="*/ 169 w 564"/>
                <a:gd name="T35" fmla="*/ 112 h 448"/>
                <a:gd name="T36" fmla="*/ 151 w 564"/>
                <a:gd name="T37" fmla="*/ 165 h 448"/>
                <a:gd name="T38" fmla="*/ 115 w 564"/>
                <a:gd name="T39" fmla="*/ 155 h 448"/>
                <a:gd name="T40" fmla="*/ 112 w 564"/>
                <a:gd name="T41" fmla="*/ 128 h 448"/>
                <a:gd name="T42" fmla="*/ 140 w 564"/>
                <a:gd name="T43" fmla="*/ 106 h 448"/>
                <a:gd name="T44" fmla="*/ 137 w 564"/>
                <a:gd name="T45" fmla="*/ 78 h 448"/>
                <a:gd name="T46" fmla="*/ 98 w 564"/>
                <a:gd name="T47" fmla="*/ 66 h 448"/>
                <a:gd name="T48" fmla="*/ 29 w 564"/>
                <a:gd name="T49" fmla="*/ 33 h 448"/>
                <a:gd name="T50" fmla="*/ 23 w 564"/>
                <a:gd name="T51" fmla="*/ 156 h 448"/>
                <a:gd name="T52" fmla="*/ 32 w 564"/>
                <a:gd name="T53" fmla="*/ 181 h 448"/>
                <a:gd name="T54" fmla="*/ 18 w 564"/>
                <a:gd name="T55" fmla="*/ 214 h 448"/>
                <a:gd name="T56" fmla="*/ 16 w 564"/>
                <a:gd name="T57" fmla="*/ 244 h 448"/>
                <a:gd name="T58" fmla="*/ 8 w 564"/>
                <a:gd name="T59" fmla="*/ 277 h 448"/>
                <a:gd name="T60" fmla="*/ 0 w 564"/>
                <a:gd name="T61" fmla="*/ 294 h 448"/>
                <a:gd name="T62" fmla="*/ 67 w 564"/>
                <a:gd name="T63" fmla="*/ 314 h 4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64" h="448">
                  <a:moveTo>
                    <a:pt x="67" y="314"/>
                  </a:moveTo>
                  <a:cubicBezTo>
                    <a:pt x="69" y="317"/>
                    <a:pt x="71" y="319"/>
                    <a:pt x="73" y="321"/>
                  </a:cubicBezTo>
                  <a:cubicBezTo>
                    <a:pt x="79" y="327"/>
                    <a:pt x="84" y="332"/>
                    <a:pt x="85" y="348"/>
                  </a:cubicBezTo>
                  <a:cubicBezTo>
                    <a:pt x="86" y="353"/>
                    <a:pt x="86" y="358"/>
                    <a:pt x="86" y="362"/>
                  </a:cubicBezTo>
                  <a:cubicBezTo>
                    <a:pt x="85" y="371"/>
                    <a:pt x="85" y="374"/>
                    <a:pt x="96" y="381"/>
                  </a:cubicBezTo>
                  <a:cubicBezTo>
                    <a:pt x="115" y="391"/>
                    <a:pt x="121" y="392"/>
                    <a:pt x="136" y="392"/>
                  </a:cubicBezTo>
                  <a:cubicBezTo>
                    <a:pt x="139" y="392"/>
                    <a:pt x="143" y="392"/>
                    <a:pt x="147" y="392"/>
                  </a:cubicBezTo>
                  <a:cubicBezTo>
                    <a:pt x="160" y="391"/>
                    <a:pt x="174" y="390"/>
                    <a:pt x="185" y="400"/>
                  </a:cubicBezTo>
                  <a:cubicBezTo>
                    <a:pt x="197" y="411"/>
                    <a:pt x="206" y="418"/>
                    <a:pt x="228" y="417"/>
                  </a:cubicBezTo>
                  <a:cubicBezTo>
                    <a:pt x="235" y="417"/>
                    <a:pt x="241" y="417"/>
                    <a:pt x="246" y="417"/>
                  </a:cubicBezTo>
                  <a:cubicBezTo>
                    <a:pt x="261" y="417"/>
                    <a:pt x="271" y="416"/>
                    <a:pt x="278" y="413"/>
                  </a:cubicBezTo>
                  <a:cubicBezTo>
                    <a:pt x="280" y="412"/>
                    <a:pt x="281" y="411"/>
                    <a:pt x="283" y="410"/>
                  </a:cubicBezTo>
                  <a:cubicBezTo>
                    <a:pt x="292" y="405"/>
                    <a:pt x="300" y="401"/>
                    <a:pt x="323" y="410"/>
                  </a:cubicBezTo>
                  <a:cubicBezTo>
                    <a:pt x="350" y="420"/>
                    <a:pt x="365" y="423"/>
                    <a:pt x="381" y="423"/>
                  </a:cubicBezTo>
                  <a:cubicBezTo>
                    <a:pt x="388" y="423"/>
                    <a:pt x="388" y="423"/>
                    <a:pt x="388" y="423"/>
                  </a:cubicBezTo>
                  <a:cubicBezTo>
                    <a:pt x="405" y="422"/>
                    <a:pt x="424" y="422"/>
                    <a:pt x="435" y="431"/>
                  </a:cubicBezTo>
                  <a:cubicBezTo>
                    <a:pt x="444" y="437"/>
                    <a:pt x="458" y="440"/>
                    <a:pt x="469" y="442"/>
                  </a:cubicBezTo>
                  <a:cubicBezTo>
                    <a:pt x="473" y="443"/>
                    <a:pt x="476" y="443"/>
                    <a:pt x="479" y="444"/>
                  </a:cubicBezTo>
                  <a:cubicBezTo>
                    <a:pt x="485" y="445"/>
                    <a:pt x="495" y="448"/>
                    <a:pt x="498" y="446"/>
                  </a:cubicBezTo>
                  <a:cubicBezTo>
                    <a:pt x="498" y="445"/>
                    <a:pt x="499" y="445"/>
                    <a:pt x="499" y="443"/>
                  </a:cubicBezTo>
                  <a:cubicBezTo>
                    <a:pt x="499" y="438"/>
                    <a:pt x="499" y="429"/>
                    <a:pt x="499" y="420"/>
                  </a:cubicBezTo>
                  <a:cubicBezTo>
                    <a:pt x="499" y="411"/>
                    <a:pt x="500" y="401"/>
                    <a:pt x="500" y="396"/>
                  </a:cubicBezTo>
                  <a:cubicBezTo>
                    <a:pt x="500" y="386"/>
                    <a:pt x="505" y="364"/>
                    <a:pt x="515" y="328"/>
                  </a:cubicBezTo>
                  <a:cubicBezTo>
                    <a:pt x="524" y="295"/>
                    <a:pt x="538" y="229"/>
                    <a:pt x="539" y="228"/>
                  </a:cubicBezTo>
                  <a:cubicBezTo>
                    <a:pt x="564" y="108"/>
                    <a:pt x="564" y="108"/>
                    <a:pt x="564" y="108"/>
                  </a:cubicBezTo>
                  <a:cubicBezTo>
                    <a:pt x="514" y="94"/>
                    <a:pt x="454" y="77"/>
                    <a:pt x="454" y="77"/>
                  </a:cubicBezTo>
                  <a:cubicBezTo>
                    <a:pt x="454" y="77"/>
                    <a:pt x="328" y="42"/>
                    <a:pt x="328" y="42"/>
                  </a:cubicBezTo>
                  <a:cubicBezTo>
                    <a:pt x="284" y="29"/>
                    <a:pt x="218" y="11"/>
                    <a:pt x="213" y="10"/>
                  </a:cubicBezTo>
                  <a:cubicBezTo>
                    <a:pt x="210" y="10"/>
                    <a:pt x="206" y="9"/>
                    <a:pt x="200" y="6"/>
                  </a:cubicBezTo>
                  <a:cubicBezTo>
                    <a:pt x="195" y="4"/>
                    <a:pt x="188" y="1"/>
                    <a:pt x="184" y="0"/>
                  </a:cubicBezTo>
                  <a:cubicBezTo>
                    <a:pt x="184" y="3"/>
                    <a:pt x="184" y="7"/>
                    <a:pt x="184" y="11"/>
                  </a:cubicBezTo>
                  <a:cubicBezTo>
                    <a:pt x="183" y="20"/>
                    <a:pt x="183" y="32"/>
                    <a:pt x="183" y="39"/>
                  </a:cubicBezTo>
                  <a:cubicBezTo>
                    <a:pt x="184" y="42"/>
                    <a:pt x="184" y="46"/>
                    <a:pt x="185" y="50"/>
                  </a:cubicBezTo>
                  <a:cubicBezTo>
                    <a:pt x="187" y="61"/>
                    <a:pt x="190" y="75"/>
                    <a:pt x="184" y="86"/>
                  </a:cubicBezTo>
                  <a:cubicBezTo>
                    <a:pt x="181" y="91"/>
                    <a:pt x="179" y="94"/>
                    <a:pt x="177" y="96"/>
                  </a:cubicBezTo>
                  <a:cubicBezTo>
                    <a:pt x="174" y="100"/>
                    <a:pt x="172" y="102"/>
                    <a:pt x="169" y="112"/>
                  </a:cubicBezTo>
                  <a:cubicBezTo>
                    <a:pt x="169" y="116"/>
                    <a:pt x="168" y="120"/>
                    <a:pt x="167" y="124"/>
                  </a:cubicBezTo>
                  <a:cubicBezTo>
                    <a:pt x="164" y="141"/>
                    <a:pt x="161" y="159"/>
                    <a:pt x="151" y="165"/>
                  </a:cubicBezTo>
                  <a:cubicBezTo>
                    <a:pt x="141" y="170"/>
                    <a:pt x="131" y="177"/>
                    <a:pt x="122" y="163"/>
                  </a:cubicBezTo>
                  <a:cubicBezTo>
                    <a:pt x="120" y="160"/>
                    <a:pt x="117" y="157"/>
                    <a:pt x="115" y="155"/>
                  </a:cubicBezTo>
                  <a:cubicBezTo>
                    <a:pt x="109" y="148"/>
                    <a:pt x="104" y="142"/>
                    <a:pt x="105" y="136"/>
                  </a:cubicBezTo>
                  <a:cubicBezTo>
                    <a:pt x="106" y="133"/>
                    <a:pt x="108" y="130"/>
                    <a:pt x="112" y="128"/>
                  </a:cubicBezTo>
                  <a:cubicBezTo>
                    <a:pt x="114" y="127"/>
                    <a:pt x="117" y="126"/>
                    <a:pt x="119" y="125"/>
                  </a:cubicBezTo>
                  <a:cubicBezTo>
                    <a:pt x="130" y="120"/>
                    <a:pt x="138" y="116"/>
                    <a:pt x="140" y="106"/>
                  </a:cubicBezTo>
                  <a:cubicBezTo>
                    <a:pt x="141" y="103"/>
                    <a:pt x="141" y="103"/>
                    <a:pt x="141" y="103"/>
                  </a:cubicBezTo>
                  <a:cubicBezTo>
                    <a:pt x="144" y="88"/>
                    <a:pt x="144" y="81"/>
                    <a:pt x="137" y="78"/>
                  </a:cubicBezTo>
                  <a:cubicBezTo>
                    <a:pt x="134" y="77"/>
                    <a:pt x="131" y="76"/>
                    <a:pt x="128" y="74"/>
                  </a:cubicBezTo>
                  <a:cubicBezTo>
                    <a:pt x="119" y="70"/>
                    <a:pt x="110" y="66"/>
                    <a:pt x="98" y="66"/>
                  </a:cubicBezTo>
                  <a:cubicBezTo>
                    <a:pt x="90" y="66"/>
                    <a:pt x="77" y="58"/>
                    <a:pt x="64" y="49"/>
                  </a:cubicBezTo>
                  <a:cubicBezTo>
                    <a:pt x="52" y="41"/>
                    <a:pt x="35" y="30"/>
                    <a:pt x="29" y="33"/>
                  </a:cubicBezTo>
                  <a:cubicBezTo>
                    <a:pt x="27" y="36"/>
                    <a:pt x="20" y="51"/>
                    <a:pt x="24" y="68"/>
                  </a:cubicBezTo>
                  <a:cubicBezTo>
                    <a:pt x="30" y="91"/>
                    <a:pt x="31" y="142"/>
                    <a:pt x="23" y="156"/>
                  </a:cubicBezTo>
                  <a:cubicBezTo>
                    <a:pt x="17" y="166"/>
                    <a:pt x="30" y="179"/>
                    <a:pt x="31" y="179"/>
                  </a:cubicBezTo>
                  <a:cubicBezTo>
                    <a:pt x="32" y="181"/>
                    <a:pt x="32" y="181"/>
                    <a:pt x="32" y="181"/>
                  </a:cubicBezTo>
                  <a:cubicBezTo>
                    <a:pt x="32" y="183"/>
                    <a:pt x="32" y="183"/>
                    <a:pt x="32" y="183"/>
                  </a:cubicBezTo>
                  <a:cubicBezTo>
                    <a:pt x="32" y="184"/>
                    <a:pt x="29" y="203"/>
                    <a:pt x="18" y="214"/>
                  </a:cubicBezTo>
                  <a:cubicBezTo>
                    <a:pt x="11" y="221"/>
                    <a:pt x="14" y="237"/>
                    <a:pt x="16" y="242"/>
                  </a:cubicBezTo>
                  <a:cubicBezTo>
                    <a:pt x="16" y="244"/>
                    <a:pt x="16" y="244"/>
                    <a:pt x="16" y="244"/>
                  </a:cubicBezTo>
                  <a:cubicBezTo>
                    <a:pt x="16" y="245"/>
                    <a:pt x="16" y="245"/>
                    <a:pt x="16" y="245"/>
                  </a:cubicBezTo>
                  <a:cubicBezTo>
                    <a:pt x="15" y="247"/>
                    <a:pt x="10" y="273"/>
                    <a:pt x="8" y="277"/>
                  </a:cubicBezTo>
                  <a:cubicBezTo>
                    <a:pt x="8" y="279"/>
                    <a:pt x="6" y="282"/>
                    <a:pt x="3" y="288"/>
                  </a:cubicBezTo>
                  <a:cubicBezTo>
                    <a:pt x="2" y="290"/>
                    <a:pt x="1" y="292"/>
                    <a:pt x="0" y="294"/>
                  </a:cubicBezTo>
                  <a:cubicBezTo>
                    <a:pt x="9" y="297"/>
                    <a:pt x="26" y="302"/>
                    <a:pt x="33" y="302"/>
                  </a:cubicBezTo>
                  <a:cubicBezTo>
                    <a:pt x="43" y="302"/>
                    <a:pt x="58" y="302"/>
                    <a:pt x="67" y="3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9151" fontAlgn="auto">
                <a:spcBef>
                  <a:spcPts val="0"/>
                </a:spcBef>
                <a:spcAft>
                  <a:spcPts val="0"/>
                </a:spcAft>
              </a:pPr>
              <a:endParaRPr kumimoji="0" lang="en-US" sz="2417">
                <a:solidFill>
                  <a:prstClr val="black"/>
                </a:solidFill>
                <a:latin typeface="Century Gothic" panose="020F0302020204030204"/>
                <a:ea typeface="+mn-ea"/>
              </a:endParaRPr>
            </a:p>
          </p:txBody>
        </p:sp>
        <p:sp>
          <p:nvSpPr>
            <p:cNvPr id="53" name="Freeform 54">
              <a:extLst>
                <a:ext uri="{FF2B5EF4-FFF2-40B4-BE49-F238E27FC236}">
                  <a16:creationId xmlns:a16="http://schemas.microsoft.com/office/drawing/2014/main" id="{920C9B87-4A28-4764-844C-F94C99DB980E}"/>
                </a:ext>
              </a:extLst>
            </p:cNvPr>
            <p:cNvSpPr>
              <a:spLocks/>
            </p:cNvSpPr>
            <p:nvPr/>
          </p:nvSpPr>
          <p:spPr bwMode="auto">
            <a:xfrm>
              <a:off x="4712835" y="4296019"/>
              <a:ext cx="2341563" cy="2333625"/>
            </a:xfrm>
            <a:custGeom>
              <a:avLst/>
              <a:gdLst>
                <a:gd name="T0" fmla="*/ 1131 w 1175"/>
                <a:gd name="T1" fmla="*/ 381 h 1172"/>
                <a:gd name="T2" fmla="*/ 1116 w 1175"/>
                <a:gd name="T3" fmla="*/ 335 h 1172"/>
                <a:gd name="T4" fmla="*/ 1096 w 1175"/>
                <a:gd name="T5" fmla="*/ 332 h 1172"/>
                <a:gd name="T6" fmla="*/ 1078 w 1175"/>
                <a:gd name="T7" fmla="*/ 325 h 1172"/>
                <a:gd name="T8" fmla="*/ 930 w 1175"/>
                <a:gd name="T9" fmla="*/ 330 h 1172"/>
                <a:gd name="T10" fmla="*/ 805 w 1175"/>
                <a:gd name="T11" fmla="*/ 312 h 1172"/>
                <a:gd name="T12" fmla="*/ 770 w 1175"/>
                <a:gd name="T13" fmla="*/ 292 h 1172"/>
                <a:gd name="T14" fmla="*/ 680 w 1175"/>
                <a:gd name="T15" fmla="*/ 260 h 1172"/>
                <a:gd name="T16" fmla="*/ 608 w 1175"/>
                <a:gd name="T17" fmla="*/ 225 h 1172"/>
                <a:gd name="T18" fmla="*/ 620 w 1175"/>
                <a:gd name="T19" fmla="*/ 26 h 1172"/>
                <a:gd name="T20" fmla="*/ 371 w 1175"/>
                <a:gd name="T21" fmla="*/ 0 h 1172"/>
                <a:gd name="T22" fmla="*/ 336 w 1175"/>
                <a:gd name="T23" fmla="*/ 378 h 1172"/>
                <a:gd name="T24" fmla="*/ 321 w 1175"/>
                <a:gd name="T25" fmla="*/ 497 h 1172"/>
                <a:gd name="T26" fmla="*/ 12 w 1175"/>
                <a:gd name="T27" fmla="*/ 466 h 1172"/>
                <a:gd name="T28" fmla="*/ 0 w 1175"/>
                <a:gd name="T29" fmla="*/ 481 h 1172"/>
                <a:gd name="T30" fmla="*/ 113 w 1175"/>
                <a:gd name="T31" fmla="*/ 596 h 1172"/>
                <a:gd name="T32" fmla="*/ 181 w 1175"/>
                <a:gd name="T33" fmla="*/ 739 h 1172"/>
                <a:gd name="T34" fmla="*/ 224 w 1175"/>
                <a:gd name="T35" fmla="*/ 776 h 1172"/>
                <a:gd name="T36" fmla="*/ 252 w 1175"/>
                <a:gd name="T37" fmla="*/ 797 h 1172"/>
                <a:gd name="T38" fmla="*/ 297 w 1175"/>
                <a:gd name="T39" fmla="*/ 802 h 1172"/>
                <a:gd name="T40" fmla="*/ 343 w 1175"/>
                <a:gd name="T41" fmla="*/ 747 h 1172"/>
                <a:gd name="T42" fmla="*/ 485 w 1175"/>
                <a:gd name="T43" fmla="*/ 769 h 1172"/>
                <a:gd name="T44" fmla="*/ 514 w 1175"/>
                <a:gd name="T45" fmla="*/ 805 h 1172"/>
                <a:gd name="T46" fmla="*/ 540 w 1175"/>
                <a:gd name="T47" fmla="*/ 856 h 1172"/>
                <a:gd name="T48" fmla="*/ 579 w 1175"/>
                <a:gd name="T49" fmla="*/ 923 h 1172"/>
                <a:gd name="T50" fmla="*/ 609 w 1175"/>
                <a:gd name="T51" fmla="*/ 975 h 1172"/>
                <a:gd name="T52" fmla="*/ 635 w 1175"/>
                <a:gd name="T53" fmla="*/ 1003 h 1172"/>
                <a:gd name="T54" fmla="*/ 676 w 1175"/>
                <a:gd name="T55" fmla="*/ 1116 h 1172"/>
                <a:gd name="T56" fmla="*/ 816 w 1175"/>
                <a:gd name="T57" fmla="*/ 1172 h 1172"/>
                <a:gd name="T58" fmla="*/ 827 w 1175"/>
                <a:gd name="T59" fmla="*/ 1155 h 1172"/>
                <a:gd name="T60" fmla="*/ 811 w 1175"/>
                <a:gd name="T61" fmla="*/ 1096 h 1172"/>
                <a:gd name="T62" fmla="*/ 801 w 1175"/>
                <a:gd name="T63" fmla="*/ 1048 h 1172"/>
                <a:gd name="T64" fmla="*/ 810 w 1175"/>
                <a:gd name="T65" fmla="*/ 1016 h 1172"/>
                <a:gd name="T66" fmla="*/ 831 w 1175"/>
                <a:gd name="T67" fmla="*/ 1002 h 1172"/>
                <a:gd name="T68" fmla="*/ 832 w 1175"/>
                <a:gd name="T69" fmla="*/ 981 h 1172"/>
                <a:gd name="T70" fmla="*/ 839 w 1175"/>
                <a:gd name="T71" fmla="*/ 956 h 1172"/>
                <a:gd name="T72" fmla="*/ 845 w 1175"/>
                <a:gd name="T73" fmla="*/ 942 h 1172"/>
                <a:gd name="T74" fmla="*/ 856 w 1175"/>
                <a:gd name="T75" fmla="*/ 929 h 1172"/>
                <a:gd name="T76" fmla="*/ 888 w 1175"/>
                <a:gd name="T77" fmla="*/ 926 h 1172"/>
                <a:gd name="T78" fmla="*/ 906 w 1175"/>
                <a:gd name="T79" fmla="*/ 909 h 1172"/>
                <a:gd name="T80" fmla="*/ 915 w 1175"/>
                <a:gd name="T81" fmla="*/ 879 h 1172"/>
                <a:gd name="T82" fmla="*/ 1011 w 1175"/>
                <a:gd name="T83" fmla="*/ 840 h 1172"/>
                <a:gd name="T84" fmla="*/ 1050 w 1175"/>
                <a:gd name="T85" fmla="*/ 804 h 1172"/>
                <a:gd name="T86" fmla="*/ 1059 w 1175"/>
                <a:gd name="T87" fmla="*/ 749 h 1172"/>
                <a:gd name="T88" fmla="*/ 1031 w 1175"/>
                <a:gd name="T89" fmla="*/ 733 h 1172"/>
                <a:gd name="T90" fmla="*/ 1035 w 1175"/>
                <a:gd name="T91" fmla="*/ 723 h 1172"/>
                <a:gd name="T92" fmla="*/ 1059 w 1175"/>
                <a:gd name="T93" fmla="*/ 711 h 1172"/>
                <a:gd name="T94" fmla="*/ 1091 w 1175"/>
                <a:gd name="T95" fmla="*/ 720 h 1172"/>
                <a:gd name="T96" fmla="*/ 1112 w 1175"/>
                <a:gd name="T97" fmla="*/ 737 h 1172"/>
                <a:gd name="T98" fmla="*/ 1153 w 1175"/>
                <a:gd name="T99" fmla="*/ 751 h 1172"/>
                <a:gd name="T100" fmla="*/ 1149 w 1175"/>
                <a:gd name="T101" fmla="*/ 678 h 1172"/>
                <a:gd name="T102" fmla="*/ 1130 w 1175"/>
                <a:gd name="T103" fmla="*/ 462 h 1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175" h="1172">
                  <a:moveTo>
                    <a:pt x="1130" y="462"/>
                  </a:moveTo>
                  <a:cubicBezTo>
                    <a:pt x="1126" y="451"/>
                    <a:pt x="1128" y="420"/>
                    <a:pt x="1131" y="381"/>
                  </a:cubicBezTo>
                  <a:cubicBezTo>
                    <a:pt x="1132" y="364"/>
                    <a:pt x="1133" y="344"/>
                    <a:pt x="1133" y="339"/>
                  </a:cubicBezTo>
                  <a:cubicBezTo>
                    <a:pt x="1128" y="337"/>
                    <a:pt x="1122" y="336"/>
                    <a:pt x="1116" y="335"/>
                  </a:cubicBezTo>
                  <a:cubicBezTo>
                    <a:pt x="1110" y="334"/>
                    <a:pt x="1103" y="333"/>
                    <a:pt x="1097" y="331"/>
                  </a:cubicBezTo>
                  <a:cubicBezTo>
                    <a:pt x="1096" y="331"/>
                    <a:pt x="1096" y="332"/>
                    <a:pt x="1096" y="332"/>
                  </a:cubicBezTo>
                  <a:cubicBezTo>
                    <a:pt x="1095" y="331"/>
                    <a:pt x="1095" y="331"/>
                    <a:pt x="1094" y="331"/>
                  </a:cubicBezTo>
                  <a:cubicBezTo>
                    <a:pt x="1089" y="329"/>
                    <a:pt x="1083" y="328"/>
                    <a:pt x="1078" y="325"/>
                  </a:cubicBezTo>
                  <a:cubicBezTo>
                    <a:pt x="1059" y="316"/>
                    <a:pt x="1031" y="306"/>
                    <a:pt x="1019" y="306"/>
                  </a:cubicBezTo>
                  <a:cubicBezTo>
                    <a:pt x="1006" y="306"/>
                    <a:pt x="941" y="325"/>
                    <a:pt x="930" y="330"/>
                  </a:cubicBezTo>
                  <a:cubicBezTo>
                    <a:pt x="922" y="334"/>
                    <a:pt x="891" y="328"/>
                    <a:pt x="844" y="319"/>
                  </a:cubicBezTo>
                  <a:cubicBezTo>
                    <a:pt x="827" y="316"/>
                    <a:pt x="812" y="313"/>
                    <a:pt x="805" y="312"/>
                  </a:cubicBezTo>
                  <a:cubicBezTo>
                    <a:pt x="788" y="310"/>
                    <a:pt x="781" y="302"/>
                    <a:pt x="776" y="297"/>
                  </a:cubicBezTo>
                  <a:cubicBezTo>
                    <a:pt x="774" y="294"/>
                    <a:pt x="772" y="293"/>
                    <a:pt x="770" y="292"/>
                  </a:cubicBezTo>
                  <a:cubicBezTo>
                    <a:pt x="761" y="289"/>
                    <a:pt x="723" y="277"/>
                    <a:pt x="714" y="277"/>
                  </a:cubicBezTo>
                  <a:cubicBezTo>
                    <a:pt x="707" y="277"/>
                    <a:pt x="695" y="270"/>
                    <a:pt x="680" y="260"/>
                  </a:cubicBezTo>
                  <a:cubicBezTo>
                    <a:pt x="676" y="258"/>
                    <a:pt x="670" y="254"/>
                    <a:pt x="669" y="254"/>
                  </a:cubicBezTo>
                  <a:cubicBezTo>
                    <a:pt x="668" y="253"/>
                    <a:pt x="611" y="233"/>
                    <a:pt x="608" y="225"/>
                  </a:cubicBezTo>
                  <a:cubicBezTo>
                    <a:pt x="606" y="222"/>
                    <a:pt x="607" y="208"/>
                    <a:pt x="614" y="114"/>
                  </a:cubicBezTo>
                  <a:cubicBezTo>
                    <a:pt x="617" y="77"/>
                    <a:pt x="620" y="36"/>
                    <a:pt x="620" y="26"/>
                  </a:cubicBezTo>
                  <a:cubicBezTo>
                    <a:pt x="602" y="23"/>
                    <a:pt x="504" y="13"/>
                    <a:pt x="432" y="6"/>
                  </a:cubicBezTo>
                  <a:cubicBezTo>
                    <a:pt x="371" y="0"/>
                    <a:pt x="371" y="0"/>
                    <a:pt x="371" y="0"/>
                  </a:cubicBezTo>
                  <a:cubicBezTo>
                    <a:pt x="362" y="51"/>
                    <a:pt x="353" y="118"/>
                    <a:pt x="343" y="249"/>
                  </a:cubicBezTo>
                  <a:cubicBezTo>
                    <a:pt x="340" y="293"/>
                    <a:pt x="338" y="338"/>
                    <a:pt x="336" y="378"/>
                  </a:cubicBezTo>
                  <a:cubicBezTo>
                    <a:pt x="333" y="461"/>
                    <a:pt x="331" y="491"/>
                    <a:pt x="325" y="496"/>
                  </a:cubicBezTo>
                  <a:cubicBezTo>
                    <a:pt x="324" y="497"/>
                    <a:pt x="323" y="497"/>
                    <a:pt x="321" y="497"/>
                  </a:cubicBezTo>
                  <a:cubicBezTo>
                    <a:pt x="264" y="493"/>
                    <a:pt x="206" y="487"/>
                    <a:pt x="150" y="480"/>
                  </a:cubicBezTo>
                  <a:cubicBezTo>
                    <a:pt x="105" y="475"/>
                    <a:pt x="59" y="470"/>
                    <a:pt x="12" y="466"/>
                  </a:cubicBezTo>
                  <a:cubicBezTo>
                    <a:pt x="9" y="466"/>
                    <a:pt x="5" y="473"/>
                    <a:pt x="2" y="477"/>
                  </a:cubicBezTo>
                  <a:cubicBezTo>
                    <a:pt x="1" y="478"/>
                    <a:pt x="1" y="479"/>
                    <a:pt x="0" y="481"/>
                  </a:cubicBezTo>
                  <a:cubicBezTo>
                    <a:pt x="17" y="493"/>
                    <a:pt x="77" y="540"/>
                    <a:pt x="90" y="562"/>
                  </a:cubicBezTo>
                  <a:cubicBezTo>
                    <a:pt x="95" y="570"/>
                    <a:pt x="104" y="583"/>
                    <a:pt x="113" y="596"/>
                  </a:cubicBezTo>
                  <a:cubicBezTo>
                    <a:pt x="130" y="620"/>
                    <a:pt x="147" y="644"/>
                    <a:pt x="150" y="658"/>
                  </a:cubicBezTo>
                  <a:cubicBezTo>
                    <a:pt x="156" y="680"/>
                    <a:pt x="172" y="721"/>
                    <a:pt x="181" y="739"/>
                  </a:cubicBezTo>
                  <a:cubicBezTo>
                    <a:pt x="190" y="756"/>
                    <a:pt x="210" y="768"/>
                    <a:pt x="221" y="774"/>
                  </a:cubicBezTo>
                  <a:cubicBezTo>
                    <a:pt x="224" y="776"/>
                    <a:pt x="224" y="776"/>
                    <a:pt x="224" y="776"/>
                  </a:cubicBezTo>
                  <a:cubicBezTo>
                    <a:pt x="229" y="779"/>
                    <a:pt x="232" y="781"/>
                    <a:pt x="235" y="784"/>
                  </a:cubicBezTo>
                  <a:cubicBezTo>
                    <a:pt x="239" y="787"/>
                    <a:pt x="243" y="791"/>
                    <a:pt x="252" y="797"/>
                  </a:cubicBezTo>
                  <a:cubicBezTo>
                    <a:pt x="256" y="800"/>
                    <a:pt x="256" y="800"/>
                    <a:pt x="256" y="800"/>
                  </a:cubicBezTo>
                  <a:cubicBezTo>
                    <a:pt x="271" y="810"/>
                    <a:pt x="280" y="816"/>
                    <a:pt x="297" y="802"/>
                  </a:cubicBezTo>
                  <a:cubicBezTo>
                    <a:pt x="308" y="793"/>
                    <a:pt x="315" y="782"/>
                    <a:pt x="322" y="772"/>
                  </a:cubicBezTo>
                  <a:cubicBezTo>
                    <a:pt x="329" y="762"/>
                    <a:pt x="335" y="753"/>
                    <a:pt x="343" y="747"/>
                  </a:cubicBezTo>
                  <a:cubicBezTo>
                    <a:pt x="360" y="734"/>
                    <a:pt x="386" y="731"/>
                    <a:pt x="414" y="737"/>
                  </a:cubicBezTo>
                  <a:cubicBezTo>
                    <a:pt x="439" y="743"/>
                    <a:pt x="478" y="757"/>
                    <a:pt x="485" y="769"/>
                  </a:cubicBezTo>
                  <a:cubicBezTo>
                    <a:pt x="487" y="772"/>
                    <a:pt x="491" y="776"/>
                    <a:pt x="495" y="781"/>
                  </a:cubicBezTo>
                  <a:cubicBezTo>
                    <a:pt x="503" y="788"/>
                    <a:pt x="511" y="796"/>
                    <a:pt x="514" y="805"/>
                  </a:cubicBezTo>
                  <a:cubicBezTo>
                    <a:pt x="518" y="816"/>
                    <a:pt x="527" y="831"/>
                    <a:pt x="534" y="845"/>
                  </a:cubicBezTo>
                  <a:cubicBezTo>
                    <a:pt x="540" y="856"/>
                    <a:pt x="540" y="856"/>
                    <a:pt x="540" y="856"/>
                  </a:cubicBezTo>
                  <a:cubicBezTo>
                    <a:pt x="544" y="864"/>
                    <a:pt x="553" y="879"/>
                    <a:pt x="561" y="893"/>
                  </a:cubicBezTo>
                  <a:cubicBezTo>
                    <a:pt x="569" y="907"/>
                    <a:pt x="576" y="919"/>
                    <a:pt x="579" y="923"/>
                  </a:cubicBezTo>
                  <a:cubicBezTo>
                    <a:pt x="580" y="925"/>
                    <a:pt x="581" y="928"/>
                    <a:pt x="582" y="931"/>
                  </a:cubicBezTo>
                  <a:cubicBezTo>
                    <a:pt x="588" y="944"/>
                    <a:pt x="599" y="970"/>
                    <a:pt x="609" y="975"/>
                  </a:cubicBezTo>
                  <a:cubicBezTo>
                    <a:pt x="610" y="976"/>
                    <a:pt x="610" y="976"/>
                    <a:pt x="610" y="976"/>
                  </a:cubicBezTo>
                  <a:cubicBezTo>
                    <a:pt x="624" y="983"/>
                    <a:pt x="635" y="989"/>
                    <a:pt x="635" y="1003"/>
                  </a:cubicBezTo>
                  <a:cubicBezTo>
                    <a:pt x="635" y="1014"/>
                    <a:pt x="637" y="1039"/>
                    <a:pt x="642" y="1064"/>
                  </a:cubicBezTo>
                  <a:cubicBezTo>
                    <a:pt x="646" y="1087"/>
                    <a:pt x="653" y="1101"/>
                    <a:pt x="676" y="1116"/>
                  </a:cubicBezTo>
                  <a:cubicBezTo>
                    <a:pt x="701" y="1132"/>
                    <a:pt x="729" y="1143"/>
                    <a:pt x="750" y="1152"/>
                  </a:cubicBezTo>
                  <a:cubicBezTo>
                    <a:pt x="775" y="1163"/>
                    <a:pt x="808" y="1172"/>
                    <a:pt x="816" y="1172"/>
                  </a:cubicBezTo>
                  <a:cubicBezTo>
                    <a:pt x="819" y="1171"/>
                    <a:pt x="826" y="1170"/>
                    <a:pt x="828" y="1166"/>
                  </a:cubicBezTo>
                  <a:cubicBezTo>
                    <a:pt x="829" y="1164"/>
                    <a:pt x="829" y="1160"/>
                    <a:pt x="827" y="1155"/>
                  </a:cubicBezTo>
                  <a:cubicBezTo>
                    <a:pt x="821" y="1145"/>
                    <a:pt x="819" y="1131"/>
                    <a:pt x="816" y="1119"/>
                  </a:cubicBezTo>
                  <a:cubicBezTo>
                    <a:pt x="814" y="1111"/>
                    <a:pt x="813" y="1103"/>
                    <a:pt x="811" y="1096"/>
                  </a:cubicBezTo>
                  <a:cubicBezTo>
                    <a:pt x="807" y="1085"/>
                    <a:pt x="805" y="1070"/>
                    <a:pt x="805" y="1052"/>
                  </a:cubicBezTo>
                  <a:cubicBezTo>
                    <a:pt x="805" y="1051"/>
                    <a:pt x="802" y="1049"/>
                    <a:pt x="801" y="1048"/>
                  </a:cubicBezTo>
                  <a:cubicBezTo>
                    <a:pt x="797" y="1044"/>
                    <a:pt x="789" y="1038"/>
                    <a:pt x="794" y="1029"/>
                  </a:cubicBezTo>
                  <a:cubicBezTo>
                    <a:pt x="798" y="1023"/>
                    <a:pt x="803" y="1020"/>
                    <a:pt x="810" y="1016"/>
                  </a:cubicBezTo>
                  <a:cubicBezTo>
                    <a:pt x="813" y="1014"/>
                    <a:pt x="817" y="1011"/>
                    <a:pt x="822" y="1008"/>
                  </a:cubicBezTo>
                  <a:cubicBezTo>
                    <a:pt x="825" y="1005"/>
                    <a:pt x="828" y="1004"/>
                    <a:pt x="831" y="1002"/>
                  </a:cubicBezTo>
                  <a:cubicBezTo>
                    <a:pt x="838" y="997"/>
                    <a:pt x="838" y="997"/>
                    <a:pt x="836" y="990"/>
                  </a:cubicBezTo>
                  <a:cubicBezTo>
                    <a:pt x="835" y="986"/>
                    <a:pt x="834" y="983"/>
                    <a:pt x="832" y="981"/>
                  </a:cubicBezTo>
                  <a:cubicBezTo>
                    <a:pt x="829" y="976"/>
                    <a:pt x="827" y="972"/>
                    <a:pt x="832" y="964"/>
                  </a:cubicBezTo>
                  <a:cubicBezTo>
                    <a:pt x="835" y="961"/>
                    <a:pt x="837" y="958"/>
                    <a:pt x="839" y="956"/>
                  </a:cubicBezTo>
                  <a:cubicBezTo>
                    <a:pt x="842" y="952"/>
                    <a:pt x="844" y="950"/>
                    <a:pt x="846" y="946"/>
                  </a:cubicBezTo>
                  <a:cubicBezTo>
                    <a:pt x="846" y="945"/>
                    <a:pt x="846" y="944"/>
                    <a:pt x="845" y="942"/>
                  </a:cubicBezTo>
                  <a:cubicBezTo>
                    <a:pt x="844" y="940"/>
                    <a:pt x="842" y="937"/>
                    <a:pt x="844" y="934"/>
                  </a:cubicBezTo>
                  <a:cubicBezTo>
                    <a:pt x="846" y="931"/>
                    <a:pt x="850" y="930"/>
                    <a:pt x="856" y="929"/>
                  </a:cubicBezTo>
                  <a:cubicBezTo>
                    <a:pt x="862" y="929"/>
                    <a:pt x="866" y="929"/>
                    <a:pt x="870" y="930"/>
                  </a:cubicBezTo>
                  <a:cubicBezTo>
                    <a:pt x="877" y="930"/>
                    <a:pt x="881" y="930"/>
                    <a:pt x="888" y="926"/>
                  </a:cubicBezTo>
                  <a:cubicBezTo>
                    <a:pt x="891" y="923"/>
                    <a:pt x="894" y="921"/>
                    <a:pt x="897" y="920"/>
                  </a:cubicBezTo>
                  <a:cubicBezTo>
                    <a:pt x="904" y="916"/>
                    <a:pt x="906" y="915"/>
                    <a:pt x="906" y="909"/>
                  </a:cubicBezTo>
                  <a:cubicBezTo>
                    <a:pt x="907" y="906"/>
                    <a:pt x="906" y="903"/>
                    <a:pt x="906" y="900"/>
                  </a:cubicBezTo>
                  <a:cubicBezTo>
                    <a:pt x="905" y="892"/>
                    <a:pt x="903" y="882"/>
                    <a:pt x="915" y="879"/>
                  </a:cubicBezTo>
                  <a:cubicBezTo>
                    <a:pt x="928" y="876"/>
                    <a:pt x="941" y="873"/>
                    <a:pt x="952" y="874"/>
                  </a:cubicBezTo>
                  <a:cubicBezTo>
                    <a:pt x="962" y="875"/>
                    <a:pt x="1001" y="852"/>
                    <a:pt x="1011" y="840"/>
                  </a:cubicBezTo>
                  <a:cubicBezTo>
                    <a:pt x="1013" y="838"/>
                    <a:pt x="1014" y="836"/>
                    <a:pt x="1016" y="834"/>
                  </a:cubicBezTo>
                  <a:cubicBezTo>
                    <a:pt x="1025" y="823"/>
                    <a:pt x="1034" y="811"/>
                    <a:pt x="1050" y="804"/>
                  </a:cubicBezTo>
                  <a:cubicBezTo>
                    <a:pt x="1070" y="795"/>
                    <a:pt x="1077" y="790"/>
                    <a:pt x="1076" y="778"/>
                  </a:cubicBezTo>
                  <a:cubicBezTo>
                    <a:pt x="1076" y="764"/>
                    <a:pt x="1067" y="756"/>
                    <a:pt x="1059" y="749"/>
                  </a:cubicBezTo>
                  <a:cubicBezTo>
                    <a:pt x="1051" y="743"/>
                    <a:pt x="1033" y="734"/>
                    <a:pt x="1030" y="733"/>
                  </a:cubicBezTo>
                  <a:cubicBezTo>
                    <a:pt x="1030" y="733"/>
                    <a:pt x="1030" y="733"/>
                    <a:pt x="1031" y="733"/>
                  </a:cubicBezTo>
                  <a:cubicBezTo>
                    <a:pt x="1028" y="733"/>
                    <a:pt x="1026" y="731"/>
                    <a:pt x="1026" y="730"/>
                  </a:cubicBezTo>
                  <a:cubicBezTo>
                    <a:pt x="1026" y="726"/>
                    <a:pt x="1028" y="725"/>
                    <a:pt x="1035" y="723"/>
                  </a:cubicBezTo>
                  <a:cubicBezTo>
                    <a:pt x="1039" y="722"/>
                    <a:pt x="1044" y="720"/>
                    <a:pt x="1049" y="718"/>
                  </a:cubicBezTo>
                  <a:cubicBezTo>
                    <a:pt x="1052" y="717"/>
                    <a:pt x="1056" y="714"/>
                    <a:pt x="1059" y="711"/>
                  </a:cubicBezTo>
                  <a:cubicBezTo>
                    <a:pt x="1064" y="707"/>
                    <a:pt x="1072" y="700"/>
                    <a:pt x="1080" y="709"/>
                  </a:cubicBezTo>
                  <a:cubicBezTo>
                    <a:pt x="1084" y="713"/>
                    <a:pt x="1088" y="717"/>
                    <a:pt x="1091" y="720"/>
                  </a:cubicBezTo>
                  <a:cubicBezTo>
                    <a:pt x="1096" y="724"/>
                    <a:pt x="1100" y="727"/>
                    <a:pt x="1102" y="731"/>
                  </a:cubicBezTo>
                  <a:cubicBezTo>
                    <a:pt x="1104" y="734"/>
                    <a:pt x="1106" y="735"/>
                    <a:pt x="1112" y="737"/>
                  </a:cubicBezTo>
                  <a:cubicBezTo>
                    <a:pt x="1115" y="739"/>
                    <a:pt x="1119" y="741"/>
                    <a:pt x="1126" y="744"/>
                  </a:cubicBezTo>
                  <a:cubicBezTo>
                    <a:pt x="1134" y="749"/>
                    <a:pt x="1144" y="751"/>
                    <a:pt x="1153" y="751"/>
                  </a:cubicBezTo>
                  <a:cubicBezTo>
                    <a:pt x="1152" y="741"/>
                    <a:pt x="1148" y="719"/>
                    <a:pt x="1150" y="710"/>
                  </a:cubicBezTo>
                  <a:cubicBezTo>
                    <a:pt x="1153" y="700"/>
                    <a:pt x="1152" y="685"/>
                    <a:pt x="1149" y="678"/>
                  </a:cubicBezTo>
                  <a:cubicBezTo>
                    <a:pt x="1147" y="671"/>
                    <a:pt x="1164" y="618"/>
                    <a:pt x="1175" y="586"/>
                  </a:cubicBezTo>
                  <a:cubicBezTo>
                    <a:pt x="1153" y="547"/>
                    <a:pt x="1131" y="481"/>
                    <a:pt x="1130" y="4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9151" fontAlgn="auto">
                <a:spcBef>
                  <a:spcPts val="0"/>
                </a:spcBef>
                <a:spcAft>
                  <a:spcPts val="0"/>
                </a:spcAft>
              </a:pPr>
              <a:endParaRPr kumimoji="0" lang="en-US" sz="2417">
                <a:solidFill>
                  <a:prstClr val="black"/>
                </a:solidFill>
                <a:latin typeface="Century Gothic" panose="020F0302020204030204"/>
                <a:ea typeface="+mn-ea"/>
              </a:endParaRPr>
            </a:p>
          </p:txBody>
        </p:sp>
        <p:sp>
          <p:nvSpPr>
            <p:cNvPr id="54" name="Freeform 55">
              <a:extLst>
                <a:ext uri="{FF2B5EF4-FFF2-40B4-BE49-F238E27FC236}">
                  <a16:creationId xmlns:a16="http://schemas.microsoft.com/office/drawing/2014/main" id="{1CC07308-302E-4BF2-98A7-39355B3C4E73}"/>
                </a:ext>
              </a:extLst>
            </p:cNvPr>
            <p:cNvSpPr>
              <a:spLocks/>
            </p:cNvSpPr>
            <p:nvPr/>
          </p:nvSpPr>
          <p:spPr bwMode="auto">
            <a:xfrm>
              <a:off x="3358697" y="1321044"/>
              <a:ext cx="976313" cy="1643063"/>
            </a:xfrm>
            <a:custGeom>
              <a:avLst/>
              <a:gdLst>
                <a:gd name="T0" fmla="*/ 128 w 490"/>
                <a:gd name="T1" fmla="*/ 220 h 825"/>
                <a:gd name="T2" fmla="*/ 114 w 490"/>
                <a:gd name="T3" fmla="*/ 286 h 825"/>
                <a:gd name="T4" fmla="*/ 113 w 490"/>
                <a:gd name="T5" fmla="*/ 310 h 825"/>
                <a:gd name="T6" fmla="*/ 113 w 490"/>
                <a:gd name="T7" fmla="*/ 333 h 825"/>
                <a:gd name="T8" fmla="*/ 111 w 490"/>
                <a:gd name="T9" fmla="*/ 339 h 825"/>
                <a:gd name="T10" fmla="*/ 135 w 490"/>
                <a:gd name="T11" fmla="*/ 372 h 825"/>
                <a:gd name="T12" fmla="*/ 135 w 490"/>
                <a:gd name="T13" fmla="*/ 377 h 825"/>
                <a:gd name="T14" fmla="*/ 126 w 490"/>
                <a:gd name="T15" fmla="*/ 399 h 825"/>
                <a:gd name="T16" fmla="*/ 110 w 490"/>
                <a:gd name="T17" fmla="*/ 408 h 825"/>
                <a:gd name="T18" fmla="*/ 83 w 490"/>
                <a:gd name="T19" fmla="*/ 427 h 825"/>
                <a:gd name="T20" fmla="*/ 67 w 490"/>
                <a:gd name="T21" fmla="*/ 440 h 825"/>
                <a:gd name="T22" fmla="*/ 52 w 490"/>
                <a:gd name="T23" fmla="*/ 457 h 825"/>
                <a:gd name="T24" fmla="*/ 46 w 490"/>
                <a:gd name="T25" fmla="*/ 502 h 825"/>
                <a:gd name="T26" fmla="*/ 42 w 490"/>
                <a:gd name="T27" fmla="*/ 530 h 825"/>
                <a:gd name="T28" fmla="*/ 35 w 490"/>
                <a:gd name="T29" fmla="*/ 551 h 825"/>
                <a:gd name="T30" fmla="*/ 0 w 490"/>
                <a:gd name="T31" fmla="*/ 730 h 825"/>
                <a:gd name="T32" fmla="*/ 447 w 490"/>
                <a:gd name="T33" fmla="*/ 825 h 825"/>
                <a:gd name="T34" fmla="*/ 465 w 490"/>
                <a:gd name="T35" fmla="*/ 706 h 825"/>
                <a:gd name="T36" fmla="*/ 490 w 490"/>
                <a:gd name="T37" fmla="*/ 548 h 825"/>
                <a:gd name="T38" fmla="*/ 434 w 490"/>
                <a:gd name="T39" fmla="*/ 540 h 825"/>
                <a:gd name="T40" fmla="*/ 405 w 490"/>
                <a:gd name="T41" fmla="*/ 545 h 825"/>
                <a:gd name="T42" fmla="*/ 364 w 490"/>
                <a:gd name="T43" fmla="*/ 552 h 825"/>
                <a:gd name="T44" fmla="*/ 333 w 490"/>
                <a:gd name="T45" fmla="*/ 489 h 825"/>
                <a:gd name="T46" fmla="*/ 324 w 490"/>
                <a:gd name="T47" fmla="*/ 461 h 825"/>
                <a:gd name="T48" fmla="*/ 322 w 490"/>
                <a:gd name="T49" fmla="*/ 429 h 825"/>
                <a:gd name="T50" fmla="*/ 324 w 490"/>
                <a:gd name="T51" fmla="*/ 418 h 825"/>
                <a:gd name="T52" fmla="*/ 310 w 490"/>
                <a:gd name="T53" fmla="*/ 403 h 825"/>
                <a:gd name="T54" fmla="*/ 299 w 490"/>
                <a:gd name="T55" fmla="*/ 403 h 825"/>
                <a:gd name="T56" fmla="*/ 282 w 490"/>
                <a:gd name="T57" fmla="*/ 404 h 825"/>
                <a:gd name="T58" fmla="*/ 272 w 490"/>
                <a:gd name="T59" fmla="*/ 398 h 825"/>
                <a:gd name="T60" fmla="*/ 274 w 490"/>
                <a:gd name="T61" fmla="*/ 372 h 825"/>
                <a:gd name="T62" fmla="*/ 278 w 490"/>
                <a:gd name="T63" fmla="*/ 357 h 825"/>
                <a:gd name="T64" fmla="*/ 294 w 490"/>
                <a:gd name="T65" fmla="*/ 294 h 825"/>
                <a:gd name="T66" fmla="*/ 285 w 490"/>
                <a:gd name="T67" fmla="*/ 269 h 825"/>
                <a:gd name="T68" fmla="*/ 280 w 490"/>
                <a:gd name="T69" fmla="*/ 260 h 825"/>
                <a:gd name="T70" fmla="*/ 243 w 490"/>
                <a:gd name="T71" fmla="*/ 226 h 825"/>
                <a:gd name="T72" fmla="*/ 236 w 490"/>
                <a:gd name="T73" fmla="*/ 221 h 825"/>
                <a:gd name="T74" fmla="*/ 209 w 490"/>
                <a:gd name="T75" fmla="*/ 126 h 825"/>
                <a:gd name="T76" fmla="*/ 227 w 490"/>
                <a:gd name="T77" fmla="*/ 14 h 825"/>
                <a:gd name="T78" fmla="*/ 178 w 490"/>
                <a:gd name="T79" fmla="*/ 0 h 825"/>
                <a:gd name="T80" fmla="*/ 152 w 490"/>
                <a:gd name="T81" fmla="*/ 120 h 825"/>
                <a:gd name="T82" fmla="*/ 128 w 490"/>
                <a:gd name="T83" fmla="*/ 220 h 8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490" h="825">
                  <a:moveTo>
                    <a:pt x="128" y="220"/>
                  </a:moveTo>
                  <a:cubicBezTo>
                    <a:pt x="119" y="255"/>
                    <a:pt x="114" y="277"/>
                    <a:pt x="114" y="286"/>
                  </a:cubicBezTo>
                  <a:cubicBezTo>
                    <a:pt x="114" y="291"/>
                    <a:pt x="113" y="301"/>
                    <a:pt x="113" y="310"/>
                  </a:cubicBezTo>
                  <a:cubicBezTo>
                    <a:pt x="113" y="319"/>
                    <a:pt x="113" y="328"/>
                    <a:pt x="113" y="333"/>
                  </a:cubicBezTo>
                  <a:cubicBezTo>
                    <a:pt x="113" y="336"/>
                    <a:pt x="112" y="338"/>
                    <a:pt x="111" y="339"/>
                  </a:cubicBezTo>
                  <a:cubicBezTo>
                    <a:pt x="122" y="349"/>
                    <a:pt x="136" y="364"/>
                    <a:pt x="135" y="372"/>
                  </a:cubicBezTo>
                  <a:cubicBezTo>
                    <a:pt x="135" y="373"/>
                    <a:pt x="135" y="375"/>
                    <a:pt x="135" y="377"/>
                  </a:cubicBezTo>
                  <a:cubicBezTo>
                    <a:pt x="135" y="383"/>
                    <a:pt x="135" y="392"/>
                    <a:pt x="126" y="399"/>
                  </a:cubicBezTo>
                  <a:cubicBezTo>
                    <a:pt x="122" y="402"/>
                    <a:pt x="116" y="405"/>
                    <a:pt x="110" y="408"/>
                  </a:cubicBezTo>
                  <a:cubicBezTo>
                    <a:pt x="101" y="413"/>
                    <a:pt x="90" y="418"/>
                    <a:pt x="83" y="427"/>
                  </a:cubicBezTo>
                  <a:cubicBezTo>
                    <a:pt x="78" y="434"/>
                    <a:pt x="72" y="437"/>
                    <a:pt x="67" y="440"/>
                  </a:cubicBezTo>
                  <a:cubicBezTo>
                    <a:pt x="60" y="443"/>
                    <a:pt x="55" y="445"/>
                    <a:pt x="52" y="457"/>
                  </a:cubicBezTo>
                  <a:cubicBezTo>
                    <a:pt x="45" y="481"/>
                    <a:pt x="45" y="484"/>
                    <a:pt x="46" y="502"/>
                  </a:cubicBezTo>
                  <a:cubicBezTo>
                    <a:pt x="47" y="515"/>
                    <a:pt x="45" y="520"/>
                    <a:pt x="42" y="530"/>
                  </a:cubicBezTo>
                  <a:cubicBezTo>
                    <a:pt x="40" y="535"/>
                    <a:pt x="38" y="542"/>
                    <a:pt x="35" y="551"/>
                  </a:cubicBezTo>
                  <a:cubicBezTo>
                    <a:pt x="28" y="577"/>
                    <a:pt x="5" y="703"/>
                    <a:pt x="0" y="730"/>
                  </a:cubicBezTo>
                  <a:cubicBezTo>
                    <a:pt x="447" y="825"/>
                    <a:pt x="447" y="825"/>
                    <a:pt x="447" y="825"/>
                  </a:cubicBezTo>
                  <a:cubicBezTo>
                    <a:pt x="465" y="706"/>
                    <a:pt x="465" y="706"/>
                    <a:pt x="465" y="706"/>
                  </a:cubicBezTo>
                  <a:cubicBezTo>
                    <a:pt x="478" y="623"/>
                    <a:pt x="485" y="575"/>
                    <a:pt x="490" y="548"/>
                  </a:cubicBezTo>
                  <a:cubicBezTo>
                    <a:pt x="476" y="545"/>
                    <a:pt x="443" y="540"/>
                    <a:pt x="434" y="540"/>
                  </a:cubicBezTo>
                  <a:cubicBezTo>
                    <a:pt x="428" y="539"/>
                    <a:pt x="417" y="542"/>
                    <a:pt x="405" y="545"/>
                  </a:cubicBezTo>
                  <a:cubicBezTo>
                    <a:pt x="390" y="549"/>
                    <a:pt x="374" y="553"/>
                    <a:pt x="364" y="552"/>
                  </a:cubicBezTo>
                  <a:cubicBezTo>
                    <a:pt x="351" y="550"/>
                    <a:pt x="343" y="525"/>
                    <a:pt x="333" y="489"/>
                  </a:cubicBezTo>
                  <a:cubicBezTo>
                    <a:pt x="330" y="477"/>
                    <a:pt x="327" y="467"/>
                    <a:pt x="324" y="461"/>
                  </a:cubicBezTo>
                  <a:cubicBezTo>
                    <a:pt x="318" y="448"/>
                    <a:pt x="320" y="438"/>
                    <a:pt x="322" y="429"/>
                  </a:cubicBezTo>
                  <a:cubicBezTo>
                    <a:pt x="323" y="425"/>
                    <a:pt x="323" y="422"/>
                    <a:pt x="324" y="418"/>
                  </a:cubicBezTo>
                  <a:cubicBezTo>
                    <a:pt x="324" y="407"/>
                    <a:pt x="322" y="404"/>
                    <a:pt x="310" y="403"/>
                  </a:cubicBezTo>
                  <a:cubicBezTo>
                    <a:pt x="304" y="402"/>
                    <a:pt x="301" y="403"/>
                    <a:pt x="299" y="403"/>
                  </a:cubicBezTo>
                  <a:cubicBezTo>
                    <a:pt x="295" y="404"/>
                    <a:pt x="291" y="405"/>
                    <a:pt x="282" y="404"/>
                  </a:cubicBezTo>
                  <a:cubicBezTo>
                    <a:pt x="277" y="403"/>
                    <a:pt x="274" y="401"/>
                    <a:pt x="272" y="398"/>
                  </a:cubicBezTo>
                  <a:cubicBezTo>
                    <a:pt x="269" y="392"/>
                    <a:pt x="271" y="383"/>
                    <a:pt x="274" y="372"/>
                  </a:cubicBezTo>
                  <a:cubicBezTo>
                    <a:pt x="276" y="367"/>
                    <a:pt x="278" y="362"/>
                    <a:pt x="278" y="357"/>
                  </a:cubicBezTo>
                  <a:cubicBezTo>
                    <a:pt x="283" y="331"/>
                    <a:pt x="288" y="305"/>
                    <a:pt x="294" y="294"/>
                  </a:cubicBezTo>
                  <a:cubicBezTo>
                    <a:pt x="297" y="287"/>
                    <a:pt x="290" y="276"/>
                    <a:pt x="285" y="269"/>
                  </a:cubicBezTo>
                  <a:cubicBezTo>
                    <a:pt x="283" y="265"/>
                    <a:pt x="281" y="263"/>
                    <a:pt x="280" y="260"/>
                  </a:cubicBezTo>
                  <a:cubicBezTo>
                    <a:pt x="277" y="254"/>
                    <a:pt x="254" y="235"/>
                    <a:pt x="243" y="226"/>
                  </a:cubicBezTo>
                  <a:cubicBezTo>
                    <a:pt x="236" y="221"/>
                    <a:pt x="236" y="221"/>
                    <a:pt x="236" y="221"/>
                  </a:cubicBezTo>
                  <a:cubicBezTo>
                    <a:pt x="223" y="210"/>
                    <a:pt x="210" y="134"/>
                    <a:pt x="209" y="126"/>
                  </a:cubicBezTo>
                  <a:cubicBezTo>
                    <a:pt x="207" y="112"/>
                    <a:pt x="223" y="33"/>
                    <a:pt x="227" y="14"/>
                  </a:cubicBezTo>
                  <a:cubicBezTo>
                    <a:pt x="217" y="11"/>
                    <a:pt x="199" y="6"/>
                    <a:pt x="178" y="0"/>
                  </a:cubicBezTo>
                  <a:cubicBezTo>
                    <a:pt x="173" y="20"/>
                    <a:pt x="152" y="120"/>
                    <a:pt x="152" y="120"/>
                  </a:cubicBezTo>
                  <a:cubicBezTo>
                    <a:pt x="152" y="120"/>
                    <a:pt x="137" y="187"/>
                    <a:pt x="128" y="2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9151" fontAlgn="auto">
                <a:spcBef>
                  <a:spcPts val="0"/>
                </a:spcBef>
                <a:spcAft>
                  <a:spcPts val="0"/>
                </a:spcAft>
              </a:pPr>
              <a:endParaRPr kumimoji="0" lang="en-US" sz="2417">
                <a:solidFill>
                  <a:prstClr val="black"/>
                </a:solidFill>
                <a:latin typeface="Century Gothic" panose="020F0302020204030204"/>
                <a:ea typeface="+mn-ea"/>
              </a:endParaRPr>
            </a:p>
          </p:txBody>
        </p:sp>
        <p:sp>
          <p:nvSpPr>
            <p:cNvPr id="55" name="Freeform 56">
              <a:extLst>
                <a:ext uri="{FF2B5EF4-FFF2-40B4-BE49-F238E27FC236}">
                  <a16:creationId xmlns:a16="http://schemas.microsoft.com/office/drawing/2014/main" id="{11558141-D0AB-4817-AAAC-FEC8F99FB9EE}"/>
                </a:ext>
              </a:extLst>
            </p:cNvPr>
            <p:cNvSpPr>
              <a:spLocks/>
            </p:cNvSpPr>
            <p:nvPr/>
          </p:nvSpPr>
          <p:spPr bwMode="auto">
            <a:xfrm>
              <a:off x="3788910" y="1352794"/>
              <a:ext cx="1704975" cy="1117600"/>
            </a:xfrm>
            <a:custGeom>
              <a:avLst/>
              <a:gdLst>
                <a:gd name="T0" fmla="*/ 1 w 856"/>
                <a:gd name="T1" fmla="*/ 109 h 561"/>
                <a:gd name="T2" fmla="*/ 26 w 856"/>
                <a:gd name="T3" fmla="*/ 199 h 561"/>
                <a:gd name="T4" fmla="*/ 32 w 856"/>
                <a:gd name="T5" fmla="*/ 204 h 561"/>
                <a:gd name="T6" fmla="*/ 71 w 856"/>
                <a:gd name="T7" fmla="*/ 241 h 561"/>
                <a:gd name="T8" fmla="*/ 76 w 856"/>
                <a:gd name="T9" fmla="*/ 248 h 561"/>
                <a:gd name="T10" fmla="*/ 85 w 856"/>
                <a:gd name="T11" fmla="*/ 281 h 561"/>
                <a:gd name="T12" fmla="*/ 70 w 856"/>
                <a:gd name="T13" fmla="*/ 342 h 561"/>
                <a:gd name="T14" fmla="*/ 66 w 856"/>
                <a:gd name="T15" fmla="*/ 359 h 561"/>
                <a:gd name="T16" fmla="*/ 63 w 856"/>
                <a:gd name="T17" fmla="*/ 378 h 561"/>
                <a:gd name="T18" fmla="*/ 67 w 856"/>
                <a:gd name="T19" fmla="*/ 380 h 561"/>
                <a:gd name="T20" fmla="*/ 81 w 856"/>
                <a:gd name="T21" fmla="*/ 380 h 561"/>
                <a:gd name="T22" fmla="*/ 95 w 856"/>
                <a:gd name="T23" fmla="*/ 379 h 561"/>
                <a:gd name="T24" fmla="*/ 116 w 856"/>
                <a:gd name="T25" fmla="*/ 402 h 561"/>
                <a:gd name="T26" fmla="*/ 114 w 856"/>
                <a:gd name="T27" fmla="*/ 415 h 561"/>
                <a:gd name="T28" fmla="*/ 115 w 856"/>
                <a:gd name="T29" fmla="*/ 442 h 561"/>
                <a:gd name="T30" fmla="*/ 124 w 856"/>
                <a:gd name="T31" fmla="*/ 471 h 561"/>
                <a:gd name="T32" fmla="*/ 149 w 856"/>
                <a:gd name="T33" fmla="*/ 528 h 561"/>
                <a:gd name="T34" fmla="*/ 187 w 856"/>
                <a:gd name="T35" fmla="*/ 521 h 561"/>
                <a:gd name="T36" fmla="*/ 218 w 856"/>
                <a:gd name="T37" fmla="*/ 516 h 561"/>
                <a:gd name="T38" fmla="*/ 275 w 856"/>
                <a:gd name="T39" fmla="*/ 524 h 561"/>
                <a:gd name="T40" fmla="*/ 286 w 856"/>
                <a:gd name="T41" fmla="*/ 494 h 561"/>
                <a:gd name="T42" fmla="*/ 654 w 856"/>
                <a:gd name="T43" fmla="*/ 541 h 561"/>
                <a:gd name="T44" fmla="*/ 814 w 856"/>
                <a:gd name="T45" fmla="*/ 561 h 561"/>
                <a:gd name="T46" fmla="*/ 856 w 856"/>
                <a:gd name="T47" fmla="*/ 129 h 561"/>
                <a:gd name="T48" fmla="*/ 822 w 856"/>
                <a:gd name="T49" fmla="*/ 127 h 561"/>
                <a:gd name="T50" fmla="*/ 512 w 856"/>
                <a:gd name="T51" fmla="*/ 101 h 561"/>
                <a:gd name="T52" fmla="*/ 400 w 856"/>
                <a:gd name="T53" fmla="*/ 84 h 561"/>
                <a:gd name="T54" fmla="*/ 254 w 856"/>
                <a:gd name="T55" fmla="*/ 60 h 561"/>
                <a:gd name="T56" fmla="*/ 19 w 856"/>
                <a:gd name="T57" fmla="*/ 1 h 561"/>
                <a:gd name="T58" fmla="*/ 19 w 856"/>
                <a:gd name="T59" fmla="*/ 0 h 561"/>
                <a:gd name="T60" fmla="*/ 1 w 856"/>
                <a:gd name="T61" fmla="*/ 109 h 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56" h="561">
                  <a:moveTo>
                    <a:pt x="1" y="109"/>
                  </a:moveTo>
                  <a:cubicBezTo>
                    <a:pt x="4" y="129"/>
                    <a:pt x="17" y="191"/>
                    <a:pt x="26" y="199"/>
                  </a:cubicBezTo>
                  <a:cubicBezTo>
                    <a:pt x="32" y="204"/>
                    <a:pt x="32" y="204"/>
                    <a:pt x="32" y="204"/>
                  </a:cubicBezTo>
                  <a:cubicBezTo>
                    <a:pt x="51" y="219"/>
                    <a:pt x="68" y="234"/>
                    <a:pt x="71" y="241"/>
                  </a:cubicBezTo>
                  <a:cubicBezTo>
                    <a:pt x="72" y="243"/>
                    <a:pt x="74" y="245"/>
                    <a:pt x="76" y="248"/>
                  </a:cubicBezTo>
                  <a:cubicBezTo>
                    <a:pt x="82" y="258"/>
                    <a:pt x="90" y="270"/>
                    <a:pt x="85" y="281"/>
                  </a:cubicBezTo>
                  <a:cubicBezTo>
                    <a:pt x="79" y="293"/>
                    <a:pt x="73" y="326"/>
                    <a:pt x="70" y="342"/>
                  </a:cubicBezTo>
                  <a:cubicBezTo>
                    <a:pt x="69" y="348"/>
                    <a:pt x="68" y="353"/>
                    <a:pt x="66" y="359"/>
                  </a:cubicBezTo>
                  <a:cubicBezTo>
                    <a:pt x="64" y="366"/>
                    <a:pt x="61" y="375"/>
                    <a:pt x="63" y="378"/>
                  </a:cubicBezTo>
                  <a:cubicBezTo>
                    <a:pt x="63" y="378"/>
                    <a:pt x="64" y="379"/>
                    <a:pt x="67" y="380"/>
                  </a:cubicBezTo>
                  <a:cubicBezTo>
                    <a:pt x="75" y="381"/>
                    <a:pt x="77" y="380"/>
                    <a:pt x="81" y="380"/>
                  </a:cubicBezTo>
                  <a:cubicBezTo>
                    <a:pt x="84" y="379"/>
                    <a:pt x="87" y="378"/>
                    <a:pt x="95" y="379"/>
                  </a:cubicBezTo>
                  <a:cubicBezTo>
                    <a:pt x="109" y="381"/>
                    <a:pt x="117" y="385"/>
                    <a:pt x="116" y="402"/>
                  </a:cubicBezTo>
                  <a:cubicBezTo>
                    <a:pt x="115" y="407"/>
                    <a:pt x="114" y="411"/>
                    <a:pt x="114" y="415"/>
                  </a:cubicBezTo>
                  <a:cubicBezTo>
                    <a:pt x="112" y="423"/>
                    <a:pt x="110" y="431"/>
                    <a:pt x="115" y="442"/>
                  </a:cubicBezTo>
                  <a:cubicBezTo>
                    <a:pt x="118" y="448"/>
                    <a:pt x="121" y="458"/>
                    <a:pt x="124" y="471"/>
                  </a:cubicBezTo>
                  <a:cubicBezTo>
                    <a:pt x="130" y="490"/>
                    <a:pt x="140" y="527"/>
                    <a:pt x="149" y="528"/>
                  </a:cubicBezTo>
                  <a:cubicBezTo>
                    <a:pt x="157" y="528"/>
                    <a:pt x="173" y="525"/>
                    <a:pt x="187" y="521"/>
                  </a:cubicBezTo>
                  <a:cubicBezTo>
                    <a:pt x="200" y="518"/>
                    <a:pt x="212" y="515"/>
                    <a:pt x="218" y="516"/>
                  </a:cubicBezTo>
                  <a:cubicBezTo>
                    <a:pt x="229" y="516"/>
                    <a:pt x="261" y="522"/>
                    <a:pt x="275" y="524"/>
                  </a:cubicBezTo>
                  <a:cubicBezTo>
                    <a:pt x="281" y="494"/>
                    <a:pt x="282" y="494"/>
                    <a:pt x="286" y="494"/>
                  </a:cubicBezTo>
                  <a:cubicBezTo>
                    <a:pt x="408" y="509"/>
                    <a:pt x="533" y="525"/>
                    <a:pt x="654" y="541"/>
                  </a:cubicBezTo>
                  <a:cubicBezTo>
                    <a:pt x="814" y="561"/>
                    <a:pt x="814" y="561"/>
                    <a:pt x="814" y="561"/>
                  </a:cubicBezTo>
                  <a:cubicBezTo>
                    <a:pt x="856" y="129"/>
                    <a:pt x="856" y="129"/>
                    <a:pt x="856" y="129"/>
                  </a:cubicBezTo>
                  <a:cubicBezTo>
                    <a:pt x="849" y="128"/>
                    <a:pt x="837" y="128"/>
                    <a:pt x="822" y="127"/>
                  </a:cubicBezTo>
                  <a:cubicBezTo>
                    <a:pt x="741" y="121"/>
                    <a:pt x="552" y="109"/>
                    <a:pt x="512" y="101"/>
                  </a:cubicBezTo>
                  <a:cubicBezTo>
                    <a:pt x="489" y="97"/>
                    <a:pt x="445" y="90"/>
                    <a:pt x="400" y="84"/>
                  </a:cubicBezTo>
                  <a:cubicBezTo>
                    <a:pt x="341" y="75"/>
                    <a:pt x="280" y="66"/>
                    <a:pt x="254" y="60"/>
                  </a:cubicBezTo>
                  <a:cubicBezTo>
                    <a:pt x="221" y="52"/>
                    <a:pt x="21" y="1"/>
                    <a:pt x="19" y="1"/>
                  </a:cubicBezTo>
                  <a:cubicBezTo>
                    <a:pt x="19" y="1"/>
                    <a:pt x="19" y="0"/>
                    <a:pt x="19" y="0"/>
                  </a:cubicBezTo>
                  <a:cubicBezTo>
                    <a:pt x="13" y="30"/>
                    <a:pt x="0" y="98"/>
                    <a:pt x="1" y="10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9151" fontAlgn="auto">
                <a:spcBef>
                  <a:spcPts val="0"/>
                </a:spcBef>
                <a:spcAft>
                  <a:spcPts val="0"/>
                </a:spcAft>
              </a:pPr>
              <a:endParaRPr kumimoji="0" lang="en-US" sz="2417">
                <a:solidFill>
                  <a:prstClr val="black"/>
                </a:solidFill>
                <a:latin typeface="Century Gothic" panose="020F0302020204030204"/>
                <a:ea typeface="+mn-ea"/>
              </a:endParaRPr>
            </a:p>
          </p:txBody>
        </p:sp>
        <p:sp>
          <p:nvSpPr>
            <p:cNvPr id="56" name="Freeform 13">
              <a:extLst>
                <a:ext uri="{FF2B5EF4-FFF2-40B4-BE49-F238E27FC236}">
                  <a16:creationId xmlns:a16="http://schemas.microsoft.com/office/drawing/2014/main" id="{3F19C849-1247-49CB-AE6C-EEC0B8074269}"/>
                </a:ext>
              </a:extLst>
            </p:cNvPr>
            <p:cNvSpPr>
              <a:spLocks/>
            </p:cNvSpPr>
            <p:nvPr/>
          </p:nvSpPr>
          <p:spPr bwMode="auto">
            <a:xfrm>
              <a:off x="7114722" y="2041769"/>
              <a:ext cx="836613" cy="966788"/>
            </a:xfrm>
            <a:custGeom>
              <a:avLst/>
              <a:gdLst>
                <a:gd name="T0" fmla="*/ 40 w 420"/>
                <a:gd name="T1" fmla="*/ 50 h 485"/>
                <a:gd name="T2" fmla="*/ 35 w 420"/>
                <a:gd name="T3" fmla="*/ 75 h 485"/>
                <a:gd name="T4" fmla="*/ 36 w 420"/>
                <a:gd name="T5" fmla="*/ 82 h 485"/>
                <a:gd name="T6" fmla="*/ 23 w 420"/>
                <a:gd name="T7" fmla="*/ 111 h 485"/>
                <a:gd name="T8" fmla="*/ 15 w 420"/>
                <a:gd name="T9" fmla="*/ 120 h 485"/>
                <a:gd name="T10" fmla="*/ 10 w 420"/>
                <a:gd name="T11" fmla="*/ 128 h 485"/>
                <a:gd name="T12" fmla="*/ 0 w 420"/>
                <a:gd name="T13" fmla="*/ 152 h 485"/>
                <a:gd name="T14" fmla="*/ 6 w 420"/>
                <a:gd name="T15" fmla="*/ 179 h 485"/>
                <a:gd name="T16" fmla="*/ 11 w 420"/>
                <a:gd name="T17" fmla="*/ 203 h 485"/>
                <a:gd name="T18" fmla="*/ 19 w 420"/>
                <a:gd name="T19" fmla="*/ 257 h 485"/>
                <a:gd name="T20" fmla="*/ 49 w 420"/>
                <a:gd name="T21" fmla="*/ 274 h 485"/>
                <a:gd name="T22" fmla="*/ 62 w 420"/>
                <a:gd name="T23" fmla="*/ 277 h 485"/>
                <a:gd name="T24" fmla="*/ 86 w 420"/>
                <a:gd name="T25" fmla="*/ 305 h 485"/>
                <a:gd name="T26" fmla="*/ 115 w 420"/>
                <a:gd name="T27" fmla="*/ 332 h 485"/>
                <a:gd name="T28" fmla="*/ 137 w 420"/>
                <a:gd name="T29" fmla="*/ 351 h 485"/>
                <a:gd name="T30" fmla="*/ 139 w 420"/>
                <a:gd name="T31" fmla="*/ 397 h 485"/>
                <a:gd name="T32" fmla="*/ 138 w 420"/>
                <a:gd name="T33" fmla="*/ 405 h 485"/>
                <a:gd name="T34" fmla="*/ 163 w 420"/>
                <a:gd name="T35" fmla="*/ 457 h 485"/>
                <a:gd name="T36" fmla="*/ 196 w 420"/>
                <a:gd name="T37" fmla="*/ 485 h 485"/>
                <a:gd name="T38" fmla="*/ 407 w 420"/>
                <a:gd name="T39" fmla="*/ 468 h 485"/>
                <a:gd name="T40" fmla="*/ 407 w 420"/>
                <a:gd name="T41" fmla="*/ 450 h 485"/>
                <a:gd name="T42" fmla="*/ 404 w 420"/>
                <a:gd name="T43" fmla="*/ 407 h 485"/>
                <a:gd name="T44" fmla="*/ 401 w 420"/>
                <a:gd name="T45" fmla="*/ 402 h 485"/>
                <a:gd name="T46" fmla="*/ 394 w 420"/>
                <a:gd name="T47" fmla="*/ 370 h 485"/>
                <a:gd name="T48" fmla="*/ 397 w 420"/>
                <a:gd name="T49" fmla="*/ 319 h 485"/>
                <a:gd name="T50" fmla="*/ 397 w 420"/>
                <a:gd name="T51" fmla="*/ 305 h 485"/>
                <a:gd name="T52" fmla="*/ 402 w 420"/>
                <a:gd name="T53" fmla="*/ 244 h 485"/>
                <a:gd name="T54" fmla="*/ 415 w 420"/>
                <a:gd name="T55" fmla="*/ 211 h 485"/>
                <a:gd name="T56" fmla="*/ 418 w 420"/>
                <a:gd name="T57" fmla="*/ 201 h 485"/>
                <a:gd name="T58" fmla="*/ 417 w 420"/>
                <a:gd name="T59" fmla="*/ 188 h 485"/>
                <a:gd name="T60" fmla="*/ 411 w 420"/>
                <a:gd name="T61" fmla="*/ 192 h 485"/>
                <a:gd name="T62" fmla="*/ 370 w 420"/>
                <a:gd name="T63" fmla="*/ 224 h 485"/>
                <a:gd name="T64" fmla="*/ 362 w 420"/>
                <a:gd name="T65" fmla="*/ 221 h 485"/>
                <a:gd name="T66" fmla="*/ 384 w 420"/>
                <a:gd name="T67" fmla="*/ 179 h 485"/>
                <a:gd name="T68" fmla="*/ 385 w 420"/>
                <a:gd name="T69" fmla="*/ 179 h 485"/>
                <a:gd name="T70" fmla="*/ 370 w 420"/>
                <a:gd name="T71" fmla="*/ 141 h 485"/>
                <a:gd name="T72" fmla="*/ 351 w 420"/>
                <a:gd name="T73" fmla="*/ 111 h 485"/>
                <a:gd name="T74" fmla="*/ 225 w 420"/>
                <a:gd name="T75" fmla="*/ 85 h 485"/>
                <a:gd name="T76" fmla="*/ 194 w 420"/>
                <a:gd name="T77" fmla="*/ 55 h 485"/>
                <a:gd name="T78" fmla="*/ 188 w 420"/>
                <a:gd name="T79" fmla="*/ 28 h 485"/>
                <a:gd name="T80" fmla="*/ 162 w 420"/>
                <a:gd name="T81" fmla="*/ 37 h 485"/>
                <a:gd name="T82" fmla="*/ 152 w 420"/>
                <a:gd name="T83" fmla="*/ 35 h 485"/>
                <a:gd name="T84" fmla="*/ 139 w 420"/>
                <a:gd name="T85" fmla="*/ 29 h 485"/>
                <a:gd name="T86" fmla="*/ 140 w 420"/>
                <a:gd name="T87" fmla="*/ 20 h 485"/>
                <a:gd name="T88" fmla="*/ 138 w 420"/>
                <a:gd name="T89" fmla="*/ 1 h 485"/>
                <a:gd name="T90" fmla="*/ 135 w 420"/>
                <a:gd name="T91" fmla="*/ 1 h 485"/>
                <a:gd name="T92" fmla="*/ 118 w 420"/>
                <a:gd name="T93" fmla="*/ 8 h 485"/>
                <a:gd name="T94" fmla="*/ 98 w 420"/>
                <a:gd name="T95" fmla="*/ 16 h 485"/>
                <a:gd name="T96" fmla="*/ 66 w 420"/>
                <a:gd name="T97" fmla="*/ 29 h 485"/>
                <a:gd name="T98" fmla="*/ 40 w 420"/>
                <a:gd name="T99" fmla="*/ 50 h 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420" h="485">
                  <a:moveTo>
                    <a:pt x="40" y="50"/>
                  </a:moveTo>
                  <a:cubicBezTo>
                    <a:pt x="35" y="55"/>
                    <a:pt x="35" y="65"/>
                    <a:pt x="35" y="75"/>
                  </a:cubicBezTo>
                  <a:cubicBezTo>
                    <a:pt x="35" y="77"/>
                    <a:pt x="36" y="80"/>
                    <a:pt x="36" y="82"/>
                  </a:cubicBezTo>
                  <a:cubicBezTo>
                    <a:pt x="36" y="94"/>
                    <a:pt x="30" y="101"/>
                    <a:pt x="23" y="111"/>
                  </a:cubicBezTo>
                  <a:cubicBezTo>
                    <a:pt x="20" y="114"/>
                    <a:pt x="18" y="117"/>
                    <a:pt x="15" y="120"/>
                  </a:cubicBezTo>
                  <a:cubicBezTo>
                    <a:pt x="13" y="124"/>
                    <a:pt x="11" y="126"/>
                    <a:pt x="10" y="128"/>
                  </a:cubicBezTo>
                  <a:cubicBezTo>
                    <a:pt x="4" y="136"/>
                    <a:pt x="1" y="140"/>
                    <a:pt x="0" y="152"/>
                  </a:cubicBezTo>
                  <a:cubicBezTo>
                    <a:pt x="0" y="161"/>
                    <a:pt x="3" y="170"/>
                    <a:pt x="6" y="179"/>
                  </a:cubicBezTo>
                  <a:cubicBezTo>
                    <a:pt x="9" y="188"/>
                    <a:pt x="11" y="196"/>
                    <a:pt x="11" y="203"/>
                  </a:cubicBezTo>
                  <a:cubicBezTo>
                    <a:pt x="11" y="218"/>
                    <a:pt x="11" y="237"/>
                    <a:pt x="19" y="257"/>
                  </a:cubicBezTo>
                  <a:cubicBezTo>
                    <a:pt x="23" y="270"/>
                    <a:pt x="36" y="272"/>
                    <a:pt x="49" y="274"/>
                  </a:cubicBezTo>
                  <a:cubicBezTo>
                    <a:pt x="54" y="275"/>
                    <a:pt x="58" y="276"/>
                    <a:pt x="62" y="277"/>
                  </a:cubicBezTo>
                  <a:cubicBezTo>
                    <a:pt x="77" y="282"/>
                    <a:pt x="84" y="290"/>
                    <a:pt x="86" y="305"/>
                  </a:cubicBezTo>
                  <a:cubicBezTo>
                    <a:pt x="87" y="311"/>
                    <a:pt x="104" y="323"/>
                    <a:pt x="115" y="332"/>
                  </a:cubicBezTo>
                  <a:cubicBezTo>
                    <a:pt x="127" y="341"/>
                    <a:pt x="134" y="346"/>
                    <a:pt x="137" y="351"/>
                  </a:cubicBezTo>
                  <a:cubicBezTo>
                    <a:pt x="141" y="359"/>
                    <a:pt x="140" y="376"/>
                    <a:pt x="139" y="397"/>
                  </a:cubicBezTo>
                  <a:cubicBezTo>
                    <a:pt x="138" y="400"/>
                    <a:pt x="138" y="402"/>
                    <a:pt x="138" y="405"/>
                  </a:cubicBezTo>
                  <a:cubicBezTo>
                    <a:pt x="137" y="414"/>
                    <a:pt x="153" y="441"/>
                    <a:pt x="163" y="457"/>
                  </a:cubicBezTo>
                  <a:cubicBezTo>
                    <a:pt x="167" y="460"/>
                    <a:pt x="182" y="473"/>
                    <a:pt x="196" y="485"/>
                  </a:cubicBezTo>
                  <a:cubicBezTo>
                    <a:pt x="218" y="484"/>
                    <a:pt x="373" y="477"/>
                    <a:pt x="407" y="468"/>
                  </a:cubicBezTo>
                  <a:cubicBezTo>
                    <a:pt x="406" y="463"/>
                    <a:pt x="406" y="457"/>
                    <a:pt x="407" y="450"/>
                  </a:cubicBezTo>
                  <a:cubicBezTo>
                    <a:pt x="411" y="432"/>
                    <a:pt x="410" y="415"/>
                    <a:pt x="404" y="407"/>
                  </a:cubicBezTo>
                  <a:cubicBezTo>
                    <a:pt x="403" y="405"/>
                    <a:pt x="402" y="403"/>
                    <a:pt x="401" y="402"/>
                  </a:cubicBezTo>
                  <a:cubicBezTo>
                    <a:pt x="395" y="394"/>
                    <a:pt x="390" y="387"/>
                    <a:pt x="394" y="370"/>
                  </a:cubicBezTo>
                  <a:cubicBezTo>
                    <a:pt x="397" y="352"/>
                    <a:pt x="397" y="338"/>
                    <a:pt x="397" y="319"/>
                  </a:cubicBezTo>
                  <a:cubicBezTo>
                    <a:pt x="397" y="315"/>
                    <a:pt x="397" y="310"/>
                    <a:pt x="397" y="305"/>
                  </a:cubicBezTo>
                  <a:cubicBezTo>
                    <a:pt x="396" y="284"/>
                    <a:pt x="396" y="257"/>
                    <a:pt x="402" y="244"/>
                  </a:cubicBezTo>
                  <a:cubicBezTo>
                    <a:pt x="408" y="232"/>
                    <a:pt x="411" y="221"/>
                    <a:pt x="415" y="211"/>
                  </a:cubicBezTo>
                  <a:cubicBezTo>
                    <a:pt x="418" y="201"/>
                    <a:pt x="418" y="201"/>
                    <a:pt x="418" y="201"/>
                  </a:cubicBezTo>
                  <a:cubicBezTo>
                    <a:pt x="420" y="194"/>
                    <a:pt x="418" y="189"/>
                    <a:pt x="417" y="188"/>
                  </a:cubicBezTo>
                  <a:cubicBezTo>
                    <a:pt x="416" y="188"/>
                    <a:pt x="414" y="189"/>
                    <a:pt x="411" y="192"/>
                  </a:cubicBezTo>
                  <a:cubicBezTo>
                    <a:pt x="402" y="207"/>
                    <a:pt x="382" y="223"/>
                    <a:pt x="370" y="224"/>
                  </a:cubicBezTo>
                  <a:cubicBezTo>
                    <a:pt x="366" y="225"/>
                    <a:pt x="363" y="223"/>
                    <a:pt x="362" y="221"/>
                  </a:cubicBezTo>
                  <a:cubicBezTo>
                    <a:pt x="358" y="216"/>
                    <a:pt x="357" y="207"/>
                    <a:pt x="384" y="179"/>
                  </a:cubicBezTo>
                  <a:cubicBezTo>
                    <a:pt x="385" y="179"/>
                    <a:pt x="385" y="179"/>
                    <a:pt x="385" y="179"/>
                  </a:cubicBezTo>
                  <a:cubicBezTo>
                    <a:pt x="382" y="172"/>
                    <a:pt x="374" y="156"/>
                    <a:pt x="370" y="141"/>
                  </a:cubicBezTo>
                  <a:cubicBezTo>
                    <a:pt x="367" y="126"/>
                    <a:pt x="354" y="114"/>
                    <a:pt x="351" y="111"/>
                  </a:cubicBezTo>
                  <a:cubicBezTo>
                    <a:pt x="339" y="108"/>
                    <a:pt x="235" y="88"/>
                    <a:pt x="225" y="85"/>
                  </a:cubicBezTo>
                  <a:cubicBezTo>
                    <a:pt x="214" y="82"/>
                    <a:pt x="198" y="69"/>
                    <a:pt x="194" y="55"/>
                  </a:cubicBezTo>
                  <a:cubicBezTo>
                    <a:pt x="192" y="48"/>
                    <a:pt x="189" y="35"/>
                    <a:pt x="188" y="28"/>
                  </a:cubicBezTo>
                  <a:cubicBezTo>
                    <a:pt x="180" y="35"/>
                    <a:pt x="172" y="40"/>
                    <a:pt x="162" y="37"/>
                  </a:cubicBezTo>
                  <a:cubicBezTo>
                    <a:pt x="158" y="36"/>
                    <a:pt x="155" y="36"/>
                    <a:pt x="152" y="35"/>
                  </a:cubicBezTo>
                  <a:cubicBezTo>
                    <a:pt x="146" y="34"/>
                    <a:pt x="142" y="33"/>
                    <a:pt x="139" y="29"/>
                  </a:cubicBezTo>
                  <a:cubicBezTo>
                    <a:pt x="137" y="26"/>
                    <a:pt x="139" y="21"/>
                    <a:pt x="140" y="20"/>
                  </a:cubicBezTo>
                  <a:cubicBezTo>
                    <a:pt x="142" y="13"/>
                    <a:pt x="141" y="3"/>
                    <a:pt x="138" y="1"/>
                  </a:cubicBezTo>
                  <a:cubicBezTo>
                    <a:pt x="138" y="0"/>
                    <a:pt x="137" y="0"/>
                    <a:pt x="135" y="1"/>
                  </a:cubicBezTo>
                  <a:cubicBezTo>
                    <a:pt x="130" y="3"/>
                    <a:pt x="124" y="5"/>
                    <a:pt x="118" y="8"/>
                  </a:cubicBezTo>
                  <a:cubicBezTo>
                    <a:pt x="110" y="10"/>
                    <a:pt x="102" y="13"/>
                    <a:pt x="98" y="16"/>
                  </a:cubicBezTo>
                  <a:cubicBezTo>
                    <a:pt x="87" y="23"/>
                    <a:pt x="74" y="31"/>
                    <a:pt x="66" y="29"/>
                  </a:cubicBezTo>
                  <a:cubicBezTo>
                    <a:pt x="59" y="33"/>
                    <a:pt x="45" y="44"/>
                    <a:pt x="40" y="5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9151" fontAlgn="auto">
                <a:spcBef>
                  <a:spcPts val="0"/>
                </a:spcBef>
                <a:spcAft>
                  <a:spcPts val="0"/>
                </a:spcAft>
              </a:pPr>
              <a:endParaRPr kumimoji="0" lang="en-US" sz="2417">
                <a:solidFill>
                  <a:prstClr val="black"/>
                </a:solidFill>
                <a:latin typeface="Century Gothic" panose="020F0302020204030204"/>
                <a:ea typeface="+mn-ea"/>
              </a:endParaRPr>
            </a:p>
          </p:txBody>
        </p:sp>
      </p:grpSp>
      <p:grpSp>
        <p:nvGrpSpPr>
          <p:cNvPr id="103" name="Group 102">
            <a:extLst>
              <a:ext uri="{FF2B5EF4-FFF2-40B4-BE49-F238E27FC236}">
                <a16:creationId xmlns:a16="http://schemas.microsoft.com/office/drawing/2014/main" id="{79E47027-04A5-45B4-AB96-AE202EAA5C9D}"/>
              </a:ext>
            </a:extLst>
          </p:cNvPr>
          <p:cNvGrpSpPr/>
          <p:nvPr/>
        </p:nvGrpSpPr>
        <p:grpSpPr>
          <a:xfrm>
            <a:off x="1539605" y="1293769"/>
            <a:ext cx="8347076" cy="5467350"/>
            <a:chOff x="2114097" y="1101969"/>
            <a:chExt cx="8347076" cy="5467350"/>
          </a:xfrm>
          <a:solidFill>
            <a:schemeClr val="accent5"/>
          </a:solidFill>
        </p:grpSpPr>
        <p:sp>
          <p:nvSpPr>
            <p:cNvPr id="104" name="Freeform 5">
              <a:extLst>
                <a:ext uri="{FF2B5EF4-FFF2-40B4-BE49-F238E27FC236}">
                  <a16:creationId xmlns:a16="http://schemas.microsoft.com/office/drawing/2014/main" id="{14026B03-AF75-4DDD-ACCB-2244D8BD31D6}"/>
                </a:ext>
              </a:extLst>
            </p:cNvPr>
            <p:cNvSpPr>
              <a:spLocks/>
            </p:cNvSpPr>
            <p:nvPr/>
          </p:nvSpPr>
          <p:spPr bwMode="auto">
            <a:xfrm>
              <a:off x="4441372" y="3232394"/>
              <a:ext cx="1212850" cy="976313"/>
            </a:xfrm>
            <a:custGeom>
              <a:avLst/>
              <a:gdLst>
                <a:gd name="T0" fmla="*/ 512 w 608"/>
                <a:gd name="T1" fmla="*/ 482 h 490"/>
                <a:gd name="T2" fmla="*/ 514 w 608"/>
                <a:gd name="T3" fmla="*/ 483 h 490"/>
                <a:gd name="T4" fmla="*/ 583 w 608"/>
                <a:gd name="T5" fmla="*/ 490 h 490"/>
                <a:gd name="T6" fmla="*/ 593 w 608"/>
                <a:gd name="T7" fmla="*/ 328 h 490"/>
                <a:gd name="T8" fmla="*/ 607 w 608"/>
                <a:gd name="T9" fmla="*/ 72 h 490"/>
                <a:gd name="T10" fmla="*/ 222 w 608"/>
                <a:gd name="T11" fmla="*/ 19 h 490"/>
                <a:gd name="T12" fmla="*/ 71 w 608"/>
                <a:gd name="T13" fmla="*/ 0 h 490"/>
                <a:gd name="T14" fmla="*/ 0 w 608"/>
                <a:gd name="T15" fmla="*/ 432 h 490"/>
                <a:gd name="T16" fmla="*/ 508 w 608"/>
                <a:gd name="T17" fmla="*/ 483 h 490"/>
                <a:gd name="T18" fmla="*/ 512 w 608"/>
                <a:gd name="T19" fmla="*/ 482 h 4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08" h="490">
                  <a:moveTo>
                    <a:pt x="512" y="482"/>
                  </a:moveTo>
                  <a:cubicBezTo>
                    <a:pt x="513" y="482"/>
                    <a:pt x="514" y="482"/>
                    <a:pt x="514" y="483"/>
                  </a:cubicBezTo>
                  <a:cubicBezTo>
                    <a:pt x="549" y="487"/>
                    <a:pt x="574" y="489"/>
                    <a:pt x="583" y="490"/>
                  </a:cubicBezTo>
                  <a:cubicBezTo>
                    <a:pt x="593" y="328"/>
                    <a:pt x="593" y="328"/>
                    <a:pt x="593" y="328"/>
                  </a:cubicBezTo>
                  <a:cubicBezTo>
                    <a:pt x="600" y="216"/>
                    <a:pt x="608" y="90"/>
                    <a:pt x="607" y="72"/>
                  </a:cubicBezTo>
                  <a:cubicBezTo>
                    <a:pt x="479" y="52"/>
                    <a:pt x="348" y="35"/>
                    <a:pt x="222" y="19"/>
                  </a:cubicBezTo>
                  <a:cubicBezTo>
                    <a:pt x="172" y="13"/>
                    <a:pt x="122" y="7"/>
                    <a:pt x="71" y="0"/>
                  </a:cubicBezTo>
                  <a:cubicBezTo>
                    <a:pt x="0" y="432"/>
                    <a:pt x="0" y="432"/>
                    <a:pt x="0" y="432"/>
                  </a:cubicBezTo>
                  <a:cubicBezTo>
                    <a:pt x="108" y="444"/>
                    <a:pt x="375" y="470"/>
                    <a:pt x="508" y="483"/>
                  </a:cubicBezTo>
                  <a:cubicBezTo>
                    <a:pt x="509" y="482"/>
                    <a:pt x="511" y="481"/>
                    <a:pt x="512" y="48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9151" fontAlgn="auto">
                <a:spcBef>
                  <a:spcPts val="0"/>
                </a:spcBef>
                <a:spcAft>
                  <a:spcPts val="0"/>
                </a:spcAft>
              </a:pPr>
              <a:endParaRPr kumimoji="0" lang="en-US" sz="2417">
                <a:solidFill>
                  <a:prstClr val="black"/>
                </a:solidFill>
                <a:latin typeface="Century Gothic" panose="020F0302020204030204"/>
                <a:ea typeface="+mn-ea"/>
              </a:endParaRPr>
            </a:p>
          </p:txBody>
        </p:sp>
        <p:sp>
          <p:nvSpPr>
            <p:cNvPr id="105" name="Freeform 6">
              <a:extLst>
                <a:ext uri="{FF2B5EF4-FFF2-40B4-BE49-F238E27FC236}">
                  <a16:creationId xmlns:a16="http://schemas.microsoft.com/office/drawing/2014/main" id="{C7A236BC-F78B-4BF0-87FF-DC1D29F71A74}"/>
                </a:ext>
              </a:extLst>
            </p:cNvPr>
            <p:cNvSpPr>
              <a:spLocks/>
            </p:cNvSpPr>
            <p:nvPr/>
          </p:nvSpPr>
          <p:spPr bwMode="auto">
            <a:xfrm>
              <a:off x="7667172" y="4102344"/>
              <a:ext cx="1389063" cy="506413"/>
            </a:xfrm>
            <a:custGeom>
              <a:avLst/>
              <a:gdLst>
                <a:gd name="T0" fmla="*/ 387 w 697"/>
                <a:gd name="T1" fmla="*/ 203 h 254"/>
                <a:gd name="T2" fmla="*/ 390 w 697"/>
                <a:gd name="T3" fmla="*/ 204 h 254"/>
                <a:gd name="T4" fmla="*/ 505 w 697"/>
                <a:gd name="T5" fmla="*/ 189 h 254"/>
                <a:gd name="T6" fmla="*/ 506 w 697"/>
                <a:gd name="T7" fmla="*/ 177 h 254"/>
                <a:gd name="T8" fmla="*/ 512 w 697"/>
                <a:gd name="T9" fmla="*/ 147 h 254"/>
                <a:gd name="T10" fmla="*/ 571 w 697"/>
                <a:gd name="T11" fmla="*/ 110 h 254"/>
                <a:gd name="T12" fmla="*/ 577 w 697"/>
                <a:gd name="T13" fmla="*/ 108 h 254"/>
                <a:gd name="T14" fmla="*/ 608 w 697"/>
                <a:gd name="T15" fmla="*/ 87 h 254"/>
                <a:gd name="T16" fmla="*/ 631 w 697"/>
                <a:gd name="T17" fmla="*/ 62 h 254"/>
                <a:gd name="T18" fmla="*/ 645 w 697"/>
                <a:gd name="T19" fmla="*/ 54 h 254"/>
                <a:gd name="T20" fmla="*/ 672 w 697"/>
                <a:gd name="T21" fmla="*/ 42 h 254"/>
                <a:gd name="T22" fmla="*/ 686 w 697"/>
                <a:gd name="T23" fmla="*/ 33 h 254"/>
                <a:gd name="T24" fmla="*/ 697 w 697"/>
                <a:gd name="T25" fmla="*/ 0 h 254"/>
                <a:gd name="T26" fmla="*/ 543 w 697"/>
                <a:gd name="T27" fmla="*/ 21 h 254"/>
                <a:gd name="T28" fmla="*/ 177 w 697"/>
                <a:gd name="T29" fmla="*/ 75 h 254"/>
                <a:gd name="T30" fmla="*/ 156 w 697"/>
                <a:gd name="T31" fmla="*/ 85 h 254"/>
                <a:gd name="T32" fmla="*/ 71 w 697"/>
                <a:gd name="T33" fmla="*/ 97 h 254"/>
                <a:gd name="T34" fmla="*/ 44 w 697"/>
                <a:gd name="T35" fmla="*/ 105 h 254"/>
                <a:gd name="T36" fmla="*/ 38 w 697"/>
                <a:gd name="T37" fmla="*/ 146 h 254"/>
                <a:gd name="T38" fmla="*/ 38 w 697"/>
                <a:gd name="T39" fmla="*/ 151 h 254"/>
                <a:gd name="T40" fmla="*/ 39 w 697"/>
                <a:gd name="T41" fmla="*/ 151 h 254"/>
                <a:gd name="T42" fmla="*/ 37 w 697"/>
                <a:gd name="T43" fmla="*/ 156 h 254"/>
                <a:gd name="T44" fmla="*/ 26 w 697"/>
                <a:gd name="T45" fmla="*/ 187 h 254"/>
                <a:gd name="T46" fmla="*/ 0 w 697"/>
                <a:gd name="T47" fmla="*/ 254 h 254"/>
                <a:gd name="T48" fmla="*/ 385 w 697"/>
                <a:gd name="T49" fmla="*/ 204 h 254"/>
                <a:gd name="T50" fmla="*/ 387 w 697"/>
                <a:gd name="T51" fmla="*/ 203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97" h="254">
                  <a:moveTo>
                    <a:pt x="387" y="203"/>
                  </a:moveTo>
                  <a:cubicBezTo>
                    <a:pt x="388" y="203"/>
                    <a:pt x="389" y="203"/>
                    <a:pt x="390" y="204"/>
                  </a:cubicBezTo>
                  <a:cubicBezTo>
                    <a:pt x="505" y="189"/>
                    <a:pt x="505" y="189"/>
                    <a:pt x="505" y="189"/>
                  </a:cubicBezTo>
                  <a:cubicBezTo>
                    <a:pt x="505" y="185"/>
                    <a:pt x="505" y="181"/>
                    <a:pt x="506" y="177"/>
                  </a:cubicBezTo>
                  <a:cubicBezTo>
                    <a:pt x="507" y="161"/>
                    <a:pt x="508" y="150"/>
                    <a:pt x="512" y="147"/>
                  </a:cubicBezTo>
                  <a:cubicBezTo>
                    <a:pt x="527" y="136"/>
                    <a:pt x="561" y="115"/>
                    <a:pt x="571" y="110"/>
                  </a:cubicBezTo>
                  <a:cubicBezTo>
                    <a:pt x="573" y="110"/>
                    <a:pt x="575" y="109"/>
                    <a:pt x="577" y="108"/>
                  </a:cubicBezTo>
                  <a:cubicBezTo>
                    <a:pt x="587" y="103"/>
                    <a:pt x="604" y="95"/>
                    <a:pt x="608" y="87"/>
                  </a:cubicBezTo>
                  <a:cubicBezTo>
                    <a:pt x="612" y="80"/>
                    <a:pt x="620" y="66"/>
                    <a:pt x="631" y="62"/>
                  </a:cubicBezTo>
                  <a:cubicBezTo>
                    <a:pt x="633" y="61"/>
                    <a:pt x="639" y="58"/>
                    <a:pt x="645" y="54"/>
                  </a:cubicBezTo>
                  <a:cubicBezTo>
                    <a:pt x="660" y="45"/>
                    <a:pt x="668" y="41"/>
                    <a:pt x="672" y="42"/>
                  </a:cubicBezTo>
                  <a:cubicBezTo>
                    <a:pt x="676" y="42"/>
                    <a:pt x="683" y="40"/>
                    <a:pt x="686" y="33"/>
                  </a:cubicBezTo>
                  <a:cubicBezTo>
                    <a:pt x="688" y="27"/>
                    <a:pt x="694" y="9"/>
                    <a:pt x="697" y="0"/>
                  </a:cubicBezTo>
                  <a:cubicBezTo>
                    <a:pt x="543" y="21"/>
                    <a:pt x="543" y="21"/>
                    <a:pt x="543" y="21"/>
                  </a:cubicBezTo>
                  <a:cubicBezTo>
                    <a:pt x="402" y="40"/>
                    <a:pt x="187" y="71"/>
                    <a:pt x="177" y="75"/>
                  </a:cubicBezTo>
                  <a:cubicBezTo>
                    <a:pt x="163" y="81"/>
                    <a:pt x="161" y="83"/>
                    <a:pt x="156" y="85"/>
                  </a:cubicBezTo>
                  <a:cubicBezTo>
                    <a:pt x="150" y="88"/>
                    <a:pt x="83" y="98"/>
                    <a:pt x="71" y="97"/>
                  </a:cubicBezTo>
                  <a:cubicBezTo>
                    <a:pt x="61" y="95"/>
                    <a:pt x="45" y="102"/>
                    <a:pt x="44" y="105"/>
                  </a:cubicBezTo>
                  <a:cubicBezTo>
                    <a:pt x="40" y="118"/>
                    <a:pt x="39" y="132"/>
                    <a:pt x="38" y="146"/>
                  </a:cubicBezTo>
                  <a:cubicBezTo>
                    <a:pt x="38" y="151"/>
                    <a:pt x="38" y="151"/>
                    <a:pt x="38" y="151"/>
                  </a:cubicBezTo>
                  <a:cubicBezTo>
                    <a:pt x="39" y="151"/>
                    <a:pt x="39" y="151"/>
                    <a:pt x="39" y="151"/>
                  </a:cubicBezTo>
                  <a:cubicBezTo>
                    <a:pt x="37" y="156"/>
                    <a:pt x="37" y="156"/>
                    <a:pt x="37" y="156"/>
                  </a:cubicBezTo>
                  <a:cubicBezTo>
                    <a:pt x="37" y="156"/>
                    <a:pt x="26" y="187"/>
                    <a:pt x="26" y="187"/>
                  </a:cubicBezTo>
                  <a:cubicBezTo>
                    <a:pt x="26" y="187"/>
                    <a:pt x="7" y="237"/>
                    <a:pt x="0" y="254"/>
                  </a:cubicBezTo>
                  <a:cubicBezTo>
                    <a:pt x="385" y="204"/>
                    <a:pt x="385" y="204"/>
                    <a:pt x="385" y="204"/>
                  </a:cubicBezTo>
                  <a:cubicBezTo>
                    <a:pt x="385" y="204"/>
                    <a:pt x="386" y="203"/>
                    <a:pt x="387" y="20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9151" fontAlgn="auto">
                <a:spcBef>
                  <a:spcPts val="0"/>
                </a:spcBef>
                <a:spcAft>
                  <a:spcPts val="0"/>
                </a:spcAft>
              </a:pPr>
              <a:endParaRPr kumimoji="0" lang="en-US" sz="2417">
                <a:solidFill>
                  <a:prstClr val="black"/>
                </a:solidFill>
                <a:latin typeface="Century Gothic" panose="020F0302020204030204"/>
                <a:ea typeface="+mn-ea"/>
              </a:endParaRPr>
            </a:p>
          </p:txBody>
        </p:sp>
        <p:sp>
          <p:nvSpPr>
            <p:cNvPr id="106" name="Freeform 7">
              <a:extLst>
                <a:ext uri="{FF2B5EF4-FFF2-40B4-BE49-F238E27FC236}">
                  <a16:creationId xmlns:a16="http://schemas.microsoft.com/office/drawing/2014/main" id="{AE79A1A0-7DE2-41AA-9922-60B54EA53313}"/>
                </a:ext>
              </a:extLst>
            </p:cNvPr>
            <p:cNvSpPr>
              <a:spLocks/>
            </p:cNvSpPr>
            <p:nvPr/>
          </p:nvSpPr>
          <p:spPr bwMode="auto">
            <a:xfrm>
              <a:off x="8424410" y="2879969"/>
              <a:ext cx="698500" cy="842963"/>
            </a:xfrm>
            <a:custGeom>
              <a:avLst/>
              <a:gdLst>
                <a:gd name="T0" fmla="*/ 4 w 350"/>
                <a:gd name="T1" fmla="*/ 97 h 423"/>
                <a:gd name="T2" fmla="*/ 0 w 350"/>
                <a:gd name="T3" fmla="*/ 136 h 423"/>
                <a:gd name="T4" fmla="*/ 7 w 350"/>
                <a:gd name="T5" fmla="*/ 187 h 423"/>
                <a:gd name="T6" fmla="*/ 19 w 350"/>
                <a:gd name="T7" fmla="*/ 253 h 423"/>
                <a:gd name="T8" fmla="*/ 18 w 350"/>
                <a:gd name="T9" fmla="*/ 265 h 423"/>
                <a:gd name="T10" fmla="*/ 19 w 350"/>
                <a:gd name="T11" fmla="*/ 296 h 423"/>
                <a:gd name="T12" fmla="*/ 31 w 350"/>
                <a:gd name="T13" fmla="*/ 327 h 423"/>
                <a:gd name="T14" fmla="*/ 32 w 350"/>
                <a:gd name="T15" fmla="*/ 327 h 423"/>
                <a:gd name="T16" fmla="*/ 32 w 350"/>
                <a:gd name="T17" fmla="*/ 328 h 423"/>
                <a:gd name="T18" fmla="*/ 31 w 350"/>
                <a:gd name="T19" fmla="*/ 372 h 423"/>
                <a:gd name="T20" fmla="*/ 63 w 350"/>
                <a:gd name="T21" fmla="*/ 377 h 423"/>
                <a:gd name="T22" fmla="*/ 76 w 350"/>
                <a:gd name="T23" fmla="*/ 385 h 423"/>
                <a:gd name="T24" fmla="*/ 93 w 350"/>
                <a:gd name="T25" fmla="*/ 396 h 423"/>
                <a:gd name="T26" fmla="*/ 137 w 350"/>
                <a:gd name="T27" fmla="*/ 403 h 423"/>
                <a:gd name="T28" fmla="*/ 144 w 350"/>
                <a:gd name="T29" fmla="*/ 402 h 423"/>
                <a:gd name="T30" fmla="*/ 166 w 350"/>
                <a:gd name="T31" fmla="*/ 398 h 423"/>
                <a:gd name="T32" fmla="*/ 204 w 350"/>
                <a:gd name="T33" fmla="*/ 401 h 423"/>
                <a:gd name="T34" fmla="*/ 218 w 350"/>
                <a:gd name="T35" fmla="*/ 423 h 423"/>
                <a:gd name="T36" fmla="*/ 222 w 350"/>
                <a:gd name="T37" fmla="*/ 418 h 423"/>
                <a:gd name="T38" fmla="*/ 250 w 350"/>
                <a:gd name="T39" fmla="*/ 368 h 423"/>
                <a:gd name="T40" fmla="*/ 262 w 350"/>
                <a:gd name="T41" fmla="*/ 352 h 423"/>
                <a:gd name="T42" fmla="*/ 270 w 350"/>
                <a:gd name="T43" fmla="*/ 344 h 423"/>
                <a:gd name="T44" fmla="*/ 275 w 350"/>
                <a:gd name="T45" fmla="*/ 328 h 423"/>
                <a:gd name="T46" fmla="*/ 284 w 350"/>
                <a:gd name="T47" fmla="*/ 303 h 423"/>
                <a:gd name="T48" fmla="*/ 309 w 350"/>
                <a:gd name="T49" fmla="*/ 283 h 423"/>
                <a:gd name="T50" fmla="*/ 330 w 350"/>
                <a:gd name="T51" fmla="*/ 268 h 423"/>
                <a:gd name="T52" fmla="*/ 349 w 350"/>
                <a:gd name="T53" fmla="*/ 211 h 423"/>
                <a:gd name="T54" fmla="*/ 347 w 350"/>
                <a:gd name="T55" fmla="*/ 183 h 423"/>
                <a:gd name="T56" fmla="*/ 350 w 350"/>
                <a:gd name="T57" fmla="*/ 149 h 423"/>
                <a:gd name="T58" fmla="*/ 333 w 350"/>
                <a:gd name="T59" fmla="*/ 55 h 423"/>
                <a:gd name="T60" fmla="*/ 320 w 350"/>
                <a:gd name="T61" fmla="*/ 0 h 423"/>
                <a:gd name="T62" fmla="*/ 308 w 350"/>
                <a:gd name="T63" fmla="*/ 9 h 423"/>
                <a:gd name="T64" fmla="*/ 269 w 350"/>
                <a:gd name="T65" fmla="*/ 49 h 423"/>
                <a:gd name="T66" fmla="*/ 225 w 350"/>
                <a:gd name="T67" fmla="*/ 84 h 423"/>
                <a:gd name="T68" fmla="*/ 160 w 350"/>
                <a:gd name="T69" fmla="*/ 94 h 423"/>
                <a:gd name="T70" fmla="*/ 111 w 350"/>
                <a:gd name="T71" fmla="*/ 80 h 423"/>
                <a:gd name="T72" fmla="*/ 4 w 350"/>
                <a:gd name="T73" fmla="*/ 97 h 4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50" h="423">
                  <a:moveTo>
                    <a:pt x="4" y="97"/>
                  </a:moveTo>
                  <a:cubicBezTo>
                    <a:pt x="3" y="105"/>
                    <a:pt x="0" y="128"/>
                    <a:pt x="0" y="136"/>
                  </a:cubicBezTo>
                  <a:cubicBezTo>
                    <a:pt x="0" y="146"/>
                    <a:pt x="3" y="174"/>
                    <a:pt x="7" y="187"/>
                  </a:cubicBezTo>
                  <a:cubicBezTo>
                    <a:pt x="10" y="200"/>
                    <a:pt x="19" y="241"/>
                    <a:pt x="19" y="253"/>
                  </a:cubicBezTo>
                  <a:cubicBezTo>
                    <a:pt x="19" y="257"/>
                    <a:pt x="18" y="261"/>
                    <a:pt x="18" y="265"/>
                  </a:cubicBezTo>
                  <a:cubicBezTo>
                    <a:pt x="17" y="276"/>
                    <a:pt x="16" y="289"/>
                    <a:pt x="19" y="296"/>
                  </a:cubicBezTo>
                  <a:cubicBezTo>
                    <a:pt x="25" y="307"/>
                    <a:pt x="31" y="326"/>
                    <a:pt x="31" y="327"/>
                  </a:cubicBezTo>
                  <a:cubicBezTo>
                    <a:pt x="32" y="327"/>
                    <a:pt x="32" y="327"/>
                    <a:pt x="32" y="327"/>
                  </a:cubicBezTo>
                  <a:cubicBezTo>
                    <a:pt x="32" y="328"/>
                    <a:pt x="32" y="328"/>
                    <a:pt x="32" y="328"/>
                  </a:cubicBezTo>
                  <a:cubicBezTo>
                    <a:pt x="31" y="372"/>
                    <a:pt x="31" y="372"/>
                    <a:pt x="31" y="372"/>
                  </a:cubicBezTo>
                  <a:cubicBezTo>
                    <a:pt x="43" y="374"/>
                    <a:pt x="60" y="377"/>
                    <a:pt x="63" y="377"/>
                  </a:cubicBezTo>
                  <a:cubicBezTo>
                    <a:pt x="66" y="377"/>
                    <a:pt x="70" y="380"/>
                    <a:pt x="76" y="385"/>
                  </a:cubicBezTo>
                  <a:cubicBezTo>
                    <a:pt x="82" y="389"/>
                    <a:pt x="88" y="394"/>
                    <a:pt x="93" y="396"/>
                  </a:cubicBezTo>
                  <a:cubicBezTo>
                    <a:pt x="104" y="401"/>
                    <a:pt x="132" y="403"/>
                    <a:pt x="137" y="403"/>
                  </a:cubicBezTo>
                  <a:cubicBezTo>
                    <a:pt x="139" y="402"/>
                    <a:pt x="141" y="402"/>
                    <a:pt x="144" y="402"/>
                  </a:cubicBezTo>
                  <a:cubicBezTo>
                    <a:pt x="151" y="401"/>
                    <a:pt x="161" y="401"/>
                    <a:pt x="166" y="398"/>
                  </a:cubicBezTo>
                  <a:cubicBezTo>
                    <a:pt x="175" y="394"/>
                    <a:pt x="196" y="399"/>
                    <a:pt x="204" y="401"/>
                  </a:cubicBezTo>
                  <a:cubicBezTo>
                    <a:pt x="206" y="401"/>
                    <a:pt x="209" y="402"/>
                    <a:pt x="218" y="423"/>
                  </a:cubicBezTo>
                  <a:cubicBezTo>
                    <a:pt x="219" y="421"/>
                    <a:pt x="220" y="420"/>
                    <a:pt x="222" y="418"/>
                  </a:cubicBezTo>
                  <a:cubicBezTo>
                    <a:pt x="227" y="413"/>
                    <a:pt x="249" y="379"/>
                    <a:pt x="250" y="368"/>
                  </a:cubicBezTo>
                  <a:cubicBezTo>
                    <a:pt x="251" y="360"/>
                    <a:pt x="257" y="355"/>
                    <a:pt x="262" y="352"/>
                  </a:cubicBezTo>
                  <a:cubicBezTo>
                    <a:pt x="265" y="349"/>
                    <a:pt x="268" y="347"/>
                    <a:pt x="270" y="344"/>
                  </a:cubicBezTo>
                  <a:cubicBezTo>
                    <a:pt x="271" y="340"/>
                    <a:pt x="273" y="335"/>
                    <a:pt x="275" y="328"/>
                  </a:cubicBezTo>
                  <a:cubicBezTo>
                    <a:pt x="278" y="319"/>
                    <a:pt x="281" y="309"/>
                    <a:pt x="284" y="303"/>
                  </a:cubicBezTo>
                  <a:cubicBezTo>
                    <a:pt x="286" y="298"/>
                    <a:pt x="295" y="292"/>
                    <a:pt x="309" y="283"/>
                  </a:cubicBezTo>
                  <a:cubicBezTo>
                    <a:pt x="318" y="278"/>
                    <a:pt x="327" y="272"/>
                    <a:pt x="330" y="268"/>
                  </a:cubicBezTo>
                  <a:cubicBezTo>
                    <a:pt x="335" y="262"/>
                    <a:pt x="344" y="230"/>
                    <a:pt x="349" y="211"/>
                  </a:cubicBezTo>
                  <a:cubicBezTo>
                    <a:pt x="347" y="206"/>
                    <a:pt x="343" y="191"/>
                    <a:pt x="347" y="183"/>
                  </a:cubicBezTo>
                  <a:cubicBezTo>
                    <a:pt x="350" y="178"/>
                    <a:pt x="350" y="160"/>
                    <a:pt x="350" y="149"/>
                  </a:cubicBezTo>
                  <a:cubicBezTo>
                    <a:pt x="349" y="143"/>
                    <a:pt x="333" y="54"/>
                    <a:pt x="333" y="55"/>
                  </a:cubicBezTo>
                  <a:cubicBezTo>
                    <a:pt x="320" y="0"/>
                    <a:pt x="320" y="0"/>
                    <a:pt x="320" y="0"/>
                  </a:cubicBezTo>
                  <a:cubicBezTo>
                    <a:pt x="315" y="4"/>
                    <a:pt x="310" y="7"/>
                    <a:pt x="308" y="9"/>
                  </a:cubicBezTo>
                  <a:cubicBezTo>
                    <a:pt x="276" y="37"/>
                    <a:pt x="270" y="46"/>
                    <a:pt x="269" y="49"/>
                  </a:cubicBezTo>
                  <a:cubicBezTo>
                    <a:pt x="264" y="60"/>
                    <a:pt x="238" y="78"/>
                    <a:pt x="225" y="84"/>
                  </a:cubicBezTo>
                  <a:cubicBezTo>
                    <a:pt x="212" y="91"/>
                    <a:pt x="170" y="97"/>
                    <a:pt x="160" y="94"/>
                  </a:cubicBezTo>
                  <a:cubicBezTo>
                    <a:pt x="151" y="91"/>
                    <a:pt x="119" y="82"/>
                    <a:pt x="111" y="80"/>
                  </a:cubicBezTo>
                  <a:cubicBezTo>
                    <a:pt x="83" y="96"/>
                    <a:pt x="20" y="97"/>
                    <a:pt x="4" y="9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9151" fontAlgn="auto">
                <a:spcBef>
                  <a:spcPts val="0"/>
                </a:spcBef>
                <a:spcAft>
                  <a:spcPts val="0"/>
                </a:spcAft>
              </a:pPr>
              <a:endParaRPr kumimoji="0" lang="en-US" sz="2417">
                <a:solidFill>
                  <a:prstClr val="black"/>
                </a:solidFill>
                <a:latin typeface="Century Gothic" panose="020F0302020204030204"/>
                <a:ea typeface="+mn-ea"/>
              </a:endParaRPr>
            </a:p>
          </p:txBody>
        </p:sp>
        <p:sp>
          <p:nvSpPr>
            <p:cNvPr id="107" name="Freeform 8">
              <a:extLst>
                <a:ext uri="{FF2B5EF4-FFF2-40B4-BE49-F238E27FC236}">
                  <a16:creationId xmlns:a16="http://schemas.microsoft.com/office/drawing/2014/main" id="{7A5DFF6E-D611-4522-8F6A-5546F3976F5F}"/>
                </a:ext>
              </a:extLst>
            </p:cNvPr>
            <p:cNvSpPr>
              <a:spLocks/>
            </p:cNvSpPr>
            <p:nvPr/>
          </p:nvSpPr>
          <p:spPr bwMode="auto">
            <a:xfrm>
              <a:off x="4230235" y="2354507"/>
              <a:ext cx="1177925" cy="957263"/>
            </a:xfrm>
            <a:custGeom>
              <a:avLst/>
              <a:gdLst>
                <a:gd name="T0" fmla="*/ 66 w 591"/>
                <a:gd name="T1" fmla="*/ 0 h 481"/>
                <a:gd name="T2" fmla="*/ 35 w 591"/>
                <a:gd name="T3" fmla="*/ 188 h 481"/>
                <a:gd name="T4" fmla="*/ 16 w 591"/>
                <a:gd name="T5" fmla="*/ 311 h 481"/>
                <a:gd name="T6" fmla="*/ 16 w 591"/>
                <a:gd name="T7" fmla="*/ 311 h 481"/>
                <a:gd name="T8" fmla="*/ 16 w 591"/>
                <a:gd name="T9" fmla="*/ 311 h 481"/>
                <a:gd name="T10" fmla="*/ 16 w 591"/>
                <a:gd name="T11" fmla="*/ 315 h 481"/>
                <a:gd name="T12" fmla="*/ 16 w 591"/>
                <a:gd name="T13" fmla="*/ 315 h 481"/>
                <a:gd name="T14" fmla="*/ 11 w 591"/>
                <a:gd name="T15" fmla="*/ 344 h 481"/>
                <a:gd name="T16" fmla="*/ 0 w 591"/>
                <a:gd name="T17" fmla="*/ 408 h 481"/>
                <a:gd name="T18" fmla="*/ 172 w 591"/>
                <a:gd name="T19" fmla="*/ 432 h 481"/>
                <a:gd name="T20" fmla="*/ 174 w 591"/>
                <a:gd name="T21" fmla="*/ 432 h 481"/>
                <a:gd name="T22" fmla="*/ 176 w 591"/>
                <a:gd name="T23" fmla="*/ 433 h 481"/>
                <a:gd name="T24" fmla="*/ 329 w 591"/>
                <a:gd name="T25" fmla="*/ 452 h 481"/>
                <a:gd name="T26" fmla="*/ 549 w 591"/>
                <a:gd name="T27" fmla="*/ 481 h 481"/>
                <a:gd name="T28" fmla="*/ 591 w 591"/>
                <a:gd name="T29" fmla="*/ 66 h 481"/>
                <a:gd name="T30" fmla="*/ 431 w 591"/>
                <a:gd name="T31" fmla="*/ 45 h 481"/>
                <a:gd name="T32" fmla="*/ 66 w 591"/>
                <a:gd name="T33" fmla="*/ 0 h 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91" h="481">
                  <a:moveTo>
                    <a:pt x="66" y="0"/>
                  </a:moveTo>
                  <a:cubicBezTo>
                    <a:pt x="61" y="15"/>
                    <a:pt x="47" y="111"/>
                    <a:pt x="35" y="188"/>
                  </a:cubicBezTo>
                  <a:cubicBezTo>
                    <a:pt x="16" y="311"/>
                    <a:pt x="16" y="311"/>
                    <a:pt x="16" y="311"/>
                  </a:cubicBezTo>
                  <a:cubicBezTo>
                    <a:pt x="16" y="311"/>
                    <a:pt x="16" y="311"/>
                    <a:pt x="16" y="311"/>
                  </a:cubicBezTo>
                  <a:cubicBezTo>
                    <a:pt x="16" y="311"/>
                    <a:pt x="16" y="311"/>
                    <a:pt x="16" y="311"/>
                  </a:cubicBezTo>
                  <a:cubicBezTo>
                    <a:pt x="16" y="311"/>
                    <a:pt x="16" y="315"/>
                    <a:pt x="16" y="315"/>
                  </a:cubicBezTo>
                  <a:cubicBezTo>
                    <a:pt x="16" y="315"/>
                    <a:pt x="16" y="315"/>
                    <a:pt x="16" y="315"/>
                  </a:cubicBezTo>
                  <a:cubicBezTo>
                    <a:pt x="14" y="324"/>
                    <a:pt x="12" y="333"/>
                    <a:pt x="11" y="344"/>
                  </a:cubicBezTo>
                  <a:cubicBezTo>
                    <a:pt x="6" y="366"/>
                    <a:pt x="0" y="400"/>
                    <a:pt x="0" y="408"/>
                  </a:cubicBezTo>
                  <a:cubicBezTo>
                    <a:pt x="57" y="417"/>
                    <a:pt x="115" y="425"/>
                    <a:pt x="172" y="432"/>
                  </a:cubicBezTo>
                  <a:cubicBezTo>
                    <a:pt x="173" y="432"/>
                    <a:pt x="173" y="432"/>
                    <a:pt x="174" y="432"/>
                  </a:cubicBezTo>
                  <a:cubicBezTo>
                    <a:pt x="175" y="432"/>
                    <a:pt x="176" y="432"/>
                    <a:pt x="176" y="433"/>
                  </a:cubicBezTo>
                  <a:cubicBezTo>
                    <a:pt x="227" y="439"/>
                    <a:pt x="279" y="446"/>
                    <a:pt x="329" y="452"/>
                  </a:cubicBezTo>
                  <a:cubicBezTo>
                    <a:pt x="401" y="461"/>
                    <a:pt x="475" y="471"/>
                    <a:pt x="549" y="481"/>
                  </a:cubicBezTo>
                  <a:cubicBezTo>
                    <a:pt x="591" y="66"/>
                    <a:pt x="591" y="66"/>
                    <a:pt x="591" y="66"/>
                  </a:cubicBezTo>
                  <a:cubicBezTo>
                    <a:pt x="431" y="45"/>
                    <a:pt x="431" y="45"/>
                    <a:pt x="431" y="45"/>
                  </a:cubicBezTo>
                  <a:cubicBezTo>
                    <a:pt x="311" y="30"/>
                    <a:pt x="187" y="14"/>
                    <a:pt x="6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9151" fontAlgn="auto">
                <a:spcBef>
                  <a:spcPts val="0"/>
                </a:spcBef>
                <a:spcAft>
                  <a:spcPts val="0"/>
                </a:spcAft>
              </a:pPr>
              <a:endParaRPr kumimoji="0" lang="en-US" sz="2417">
                <a:solidFill>
                  <a:prstClr val="black"/>
                </a:solidFill>
                <a:latin typeface="Century Gothic" panose="020F0302020204030204"/>
                <a:ea typeface="+mn-ea"/>
              </a:endParaRPr>
            </a:p>
          </p:txBody>
        </p:sp>
        <p:sp>
          <p:nvSpPr>
            <p:cNvPr id="110" name="Freeform 11">
              <a:extLst>
                <a:ext uri="{FF2B5EF4-FFF2-40B4-BE49-F238E27FC236}">
                  <a16:creationId xmlns:a16="http://schemas.microsoft.com/office/drawing/2014/main" id="{0F1AB6D0-7435-4CAF-8750-E7D4F55B2E49}"/>
                </a:ext>
              </a:extLst>
            </p:cNvPr>
            <p:cNvSpPr>
              <a:spLocks/>
            </p:cNvSpPr>
            <p:nvPr/>
          </p:nvSpPr>
          <p:spPr bwMode="auto">
            <a:xfrm>
              <a:off x="8078335" y="2179882"/>
              <a:ext cx="654050" cy="909638"/>
            </a:xfrm>
            <a:custGeom>
              <a:avLst/>
              <a:gdLst>
                <a:gd name="T0" fmla="*/ 90 w 328"/>
                <a:gd name="T1" fmla="*/ 452 h 457"/>
                <a:gd name="T2" fmla="*/ 171 w 328"/>
                <a:gd name="T3" fmla="*/ 441 h 457"/>
                <a:gd name="T4" fmla="*/ 171 w 328"/>
                <a:gd name="T5" fmla="*/ 440 h 457"/>
                <a:gd name="T6" fmla="*/ 175 w 328"/>
                <a:gd name="T7" fmla="*/ 440 h 457"/>
                <a:gd name="T8" fmla="*/ 281 w 328"/>
                <a:gd name="T9" fmla="*/ 425 h 457"/>
                <a:gd name="T10" fmla="*/ 290 w 328"/>
                <a:gd name="T11" fmla="*/ 363 h 457"/>
                <a:gd name="T12" fmla="*/ 319 w 328"/>
                <a:gd name="T13" fmla="*/ 301 h 457"/>
                <a:gd name="T14" fmla="*/ 324 w 328"/>
                <a:gd name="T15" fmla="*/ 266 h 457"/>
                <a:gd name="T16" fmla="*/ 319 w 328"/>
                <a:gd name="T17" fmla="*/ 258 h 457"/>
                <a:gd name="T18" fmla="*/ 297 w 328"/>
                <a:gd name="T19" fmla="*/ 220 h 457"/>
                <a:gd name="T20" fmla="*/ 275 w 328"/>
                <a:gd name="T21" fmla="*/ 174 h 457"/>
                <a:gd name="T22" fmla="*/ 251 w 328"/>
                <a:gd name="T23" fmla="*/ 200 h 457"/>
                <a:gd name="T24" fmla="*/ 245 w 328"/>
                <a:gd name="T25" fmla="*/ 207 h 457"/>
                <a:gd name="T26" fmla="*/ 220 w 328"/>
                <a:gd name="T27" fmla="*/ 222 h 457"/>
                <a:gd name="T28" fmla="*/ 219 w 328"/>
                <a:gd name="T29" fmla="*/ 222 h 457"/>
                <a:gd name="T30" fmla="*/ 219 w 328"/>
                <a:gd name="T31" fmla="*/ 221 h 457"/>
                <a:gd name="T32" fmla="*/ 206 w 328"/>
                <a:gd name="T33" fmla="*/ 204 h 457"/>
                <a:gd name="T34" fmla="*/ 209 w 328"/>
                <a:gd name="T35" fmla="*/ 194 h 457"/>
                <a:gd name="T36" fmla="*/ 232 w 328"/>
                <a:gd name="T37" fmla="*/ 130 h 457"/>
                <a:gd name="T38" fmla="*/ 235 w 328"/>
                <a:gd name="T39" fmla="*/ 120 h 457"/>
                <a:gd name="T40" fmla="*/ 237 w 328"/>
                <a:gd name="T41" fmla="*/ 97 h 457"/>
                <a:gd name="T42" fmla="*/ 229 w 328"/>
                <a:gd name="T43" fmla="*/ 87 h 457"/>
                <a:gd name="T44" fmla="*/ 217 w 328"/>
                <a:gd name="T45" fmla="*/ 65 h 457"/>
                <a:gd name="T46" fmla="*/ 217 w 328"/>
                <a:gd name="T47" fmla="*/ 60 h 457"/>
                <a:gd name="T48" fmla="*/ 212 w 328"/>
                <a:gd name="T49" fmla="*/ 40 h 457"/>
                <a:gd name="T50" fmla="*/ 194 w 328"/>
                <a:gd name="T51" fmla="*/ 37 h 457"/>
                <a:gd name="T52" fmla="*/ 166 w 328"/>
                <a:gd name="T53" fmla="*/ 29 h 457"/>
                <a:gd name="T54" fmla="*/ 127 w 328"/>
                <a:gd name="T55" fmla="*/ 12 h 457"/>
                <a:gd name="T56" fmla="*/ 116 w 328"/>
                <a:gd name="T57" fmla="*/ 8 h 457"/>
                <a:gd name="T58" fmla="*/ 96 w 328"/>
                <a:gd name="T59" fmla="*/ 3 h 457"/>
                <a:gd name="T60" fmla="*/ 93 w 328"/>
                <a:gd name="T61" fmla="*/ 8 h 457"/>
                <a:gd name="T62" fmla="*/ 89 w 328"/>
                <a:gd name="T63" fmla="*/ 30 h 457"/>
                <a:gd name="T64" fmla="*/ 85 w 328"/>
                <a:gd name="T65" fmla="*/ 50 h 457"/>
                <a:gd name="T66" fmla="*/ 79 w 328"/>
                <a:gd name="T67" fmla="*/ 56 h 457"/>
                <a:gd name="T68" fmla="*/ 64 w 328"/>
                <a:gd name="T69" fmla="*/ 75 h 457"/>
                <a:gd name="T70" fmla="*/ 66 w 328"/>
                <a:gd name="T71" fmla="*/ 87 h 457"/>
                <a:gd name="T72" fmla="*/ 68 w 328"/>
                <a:gd name="T73" fmla="*/ 99 h 457"/>
                <a:gd name="T74" fmla="*/ 56 w 328"/>
                <a:gd name="T75" fmla="*/ 111 h 457"/>
                <a:gd name="T76" fmla="*/ 46 w 328"/>
                <a:gd name="T77" fmla="*/ 114 h 457"/>
                <a:gd name="T78" fmla="*/ 13 w 328"/>
                <a:gd name="T79" fmla="*/ 155 h 457"/>
                <a:gd name="T80" fmla="*/ 7 w 328"/>
                <a:gd name="T81" fmla="*/ 192 h 457"/>
                <a:gd name="T82" fmla="*/ 1 w 328"/>
                <a:gd name="T83" fmla="*/ 229 h 457"/>
                <a:gd name="T84" fmla="*/ 18 w 328"/>
                <a:gd name="T85" fmla="*/ 275 h 457"/>
                <a:gd name="T86" fmla="*/ 43 w 328"/>
                <a:gd name="T87" fmla="*/ 330 h 457"/>
                <a:gd name="T88" fmla="*/ 25 w 328"/>
                <a:gd name="T89" fmla="*/ 436 h 457"/>
                <a:gd name="T90" fmla="*/ 19 w 328"/>
                <a:gd name="T91" fmla="*/ 447 h 457"/>
                <a:gd name="T92" fmla="*/ 17 w 328"/>
                <a:gd name="T93" fmla="*/ 451 h 457"/>
                <a:gd name="T94" fmla="*/ 90 w 328"/>
                <a:gd name="T95" fmla="*/ 452 h 4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28" h="457">
                  <a:moveTo>
                    <a:pt x="90" y="452"/>
                  </a:moveTo>
                  <a:cubicBezTo>
                    <a:pt x="113" y="446"/>
                    <a:pt x="159" y="442"/>
                    <a:pt x="171" y="441"/>
                  </a:cubicBezTo>
                  <a:cubicBezTo>
                    <a:pt x="171" y="440"/>
                    <a:pt x="171" y="440"/>
                    <a:pt x="171" y="440"/>
                  </a:cubicBezTo>
                  <a:cubicBezTo>
                    <a:pt x="175" y="440"/>
                    <a:pt x="175" y="440"/>
                    <a:pt x="175" y="440"/>
                  </a:cubicBezTo>
                  <a:cubicBezTo>
                    <a:pt x="176" y="440"/>
                    <a:pt x="251" y="442"/>
                    <a:pt x="281" y="425"/>
                  </a:cubicBezTo>
                  <a:cubicBezTo>
                    <a:pt x="281" y="416"/>
                    <a:pt x="283" y="384"/>
                    <a:pt x="290" y="363"/>
                  </a:cubicBezTo>
                  <a:cubicBezTo>
                    <a:pt x="299" y="338"/>
                    <a:pt x="311" y="311"/>
                    <a:pt x="319" y="301"/>
                  </a:cubicBezTo>
                  <a:cubicBezTo>
                    <a:pt x="325" y="292"/>
                    <a:pt x="328" y="271"/>
                    <a:pt x="324" y="266"/>
                  </a:cubicBezTo>
                  <a:cubicBezTo>
                    <a:pt x="323" y="264"/>
                    <a:pt x="321" y="261"/>
                    <a:pt x="319" y="258"/>
                  </a:cubicBezTo>
                  <a:cubicBezTo>
                    <a:pt x="305" y="237"/>
                    <a:pt x="297" y="225"/>
                    <a:pt x="297" y="220"/>
                  </a:cubicBezTo>
                  <a:cubicBezTo>
                    <a:pt x="295" y="211"/>
                    <a:pt x="281" y="175"/>
                    <a:pt x="275" y="174"/>
                  </a:cubicBezTo>
                  <a:cubicBezTo>
                    <a:pt x="268" y="178"/>
                    <a:pt x="258" y="191"/>
                    <a:pt x="251" y="200"/>
                  </a:cubicBezTo>
                  <a:cubicBezTo>
                    <a:pt x="248" y="203"/>
                    <a:pt x="246" y="206"/>
                    <a:pt x="245" y="207"/>
                  </a:cubicBezTo>
                  <a:cubicBezTo>
                    <a:pt x="243" y="210"/>
                    <a:pt x="226" y="224"/>
                    <a:pt x="220" y="222"/>
                  </a:cubicBezTo>
                  <a:cubicBezTo>
                    <a:pt x="219" y="222"/>
                    <a:pt x="219" y="222"/>
                    <a:pt x="219" y="222"/>
                  </a:cubicBezTo>
                  <a:cubicBezTo>
                    <a:pt x="219" y="221"/>
                    <a:pt x="219" y="221"/>
                    <a:pt x="219" y="221"/>
                  </a:cubicBezTo>
                  <a:cubicBezTo>
                    <a:pt x="218" y="221"/>
                    <a:pt x="207" y="213"/>
                    <a:pt x="206" y="204"/>
                  </a:cubicBezTo>
                  <a:cubicBezTo>
                    <a:pt x="206" y="200"/>
                    <a:pt x="206" y="197"/>
                    <a:pt x="209" y="194"/>
                  </a:cubicBezTo>
                  <a:cubicBezTo>
                    <a:pt x="215" y="186"/>
                    <a:pt x="228" y="146"/>
                    <a:pt x="232" y="130"/>
                  </a:cubicBezTo>
                  <a:cubicBezTo>
                    <a:pt x="233" y="127"/>
                    <a:pt x="234" y="123"/>
                    <a:pt x="235" y="120"/>
                  </a:cubicBezTo>
                  <a:cubicBezTo>
                    <a:pt x="239" y="109"/>
                    <a:pt x="241" y="103"/>
                    <a:pt x="237" y="97"/>
                  </a:cubicBezTo>
                  <a:cubicBezTo>
                    <a:pt x="235" y="93"/>
                    <a:pt x="232" y="90"/>
                    <a:pt x="229" y="87"/>
                  </a:cubicBezTo>
                  <a:cubicBezTo>
                    <a:pt x="223" y="80"/>
                    <a:pt x="217" y="74"/>
                    <a:pt x="217" y="65"/>
                  </a:cubicBezTo>
                  <a:cubicBezTo>
                    <a:pt x="217" y="63"/>
                    <a:pt x="217" y="62"/>
                    <a:pt x="217" y="60"/>
                  </a:cubicBezTo>
                  <a:cubicBezTo>
                    <a:pt x="217" y="49"/>
                    <a:pt x="217" y="42"/>
                    <a:pt x="212" y="40"/>
                  </a:cubicBezTo>
                  <a:cubicBezTo>
                    <a:pt x="209" y="38"/>
                    <a:pt x="201" y="37"/>
                    <a:pt x="194" y="37"/>
                  </a:cubicBezTo>
                  <a:cubicBezTo>
                    <a:pt x="182" y="35"/>
                    <a:pt x="171" y="34"/>
                    <a:pt x="166" y="29"/>
                  </a:cubicBezTo>
                  <a:cubicBezTo>
                    <a:pt x="159" y="22"/>
                    <a:pt x="135" y="12"/>
                    <a:pt x="127" y="12"/>
                  </a:cubicBezTo>
                  <a:cubicBezTo>
                    <a:pt x="124" y="11"/>
                    <a:pt x="121" y="10"/>
                    <a:pt x="116" y="8"/>
                  </a:cubicBezTo>
                  <a:cubicBezTo>
                    <a:pt x="110" y="5"/>
                    <a:pt x="100" y="0"/>
                    <a:pt x="96" y="3"/>
                  </a:cubicBezTo>
                  <a:cubicBezTo>
                    <a:pt x="95" y="3"/>
                    <a:pt x="94" y="4"/>
                    <a:pt x="93" y="8"/>
                  </a:cubicBezTo>
                  <a:cubicBezTo>
                    <a:pt x="91" y="16"/>
                    <a:pt x="90" y="24"/>
                    <a:pt x="89" y="30"/>
                  </a:cubicBezTo>
                  <a:cubicBezTo>
                    <a:pt x="89" y="39"/>
                    <a:pt x="88" y="46"/>
                    <a:pt x="85" y="50"/>
                  </a:cubicBezTo>
                  <a:cubicBezTo>
                    <a:pt x="83" y="51"/>
                    <a:pt x="81" y="53"/>
                    <a:pt x="79" y="56"/>
                  </a:cubicBezTo>
                  <a:cubicBezTo>
                    <a:pt x="73" y="61"/>
                    <a:pt x="64" y="70"/>
                    <a:pt x="64" y="75"/>
                  </a:cubicBezTo>
                  <a:cubicBezTo>
                    <a:pt x="64" y="80"/>
                    <a:pt x="65" y="83"/>
                    <a:pt x="66" y="87"/>
                  </a:cubicBezTo>
                  <a:cubicBezTo>
                    <a:pt x="67" y="90"/>
                    <a:pt x="68" y="94"/>
                    <a:pt x="68" y="99"/>
                  </a:cubicBezTo>
                  <a:cubicBezTo>
                    <a:pt x="69" y="109"/>
                    <a:pt x="62" y="110"/>
                    <a:pt x="56" y="111"/>
                  </a:cubicBezTo>
                  <a:cubicBezTo>
                    <a:pt x="53" y="112"/>
                    <a:pt x="50" y="112"/>
                    <a:pt x="46" y="114"/>
                  </a:cubicBezTo>
                  <a:cubicBezTo>
                    <a:pt x="26" y="121"/>
                    <a:pt x="15" y="135"/>
                    <a:pt x="13" y="155"/>
                  </a:cubicBezTo>
                  <a:cubicBezTo>
                    <a:pt x="12" y="168"/>
                    <a:pt x="9" y="181"/>
                    <a:pt x="7" y="192"/>
                  </a:cubicBezTo>
                  <a:cubicBezTo>
                    <a:pt x="4" y="206"/>
                    <a:pt x="0" y="219"/>
                    <a:pt x="1" y="229"/>
                  </a:cubicBezTo>
                  <a:cubicBezTo>
                    <a:pt x="4" y="251"/>
                    <a:pt x="13" y="269"/>
                    <a:pt x="18" y="275"/>
                  </a:cubicBezTo>
                  <a:cubicBezTo>
                    <a:pt x="18" y="276"/>
                    <a:pt x="42" y="315"/>
                    <a:pt x="43" y="330"/>
                  </a:cubicBezTo>
                  <a:cubicBezTo>
                    <a:pt x="44" y="340"/>
                    <a:pt x="32" y="425"/>
                    <a:pt x="25" y="436"/>
                  </a:cubicBezTo>
                  <a:cubicBezTo>
                    <a:pt x="23" y="439"/>
                    <a:pt x="21" y="443"/>
                    <a:pt x="19" y="447"/>
                  </a:cubicBezTo>
                  <a:cubicBezTo>
                    <a:pt x="19" y="448"/>
                    <a:pt x="18" y="450"/>
                    <a:pt x="17" y="451"/>
                  </a:cubicBezTo>
                  <a:cubicBezTo>
                    <a:pt x="32" y="453"/>
                    <a:pt x="69" y="457"/>
                    <a:pt x="90" y="45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9151" fontAlgn="auto">
                <a:spcBef>
                  <a:spcPts val="0"/>
                </a:spcBef>
                <a:spcAft>
                  <a:spcPts val="0"/>
                </a:spcAft>
              </a:pPr>
              <a:endParaRPr kumimoji="0" lang="en-US" sz="2417">
                <a:solidFill>
                  <a:prstClr val="black"/>
                </a:solidFill>
                <a:latin typeface="Century Gothic" panose="020F0302020204030204"/>
                <a:ea typeface="+mn-ea"/>
              </a:endParaRPr>
            </a:p>
          </p:txBody>
        </p:sp>
        <p:sp>
          <p:nvSpPr>
            <p:cNvPr id="111" name="Freeform 12">
              <a:extLst>
                <a:ext uri="{FF2B5EF4-FFF2-40B4-BE49-F238E27FC236}">
                  <a16:creationId xmlns:a16="http://schemas.microsoft.com/office/drawing/2014/main" id="{43647E74-7453-420C-B4AE-9B7B56A2E430}"/>
                </a:ext>
              </a:extLst>
            </p:cNvPr>
            <p:cNvSpPr>
              <a:spLocks/>
            </p:cNvSpPr>
            <p:nvPr/>
          </p:nvSpPr>
          <p:spPr bwMode="auto">
            <a:xfrm>
              <a:off x="7502072" y="1900482"/>
              <a:ext cx="866775" cy="484188"/>
            </a:xfrm>
            <a:custGeom>
              <a:avLst/>
              <a:gdLst>
                <a:gd name="T0" fmla="*/ 32 w 435"/>
                <a:gd name="T1" fmla="*/ 148 h 243"/>
                <a:gd name="T2" fmla="*/ 159 w 435"/>
                <a:gd name="T3" fmla="*/ 174 h 243"/>
                <a:gd name="T4" fmla="*/ 160 w 435"/>
                <a:gd name="T5" fmla="*/ 174 h 243"/>
                <a:gd name="T6" fmla="*/ 161 w 435"/>
                <a:gd name="T7" fmla="*/ 175 h 243"/>
                <a:gd name="T8" fmla="*/ 183 w 435"/>
                <a:gd name="T9" fmla="*/ 210 h 243"/>
                <a:gd name="T10" fmla="*/ 196 w 435"/>
                <a:gd name="T11" fmla="*/ 243 h 243"/>
                <a:gd name="T12" fmla="*/ 215 w 435"/>
                <a:gd name="T13" fmla="*/ 212 h 243"/>
                <a:gd name="T14" fmla="*/ 221 w 435"/>
                <a:gd name="T15" fmla="*/ 201 h 243"/>
                <a:gd name="T16" fmla="*/ 223 w 435"/>
                <a:gd name="T17" fmla="*/ 197 h 243"/>
                <a:gd name="T18" fmla="*/ 253 w 435"/>
                <a:gd name="T19" fmla="*/ 166 h 243"/>
                <a:gd name="T20" fmla="*/ 288 w 435"/>
                <a:gd name="T21" fmla="*/ 145 h 243"/>
                <a:gd name="T22" fmla="*/ 290 w 435"/>
                <a:gd name="T23" fmla="*/ 144 h 243"/>
                <a:gd name="T24" fmla="*/ 319 w 435"/>
                <a:gd name="T25" fmla="*/ 135 h 243"/>
                <a:gd name="T26" fmla="*/ 331 w 435"/>
                <a:gd name="T27" fmla="*/ 126 h 243"/>
                <a:gd name="T28" fmla="*/ 344 w 435"/>
                <a:gd name="T29" fmla="*/ 115 h 243"/>
                <a:gd name="T30" fmla="*/ 386 w 435"/>
                <a:gd name="T31" fmla="*/ 113 h 243"/>
                <a:gd name="T32" fmla="*/ 396 w 435"/>
                <a:gd name="T33" fmla="*/ 113 h 243"/>
                <a:gd name="T34" fmla="*/ 410 w 435"/>
                <a:gd name="T35" fmla="*/ 114 h 243"/>
                <a:gd name="T36" fmla="*/ 433 w 435"/>
                <a:gd name="T37" fmla="*/ 113 h 243"/>
                <a:gd name="T38" fmla="*/ 434 w 435"/>
                <a:gd name="T39" fmla="*/ 108 h 243"/>
                <a:gd name="T40" fmla="*/ 422 w 435"/>
                <a:gd name="T41" fmla="*/ 80 h 243"/>
                <a:gd name="T42" fmla="*/ 421 w 435"/>
                <a:gd name="T43" fmla="*/ 78 h 243"/>
                <a:gd name="T44" fmla="*/ 393 w 435"/>
                <a:gd name="T45" fmla="*/ 62 h 243"/>
                <a:gd name="T46" fmla="*/ 354 w 435"/>
                <a:gd name="T47" fmla="*/ 62 h 243"/>
                <a:gd name="T48" fmla="*/ 349 w 435"/>
                <a:gd name="T49" fmla="*/ 59 h 243"/>
                <a:gd name="T50" fmla="*/ 315 w 435"/>
                <a:gd name="T51" fmla="*/ 57 h 243"/>
                <a:gd name="T52" fmla="*/ 274 w 435"/>
                <a:gd name="T53" fmla="*/ 80 h 243"/>
                <a:gd name="T54" fmla="*/ 237 w 435"/>
                <a:gd name="T55" fmla="*/ 91 h 243"/>
                <a:gd name="T56" fmla="*/ 204 w 435"/>
                <a:gd name="T57" fmla="*/ 92 h 243"/>
                <a:gd name="T58" fmla="*/ 179 w 435"/>
                <a:gd name="T59" fmla="*/ 92 h 243"/>
                <a:gd name="T60" fmla="*/ 171 w 435"/>
                <a:gd name="T61" fmla="*/ 81 h 243"/>
                <a:gd name="T62" fmla="*/ 158 w 435"/>
                <a:gd name="T63" fmla="*/ 66 h 243"/>
                <a:gd name="T64" fmla="*/ 149 w 435"/>
                <a:gd name="T65" fmla="*/ 68 h 243"/>
                <a:gd name="T66" fmla="*/ 127 w 435"/>
                <a:gd name="T67" fmla="*/ 69 h 243"/>
                <a:gd name="T68" fmla="*/ 122 w 435"/>
                <a:gd name="T69" fmla="*/ 61 h 243"/>
                <a:gd name="T70" fmla="*/ 130 w 435"/>
                <a:gd name="T71" fmla="*/ 25 h 243"/>
                <a:gd name="T72" fmla="*/ 148 w 435"/>
                <a:gd name="T73" fmla="*/ 2 h 243"/>
                <a:gd name="T74" fmla="*/ 113 w 435"/>
                <a:gd name="T75" fmla="*/ 11 h 243"/>
                <a:gd name="T76" fmla="*/ 88 w 435"/>
                <a:gd name="T77" fmla="*/ 35 h 243"/>
                <a:gd name="T78" fmla="*/ 63 w 435"/>
                <a:gd name="T79" fmla="*/ 60 h 243"/>
                <a:gd name="T80" fmla="*/ 35 w 435"/>
                <a:gd name="T81" fmla="*/ 78 h 243"/>
                <a:gd name="T82" fmla="*/ 24 w 435"/>
                <a:gd name="T83" fmla="*/ 80 h 243"/>
                <a:gd name="T84" fmla="*/ 3 w 435"/>
                <a:gd name="T85" fmla="*/ 87 h 243"/>
                <a:gd name="T86" fmla="*/ 0 w 435"/>
                <a:gd name="T87" fmla="*/ 92 h 243"/>
                <a:gd name="T88" fmla="*/ 7 w 435"/>
                <a:gd name="T89" fmla="*/ 124 h 243"/>
                <a:gd name="T90" fmla="*/ 32 w 435"/>
                <a:gd name="T91" fmla="*/ 148 h 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435" h="243">
                  <a:moveTo>
                    <a:pt x="32" y="148"/>
                  </a:moveTo>
                  <a:cubicBezTo>
                    <a:pt x="42" y="151"/>
                    <a:pt x="158" y="174"/>
                    <a:pt x="159" y="174"/>
                  </a:cubicBezTo>
                  <a:cubicBezTo>
                    <a:pt x="160" y="174"/>
                    <a:pt x="160" y="174"/>
                    <a:pt x="160" y="174"/>
                  </a:cubicBezTo>
                  <a:cubicBezTo>
                    <a:pt x="161" y="175"/>
                    <a:pt x="161" y="175"/>
                    <a:pt x="161" y="175"/>
                  </a:cubicBezTo>
                  <a:cubicBezTo>
                    <a:pt x="161" y="176"/>
                    <a:pt x="178" y="191"/>
                    <a:pt x="183" y="210"/>
                  </a:cubicBezTo>
                  <a:cubicBezTo>
                    <a:pt x="186" y="222"/>
                    <a:pt x="192" y="236"/>
                    <a:pt x="196" y="243"/>
                  </a:cubicBezTo>
                  <a:cubicBezTo>
                    <a:pt x="203" y="234"/>
                    <a:pt x="209" y="223"/>
                    <a:pt x="215" y="212"/>
                  </a:cubicBezTo>
                  <a:cubicBezTo>
                    <a:pt x="217" y="208"/>
                    <a:pt x="219" y="205"/>
                    <a:pt x="221" y="201"/>
                  </a:cubicBezTo>
                  <a:cubicBezTo>
                    <a:pt x="223" y="197"/>
                    <a:pt x="223" y="197"/>
                    <a:pt x="223" y="197"/>
                  </a:cubicBezTo>
                  <a:cubicBezTo>
                    <a:pt x="232" y="183"/>
                    <a:pt x="239" y="171"/>
                    <a:pt x="253" y="166"/>
                  </a:cubicBezTo>
                  <a:cubicBezTo>
                    <a:pt x="265" y="162"/>
                    <a:pt x="282" y="150"/>
                    <a:pt x="288" y="145"/>
                  </a:cubicBezTo>
                  <a:cubicBezTo>
                    <a:pt x="290" y="144"/>
                    <a:pt x="290" y="144"/>
                    <a:pt x="290" y="144"/>
                  </a:cubicBezTo>
                  <a:cubicBezTo>
                    <a:pt x="297" y="139"/>
                    <a:pt x="306" y="136"/>
                    <a:pt x="319" y="135"/>
                  </a:cubicBezTo>
                  <a:cubicBezTo>
                    <a:pt x="325" y="135"/>
                    <a:pt x="328" y="131"/>
                    <a:pt x="331" y="126"/>
                  </a:cubicBezTo>
                  <a:cubicBezTo>
                    <a:pt x="334" y="122"/>
                    <a:pt x="338" y="117"/>
                    <a:pt x="344" y="115"/>
                  </a:cubicBezTo>
                  <a:cubicBezTo>
                    <a:pt x="352" y="113"/>
                    <a:pt x="370" y="113"/>
                    <a:pt x="386" y="113"/>
                  </a:cubicBezTo>
                  <a:cubicBezTo>
                    <a:pt x="396" y="113"/>
                    <a:pt x="396" y="113"/>
                    <a:pt x="396" y="113"/>
                  </a:cubicBezTo>
                  <a:cubicBezTo>
                    <a:pt x="401" y="113"/>
                    <a:pt x="405" y="114"/>
                    <a:pt x="410" y="114"/>
                  </a:cubicBezTo>
                  <a:cubicBezTo>
                    <a:pt x="419" y="115"/>
                    <a:pt x="430" y="116"/>
                    <a:pt x="433" y="113"/>
                  </a:cubicBezTo>
                  <a:cubicBezTo>
                    <a:pt x="434" y="113"/>
                    <a:pt x="435" y="112"/>
                    <a:pt x="434" y="108"/>
                  </a:cubicBezTo>
                  <a:cubicBezTo>
                    <a:pt x="432" y="93"/>
                    <a:pt x="428" y="88"/>
                    <a:pt x="422" y="80"/>
                  </a:cubicBezTo>
                  <a:cubicBezTo>
                    <a:pt x="421" y="78"/>
                    <a:pt x="421" y="78"/>
                    <a:pt x="421" y="78"/>
                  </a:cubicBezTo>
                  <a:cubicBezTo>
                    <a:pt x="416" y="71"/>
                    <a:pt x="405" y="57"/>
                    <a:pt x="393" y="62"/>
                  </a:cubicBezTo>
                  <a:cubicBezTo>
                    <a:pt x="376" y="70"/>
                    <a:pt x="364" y="67"/>
                    <a:pt x="354" y="62"/>
                  </a:cubicBezTo>
                  <a:cubicBezTo>
                    <a:pt x="352" y="61"/>
                    <a:pt x="350" y="60"/>
                    <a:pt x="349" y="59"/>
                  </a:cubicBezTo>
                  <a:cubicBezTo>
                    <a:pt x="340" y="54"/>
                    <a:pt x="332" y="49"/>
                    <a:pt x="315" y="57"/>
                  </a:cubicBezTo>
                  <a:cubicBezTo>
                    <a:pt x="292" y="67"/>
                    <a:pt x="282" y="72"/>
                    <a:pt x="274" y="80"/>
                  </a:cubicBezTo>
                  <a:cubicBezTo>
                    <a:pt x="263" y="91"/>
                    <a:pt x="252" y="94"/>
                    <a:pt x="237" y="91"/>
                  </a:cubicBezTo>
                  <a:cubicBezTo>
                    <a:pt x="230" y="90"/>
                    <a:pt x="215" y="91"/>
                    <a:pt x="204" y="92"/>
                  </a:cubicBezTo>
                  <a:cubicBezTo>
                    <a:pt x="188" y="93"/>
                    <a:pt x="182" y="94"/>
                    <a:pt x="179" y="92"/>
                  </a:cubicBezTo>
                  <a:cubicBezTo>
                    <a:pt x="177" y="90"/>
                    <a:pt x="175" y="87"/>
                    <a:pt x="171" y="81"/>
                  </a:cubicBezTo>
                  <a:cubicBezTo>
                    <a:pt x="168" y="76"/>
                    <a:pt x="161" y="65"/>
                    <a:pt x="158" y="66"/>
                  </a:cubicBezTo>
                  <a:cubicBezTo>
                    <a:pt x="156" y="66"/>
                    <a:pt x="153" y="67"/>
                    <a:pt x="149" y="68"/>
                  </a:cubicBezTo>
                  <a:cubicBezTo>
                    <a:pt x="142" y="70"/>
                    <a:pt x="133" y="73"/>
                    <a:pt x="127" y="69"/>
                  </a:cubicBezTo>
                  <a:cubicBezTo>
                    <a:pt x="124" y="67"/>
                    <a:pt x="123" y="64"/>
                    <a:pt x="122" y="61"/>
                  </a:cubicBezTo>
                  <a:cubicBezTo>
                    <a:pt x="119" y="46"/>
                    <a:pt x="117" y="35"/>
                    <a:pt x="130" y="25"/>
                  </a:cubicBezTo>
                  <a:cubicBezTo>
                    <a:pt x="139" y="18"/>
                    <a:pt x="148" y="6"/>
                    <a:pt x="148" y="2"/>
                  </a:cubicBezTo>
                  <a:cubicBezTo>
                    <a:pt x="139" y="0"/>
                    <a:pt x="121" y="1"/>
                    <a:pt x="113" y="11"/>
                  </a:cubicBezTo>
                  <a:cubicBezTo>
                    <a:pt x="109" y="16"/>
                    <a:pt x="99" y="25"/>
                    <a:pt x="88" y="35"/>
                  </a:cubicBezTo>
                  <a:cubicBezTo>
                    <a:pt x="78" y="45"/>
                    <a:pt x="66" y="56"/>
                    <a:pt x="63" y="60"/>
                  </a:cubicBezTo>
                  <a:cubicBezTo>
                    <a:pt x="55" y="71"/>
                    <a:pt x="48" y="76"/>
                    <a:pt x="35" y="78"/>
                  </a:cubicBezTo>
                  <a:cubicBezTo>
                    <a:pt x="31" y="79"/>
                    <a:pt x="27" y="80"/>
                    <a:pt x="24" y="80"/>
                  </a:cubicBezTo>
                  <a:cubicBezTo>
                    <a:pt x="15" y="80"/>
                    <a:pt x="9" y="81"/>
                    <a:pt x="3" y="87"/>
                  </a:cubicBezTo>
                  <a:cubicBezTo>
                    <a:pt x="2" y="89"/>
                    <a:pt x="1" y="90"/>
                    <a:pt x="0" y="92"/>
                  </a:cubicBezTo>
                  <a:cubicBezTo>
                    <a:pt x="0" y="96"/>
                    <a:pt x="4" y="114"/>
                    <a:pt x="7" y="124"/>
                  </a:cubicBezTo>
                  <a:cubicBezTo>
                    <a:pt x="10" y="134"/>
                    <a:pt x="23" y="146"/>
                    <a:pt x="32" y="1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9151" fontAlgn="auto">
                <a:spcBef>
                  <a:spcPts val="0"/>
                </a:spcBef>
                <a:spcAft>
                  <a:spcPts val="0"/>
                </a:spcAft>
              </a:pPr>
              <a:endParaRPr kumimoji="0" lang="en-US" sz="2417">
                <a:solidFill>
                  <a:prstClr val="black"/>
                </a:solidFill>
                <a:latin typeface="Century Gothic" panose="020F0302020204030204"/>
                <a:ea typeface="+mn-ea"/>
              </a:endParaRPr>
            </a:p>
          </p:txBody>
        </p:sp>
        <p:sp>
          <p:nvSpPr>
            <p:cNvPr id="112" name="Freeform 14">
              <a:extLst>
                <a:ext uri="{FF2B5EF4-FFF2-40B4-BE49-F238E27FC236}">
                  <a16:creationId xmlns:a16="http://schemas.microsoft.com/office/drawing/2014/main" id="{4EE56766-48E7-4888-AB5B-99C83F66A293}"/>
                </a:ext>
              </a:extLst>
            </p:cNvPr>
            <p:cNvSpPr>
              <a:spLocks/>
            </p:cNvSpPr>
            <p:nvPr/>
          </p:nvSpPr>
          <p:spPr bwMode="auto">
            <a:xfrm>
              <a:off x="6471785" y="1649657"/>
              <a:ext cx="1022350" cy="1182688"/>
            </a:xfrm>
            <a:custGeom>
              <a:avLst/>
              <a:gdLst>
                <a:gd name="T0" fmla="*/ 4 w 513"/>
                <a:gd name="T1" fmla="*/ 62 h 594"/>
                <a:gd name="T2" fmla="*/ 13 w 513"/>
                <a:gd name="T3" fmla="*/ 120 h 594"/>
                <a:gd name="T4" fmla="*/ 30 w 513"/>
                <a:gd name="T5" fmla="*/ 193 h 594"/>
                <a:gd name="T6" fmla="*/ 28 w 513"/>
                <a:gd name="T7" fmla="*/ 215 h 594"/>
                <a:gd name="T8" fmla="*/ 26 w 513"/>
                <a:gd name="T9" fmla="*/ 237 h 594"/>
                <a:gd name="T10" fmla="*/ 29 w 513"/>
                <a:gd name="T11" fmla="*/ 259 h 594"/>
                <a:gd name="T12" fmla="*/ 32 w 513"/>
                <a:gd name="T13" fmla="*/ 282 h 594"/>
                <a:gd name="T14" fmla="*/ 26 w 513"/>
                <a:gd name="T15" fmla="*/ 328 h 594"/>
                <a:gd name="T16" fmla="*/ 24 w 513"/>
                <a:gd name="T17" fmla="*/ 340 h 594"/>
                <a:gd name="T18" fmla="*/ 32 w 513"/>
                <a:gd name="T19" fmla="*/ 356 h 594"/>
                <a:gd name="T20" fmla="*/ 49 w 513"/>
                <a:gd name="T21" fmla="*/ 376 h 594"/>
                <a:gd name="T22" fmla="*/ 57 w 513"/>
                <a:gd name="T23" fmla="*/ 522 h 594"/>
                <a:gd name="T24" fmla="*/ 51 w 513"/>
                <a:gd name="T25" fmla="*/ 594 h 594"/>
                <a:gd name="T26" fmla="*/ 454 w 513"/>
                <a:gd name="T27" fmla="*/ 577 h 594"/>
                <a:gd name="T28" fmla="*/ 452 w 513"/>
                <a:gd name="T29" fmla="*/ 552 h 594"/>
                <a:gd name="T30" fmla="*/ 432 w 513"/>
                <a:gd name="T31" fmla="*/ 535 h 594"/>
                <a:gd name="T32" fmla="*/ 400 w 513"/>
                <a:gd name="T33" fmla="*/ 503 h 594"/>
                <a:gd name="T34" fmla="*/ 382 w 513"/>
                <a:gd name="T35" fmla="*/ 481 h 594"/>
                <a:gd name="T36" fmla="*/ 370 w 513"/>
                <a:gd name="T37" fmla="*/ 479 h 594"/>
                <a:gd name="T38" fmla="*/ 333 w 513"/>
                <a:gd name="T39" fmla="*/ 457 h 594"/>
                <a:gd name="T40" fmla="*/ 325 w 513"/>
                <a:gd name="T41" fmla="*/ 400 h 594"/>
                <a:gd name="T42" fmla="*/ 321 w 513"/>
                <a:gd name="T43" fmla="*/ 379 h 594"/>
                <a:gd name="T44" fmla="*/ 314 w 513"/>
                <a:gd name="T45" fmla="*/ 349 h 594"/>
                <a:gd name="T46" fmla="*/ 325 w 513"/>
                <a:gd name="T47" fmla="*/ 321 h 594"/>
                <a:gd name="T48" fmla="*/ 331 w 513"/>
                <a:gd name="T49" fmla="*/ 313 h 594"/>
                <a:gd name="T50" fmla="*/ 338 w 513"/>
                <a:gd name="T51" fmla="*/ 303 h 594"/>
                <a:gd name="T52" fmla="*/ 350 w 513"/>
                <a:gd name="T53" fmla="*/ 279 h 594"/>
                <a:gd name="T54" fmla="*/ 349 w 513"/>
                <a:gd name="T55" fmla="*/ 272 h 594"/>
                <a:gd name="T56" fmla="*/ 356 w 513"/>
                <a:gd name="T57" fmla="*/ 241 h 594"/>
                <a:gd name="T58" fmla="*/ 382 w 513"/>
                <a:gd name="T59" fmla="*/ 220 h 594"/>
                <a:gd name="T60" fmla="*/ 382 w 513"/>
                <a:gd name="T61" fmla="*/ 217 h 594"/>
                <a:gd name="T62" fmla="*/ 400 w 513"/>
                <a:gd name="T63" fmla="*/ 179 h 594"/>
                <a:gd name="T64" fmla="*/ 405 w 513"/>
                <a:gd name="T65" fmla="*/ 170 h 594"/>
                <a:gd name="T66" fmla="*/ 433 w 513"/>
                <a:gd name="T67" fmla="*/ 137 h 594"/>
                <a:gd name="T68" fmla="*/ 466 w 513"/>
                <a:gd name="T69" fmla="*/ 120 h 594"/>
                <a:gd name="T70" fmla="*/ 486 w 513"/>
                <a:gd name="T71" fmla="*/ 109 h 594"/>
                <a:gd name="T72" fmla="*/ 491 w 513"/>
                <a:gd name="T73" fmla="*/ 107 h 594"/>
                <a:gd name="T74" fmla="*/ 513 w 513"/>
                <a:gd name="T75" fmla="*/ 96 h 594"/>
                <a:gd name="T76" fmla="*/ 513 w 513"/>
                <a:gd name="T77" fmla="*/ 96 h 594"/>
                <a:gd name="T78" fmla="*/ 500 w 513"/>
                <a:gd name="T79" fmla="*/ 77 h 594"/>
                <a:gd name="T80" fmla="*/ 451 w 513"/>
                <a:gd name="T81" fmla="*/ 75 h 594"/>
                <a:gd name="T82" fmla="*/ 350 w 513"/>
                <a:gd name="T83" fmla="*/ 60 h 594"/>
                <a:gd name="T84" fmla="*/ 252 w 513"/>
                <a:gd name="T85" fmla="*/ 35 h 594"/>
                <a:gd name="T86" fmla="*/ 241 w 513"/>
                <a:gd name="T87" fmla="*/ 36 h 594"/>
                <a:gd name="T88" fmla="*/ 177 w 513"/>
                <a:gd name="T89" fmla="*/ 29 h 594"/>
                <a:gd name="T90" fmla="*/ 158 w 513"/>
                <a:gd name="T91" fmla="*/ 21 h 594"/>
                <a:gd name="T92" fmla="*/ 88 w 513"/>
                <a:gd name="T93" fmla="*/ 2 h 594"/>
                <a:gd name="T94" fmla="*/ 28 w 513"/>
                <a:gd name="T95" fmla="*/ 1 h 594"/>
                <a:gd name="T96" fmla="*/ 14 w 513"/>
                <a:gd name="T97" fmla="*/ 0 h 594"/>
                <a:gd name="T98" fmla="*/ 0 w 513"/>
                <a:gd name="T99" fmla="*/ 0 h 594"/>
                <a:gd name="T100" fmla="*/ 4 w 513"/>
                <a:gd name="T101" fmla="*/ 62 h 5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13" h="594">
                  <a:moveTo>
                    <a:pt x="4" y="62"/>
                  </a:moveTo>
                  <a:cubicBezTo>
                    <a:pt x="2" y="84"/>
                    <a:pt x="5" y="103"/>
                    <a:pt x="13" y="120"/>
                  </a:cubicBezTo>
                  <a:cubicBezTo>
                    <a:pt x="24" y="141"/>
                    <a:pt x="31" y="178"/>
                    <a:pt x="30" y="193"/>
                  </a:cubicBezTo>
                  <a:cubicBezTo>
                    <a:pt x="30" y="200"/>
                    <a:pt x="29" y="207"/>
                    <a:pt x="28" y="215"/>
                  </a:cubicBezTo>
                  <a:cubicBezTo>
                    <a:pt x="27" y="224"/>
                    <a:pt x="26" y="232"/>
                    <a:pt x="26" y="237"/>
                  </a:cubicBezTo>
                  <a:cubicBezTo>
                    <a:pt x="26" y="242"/>
                    <a:pt x="27" y="251"/>
                    <a:pt x="29" y="259"/>
                  </a:cubicBezTo>
                  <a:cubicBezTo>
                    <a:pt x="31" y="268"/>
                    <a:pt x="32" y="276"/>
                    <a:pt x="32" y="282"/>
                  </a:cubicBezTo>
                  <a:cubicBezTo>
                    <a:pt x="32" y="290"/>
                    <a:pt x="29" y="309"/>
                    <a:pt x="26" y="328"/>
                  </a:cubicBezTo>
                  <a:cubicBezTo>
                    <a:pt x="24" y="340"/>
                    <a:pt x="24" y="340"/>
                    <a:pt x="24" y="340"/>
                  </a:cubicBezTo>
                  <a:cubicBezTo>
                    <a:pt x="22" y="350"/>
                    <a:pt x="25" y="352"/>
                    <a:pt x="32" y="356"/>
                  </a:cubicBezTo>
                  <a:cubicBezTo>
                    <a:pt x="37" y="360"/>
                    <a:pt x="44" y="365"/>
                    <a:pt x="49" y="376"/>
                  </a:cubicBezTo>
                  <a:cubicBezTo>
                    <a:pt x="61" y="401"/>
                    <a:pt x="58" y="502"/>
                    <a:pt x="57" y="522"/>
                  </a:cubicBezTo>
                  <a:cubicBezTo>
                    <a:pt x="57" y="537"/>
                    <a:pt x="55" y="567"/>
                    <a:pt x="51" y="594"/>
                  </a:cubicBezTo>
                  <a:cubicBezTo>
                    <a:pt x="454" y="577"/>
                    <a:pt x="454" y="577"/>
                    <a:pt x="454" y="577"/>
                  </a:cubicBezTo>
                  <a:cubicBezTo>
                    <a:pt x="454" y="567"/>
                    <a:pt x="454" y="556"/>
                    <a:pt x="452" y="552"/>
                  </a:cubicBezTo>
                  <a:cubicBezTo>
                    <a:pt x="450" y="549"/>
                    <a:pt x="441" y="542"/>
                    <a:pt x="432" y="535"/>
                  </a:cubicBezTo>
                  <a:cubicBezTo>
                    <a:pt x="414" y="521"/>
                    <a:pt x="402" y="511"/>
                    <a:pt x="400" y="503"/>
                  </a:cubicBezTo>
                  <a:cubicBezTo>
                    <a:pt x="399" y="492"/>
                    <a:pt x="393" y="485"/>
                    <a:pt x="382" y="481"/>
                  </a:cubicBezTo>
                  <a:cubicBezTo>
                    <a:pt x="378" y="480"/>
                    <a:pt x="374" y="480"/>
                    <a:pt x="370" y="479"/>
                  </a:cubicBezTo>
                  <a:cubicBezTo>
                    <a:pt x="356" y="477"/>
                    <a:pt x="339" y="475"/>
                    <a:pt x="333" y="457"/>
                  </a:cubicBezTo>
                  <a:cubicBezTo>
                    <a:pt x="325" y="435"/>
                    <a:pt x="325" y="415"/>
                    <a:pt x="325" y="400"/>
                  </a:cubicBezTo>
                  <a:cubicBezTo>
                    <a:pt x="325" y="394"/>
                    <a:pt x="323" y="387"/>
                    <a:pt x="321" y="379"/>
                  </a:cubicBezTo>
                  <a:cubicBezTo>
                    <a:pt x="317" y="369"/>
                    <a:pt x="314" y="359"/>
                    <a:pt x="314" y="349"/>
                  </a:cubicBezTo>
                  <a:cubicBezTo>
                    <a:pt x="315" y="334"/>
                    <a:pt x="319" y="329"/>
                    <a:pt x="325" y="321"/>
                  </a:cubicBezTo>
                  <a:cubicBezTo>
                    <a:pt x="327" y="318"/>
                    <a:pt x="329" y="316"/>
                    <a:pt x="331" y="313"/>
                  </a:cubicBezTo>
                  <a:cubicBezTo>
                    <a:pt x="333" y="309"/>
                    <a:pt x="336" y="306"/>
                    <a:pt x="338" y="303"/>
                  </a:cubicBezTo>
                  <a:cubicBezTo>
                    <a:pt x="345" y="294"/>
                    <a:pt x="350" y="288"/>
                    <a:pt x="350" y="279"/>
                  </a:cubicBezTo>
                  <a:cubicBezTo>
                    <a:pt x="350" y="277"/>
                    <a:pt x="349" y="274"/>
                    <a:pt x="349" y="272"/>
                  </a:cubicBezTo>
                  <a:cubicBezTo>
                    <a:pt x="349" y="260"/>
                    <a:pt x="349" y="248"/>
                    <a:pt x="356" y="241"/>
                  </a:cubicBezTo>
                  <a:cubicBezTo>
                    <a:pt x="362" y="235"/>
                    <a:pt x="376" y="225"/>
                    <a:pt x="382" y="220"/>
                  </a:cubicBezTo>
                  <a:cubicBezTo>
                    <a:pt x="382" y="219"/>
                    <a:pt x="382" y="218"/>
                    <a:pt x="382" y="217"/>
                  </a:cubicBezTo>
                  <a:cubicBezTo>
                    <a:pt x="381" y="204"/>
                    <a:pt x="393" y="188"/>
                    <a:pt x="400" y="179"/>
                  </a:cubicBezTo>
                  <a:cubicBezTo>
                    <a:pt x="402" y="178"/>
                    <a:pt x="403" y="174"/>
                    <a:pt x="405" y="170"/>
                  </a:cubicBezTo>
                  <a:cubicBezTo>
                    <a:pt x="408" y="159"/>
                    <a:pt x="414" y="143"/>
                    <a:pt x="433" y="137"/>
                  </a:cubicBezTo>
                  <a:cubicBezTo>
                    <a:pt x="446" y="132"/>
                    <a:pt x="457" y="126"/>
                    <a:pt x="466" y="120"/>
                  </a:cubicBezTo>
                  <a:cubicBezTo>
                    <a:pt x="473" y="116"/>
                    <a:pt x="479" y="112"/>
                    <a:pt x="486" y="109"/>
                  </a:cubicBezTo>
                  <a:cubicBezTo>
                    <a:pt x="491" y="107"/>
                    <a:pt x="491" y="107"/>
                    <a:pt x="491" y="107"/>
                  </a:cubicBezTo>
                  <a:cubicBezTo>
                    <a:pt x="499" y="104"/>
                    <a:pt x="512" y="100"/>
                    <a:pt x="513" y="96"/>
                  </a:cubicBezTo>
                  <a:cubicBezTo>
                    <a:pt x="513" y="96"/>
                    <a:pt x="513" y="96"/>
                    <a:pt x="513" y="96"/>
                  </a:cubicBezTo>
                  <a:cubicBezTo>
                    <a:pt x="510" y="87"/>
                    <a:pt x="505" y="80"/>
                    <a:pt x="500" y="77"/>
                  </a:cubicBezTo>
                  <a:cubicBezTo>
                    <a:pt x="496" y="75"/>
                    <a:pt x="461" y="70"/>
                    <a:pt x="451" y="75"/>
                  </a:cubicBezTo>
                  <a:cubicBezTo>
                    <a:pt x="439" y="81"/>
                    <a:pt x="389" y="80"/>
                    <a:pt x="350" y="60"/>
                  </a:cubicBezTo>
                  <a:cubicBezTo>
                    <a:pt x="312" y="40"/>
                    <a:pt x="271" y="35"/>
                    <a:pt x="252" y="35"/>
                  </a:cubicBezTo>
                  <a:cubicBezTo>
                    <a:pt x="249" y="36"/>
                    <a:pt x="245" y="36"/>
                    <a:pt x="241" y="36"/>
                  </a:cubicBezTo>
                  <a:cubicBezTo>
                    <a:pt x="226" y="38"/>
                    <a:pt x="206" y="40"/>
                    <a:pt x="177" y="29"/>
                  </a:cubicBezTo>
                  <a:cubicBezTo>
                    <a:pt x="158" y="21"/>
                    <a:pt x="158" y="21"/>
                    <a:pt x="158" y="21"/>
                  </a:cubicBezTo>
                  <a:cubicBezTo>
                    <a:pt x="130" y="10"/>
                    <a:pt x="105" y="0"/>
                    <a:pt x="88" y="2"/>
                  </a:cubicBezTo>
                  <a:cubicBezTo>
                    <a:pt x="72" y="4"/>
                    <a:pt x="46" y="2"/>
                    <a:pt x="28" y="1"/>
                  </a:cubicBezTo>
                  <a:cubicBezTo>
                    <a:pt x="21" y="1"/>
                    <a:pt x="16" y="0"/>
                    <a:pt x="14" y="0"/>
                  </a:cubicBezTo>
                  <a:cubicBezTo>
                    <a:pt x="0" y="0"/>
                    <a:pt x="0" y="0"/>
                    <a:pt x="0" y="0"/>
                  </a:cubicBezTo>
                  <a:cubicBezTo>
                    <a:pt x="6" y="20"/>
                    <a:pt x="5" y="47"/>
                    <a:pt x="4" y="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9151" fontAlgn="auto">
                <a:spcBef>
                  <a:spcPts val="0"/>
                </a:spcBef>
                <a:spcAft>
                  <a:spcPts val="0"/>
                </a:spcAft>
              </a:pPr>
              <a:endParaRPr kumimoji="0" lang="en-US" sz="2417">
                <a:solidFill>
                  <a:prstClr val="black"/>
                </a:solidFill>
                <a:latin typeface="Century Gothic" panose="020F0302020204030204"/>
                <a:ea typeface="+mn-ea"/>
              </a:endParaRPr>
            </a:p>
          </p:txBody>
        </p:sp>
        <p:sp>
          <p:nvSpPr>
            <p:cNvPr id="114" name="Freeform 16">
              <a:extLst>
                <a:ext uri="{FF2B5EF4-FFF2-40B4-BE49-F238E27FC236}">
                  <a16:creationId xmlns:a16="http://schemas.microsoft.com/office/drawing/2014/main" id="{3C37E3EA-625D-48F5-8C44-268ECA4E46E4}"/>
                </a:ext>
              </a:extLst>
            </p:cNvPr>
            <p:cNvSpPr>
              <a:spLocks/>
            </p:cNvSpPr>
            <p:nvPr/>
          </p:nvSpPr>
          <p:spPr bwMode="auto">
            <a:xfrm>
              <a:off x="6701972" y="3443532"/>
              <a:ext cx="1103313" cy="962025"/>
            </a:xfrm>
            <a:custGeom>
              <a:avLst/>
              <a:gdLst>
                <a:gd name="T0" fmla="*/ 448 w 554"/>
                <a:gd name="T1" fmla="*/ 212 h 483"/>
                <a:gd name="T2" fmla="*/ 453 w 554"/>
                <a:gd name="T3" fmla="*/ 194 h 483"/>
                <a:gd name="T4" fmla="*/ 432 w 554"/>
                <a:gd name="T5" fmla="*/ 175 h 483"/>
                <a:gd name="T6" fmla="*/ 406 w 554"/>
                <a:gd name="T7" fmla="*/ 150 h 483"/>
                <a:gd name="T8" fmla="*/ 405 w 554"/>
                <a:gd name="T9" fmla="*/ 148 h 483"/>
                <a:gd name="T10" fmla="*/ 388 w 554"/>
                <a:gd name="T11" fmla="*/ 129 h 483"/>
                <a:gd name="T12" fmla="*/ 355 w 554"/>
                <a:gd name="T13" fmla="*/ 93 h 483"/>
                <a:gd name="T14" fmla="*/ 342 w 554"/>
                <a:gd name="T15" fmla="*/ 27 h 483"/>
                <a:gd name="T16" fmla="*/ 343 w 554"/>
                <a:gd name="T17" fmla="*/ 13 h 483"/>
                <a:gd name="T18" fmla="*/ 233 w 554"/>
                <a:gd name="T19" fmla="*/ 6 h 483"/>
                <a:gd name="T20" fmla="*/ 0 w 554"/>
                <a:gd name="T21" fmla="*/ 16 h 483"/>
                <a:gd name="T22" fmla="*/ 4 w 554"/>
                <a:gd name="T23" fmla="*/ 25 h 483"/>
                <a:gd name="T24" fmla="*/ 30 w 554"/>
                <a:gd name="T25" fmla="*/ 60 h 483"/>
                <a:gd name="T26" fmla="*/ 61 w 554"/>
                <a:gd name="T27" fmla="*/ 100 h 483"/>
                <a:gd name="T28" fmla="*/ 59 w 554"/>
                <a:gd name="T29" fmla="*/ 120 h 483"/>
                <a:gd name="T30" fmla="*/ 55 w 554"/>
                <a:gd name="T31" fmla="*/ 126 h 483"/>
                <a:gd name="T32" fmla="*/ 80 w 554"/>
                <a:gd name="T33" fmla="*/ 160 h 483"/>
                <a:gd name="T34" fmla="*/ 89 w 554"/>
                <a:gd name="T35" fmla="*/ 202 h 483"/>
                <a:gd name="T36" fmla="*/ 87 w 554"/>
                <a:gd name="T37" fmla="*/ 254 h 483"/>
                <a:gd name="T38" fmla="*/ 85 w 554"/>
                <a:gd name="T39" fmla="*/ 325 h 483"/>
                <a:gd name="T40" fmla="*/ 92 w 554"/>
                <a:gd name="T41" fmla="*/ 447 h 483"/>
                <a:gd name="T42" fmla="*/ 202 w 554"/>
                <a:gd name="T43" fmla="*/ 443 h 483"/>
                <a:gd name="T44" fmla="*/ 476 w 554"/>
                <a:gd name="T45" fmla="*/ 435 h 483"/>
                <a:gd name="T46" fmla="*/ 476 w 554"/>
                <a:gd name="T47" fmla="*/ 435 h 483"/>
                <a:gd name="T48" fmla="*/ 477 w 554"/>
                <a:gd name="T49" fmla="*/ 435 h 483"/>
                <a:gd name="T50" fmla="*/ 480 w 554"/>
                <a:gd name="T51" fmla="*/ 437 h 483"/>
                <a:gd name="T52" fmla="*/ 478 w 554"/>
                <a:gd name="T53" fmla="*/ 466 h 483"/>
                <a:gd name="T54" fmla="*/ 475 w 554"/>
                <a:gd name="T55" fmla="*/ 482 h 483"/>
                <a:gd name="T56" fmla="*/ 510 w 554"/>
                <a:gd name="T57" fmla="*/ 482 h 483"/>
                <a:gd name="T58" fmla="*/ 515 w 554"/>
                <a:gd name="T59" fmla="*/ 482 h 483"/>
                <a:gd name="T60" fmla="*/ 515 w 554"/>
                <a:gd name="T61" fmla="*/ 476 h 483"/>
                <a:gd name="T62" fmla="*/ 521 w 554"/>
                <a:gd name="T63" fmla="*/ 434 h 483"/>
                <a:gd name="T64" fmla="*/ 546 w 554"/>
                <a:gd name="T65" fmla="*/ 420 h 483"/>
                <a:gd name="T66" fmla="*/ 554 w 554"/>
                <a:gd name="T67" fmla="*/ 375 h 483"/>
                <a:gd name="T68" fmla="*/ 527 w 554"/>
                <a:gd name="T69" fmla="*/ 358 h 483"/>
                <a:gd name="T70" fmla="*/ 522 w 554"/>
                <a:gd name="T71" fmla="*/ 332 h 483"/>
                <a:gd name="T72" fmla="*/ 516 w 554"/>
                <a:gd name="T73" fmla="*/ 301 h 483"/>
                <a:gd name="T74" fmla="*/ 474 w 554"/>
                <a:gd name="T75" fmla="*/ 275 h 483"/>
                <a:gd name="T76" fmla="*/ 442 w 554"/>
                <a:gd name="T77" fmla="*/ 235 h 483"/>
                <a:gd name="T78" fmla="*/ 448 w 554"/>
                <a:gd name="T79" fmla="*/ 212 h 4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554" h="483">
                  <a:moveTo>
                    <a:pt x="448" y="212"/>
                  </a:moveTo>
                  <a:cubicBezTo>
                    <a:pt x="450" y="206"/>
                    <a:pt x="453" y="200"/>
                    <a:pt x="453" y="194"/>
                  </a:cubicBezTo>
                  <a:cubicBezTo>
                    <a:pt x="453" y="184"/>
                    <a:pt x="448" y="180"/>
                    <a:pt x="432" y="175"/>
                  </a:cubicBezTo>
                  <a:cubicBezTo>
                    <a:pt x="418" y="172"/>
                    <a:pt x="411" y="160"/>
                    <a:pt x="406" y="150"/>
                  </a:cubicBezTo>
                  <a:cubicBezTo>
                    <a:pt x="405" y="148"/>
                    <a:pt x="405" y="148"/>
                    <a:pt x="405" y="148"/>
                  </a:cubicBezTo>
                  <a:cubicBezTo>
                    <a:pt x="403" y="144"/>
                    <a:pt x="395" y="137"/>
                    <a:pt x="388" y="129"/>
                  </a:cubicBezTo>
                  <a:cubicBezTo>
                    <a:pt x="375" y="118"/>
                    <a:pt x="361" y="104"/>
                    <a:pt x="355" y="93"/>
                  </a:cubicBezTo>
                  <a:cubicBezTo>
                    <a:pt x="345" y="73"/>
                    <a:pt x="341" y="44"/>
                    <a:pt x="342" y="27"/>
                  </a:cubicBezTo>
                  <a:cubicBezTo>
                    <a:pt x="342" y="23"/>
                    <a:pt x="342" y="18"/>
                    <a:pt x="343" y="13"/>
                  </a:cubicBezTo>
                  <a:cubicBezTo>
                    <a:pt x="280" y="0"/>
                    <a:pt x="234" y="6"/>
                    <a:pt x="233" y="6"/>
                  </a:cubicBezTo>
                  <a:cubicBezTo>
                    <a:pt x="0" y="16"/>
                    <a:pt x="0" y="16"/>
                    <a:pt x="0" y="16"/>
                  </a:cubicBezTo>
                  <a:cubicBezTo>
                    <a:pt x="1" y="19"/>
                    <a:pt x="2" y="22"/>
                    <a:pt x="4" y="25"/>
                  </a:cubicBezTo>
                  <a:cubicBezTo>
                    <a:pt x="7" y="31"/>
                    <a:pt x="19" y="46"/>
                    <a:pt x="30" y="60"/>
                  </a:cubicBezTo>
                  <a:cubicBezTo>
                    <a:pt x="43" y="76"/>
                    <a:pt x="57" y="92"/>
                    <a:pt x="61" y="100"/>
                  </a:cubicBezTo>
                  <a:cubicBezTo>
                    <a:pt x="67" y="111"/>
                    <a:pt x="63" y="116"/>
                    <a:pt x="59" y="120"/>
                  </a:cubicBezTo>
                  <a:cubicBezTo>
                    <a:pt x="56" y="122"/>
                    <a:pt x="55" y="123"/>
                    <a:pt x="55" y="126"/>
                  </a:cubicBezTo>
                  <a:cubicBezTo>
                    <a:pt x="55" y="134"/>
                    <a:pt x="64" y="146"/>
                    <a:pt x="80" y="160"/>
                  </a:cubicBezTo>
                  <a:cubicBezTo>
                    <a:pt x="94" y="172"/>
                    <a:pt x="92" y="185"/>
                    <a:pt x="89" y="202"/>
                  </a:cubicBezTo>
                  <a:cubicBezTo>
                    <a:pt x="88" y="211"/>
                    <a:pt x="87" y="229"/>
                    <a:pt x="87" y="254"/>
                  </a:cubicBezTo>
                  <a:cubicBezTo>
                    <a:pt x="86" y="273"/>
                    <a:pt x="86" y="297"/>
                    <a:pt x="85" y="325"/>
                  </a:cubicBezTo>
                  <a:cubicBezTo>
                    <a:pt x="82" y="380"/>
                    <a:pt x="90" y="433"/>
                    <a:pt x="92" y="447"/>
                  </a:cubicBezTo>
                  <a:cubicBezTo>
                    <a:pt x="202" y="443"/>
                    <a:pt x="202" y="443"/>
                    <a:pt x="202" y="443"/>
                  </a:cubicBezTo>
                  <a:cubicBezTo>
                    <a:pt x="292" y="439"/>
                    <a:pt x="386" y="436"/>
                    <a:pt x="476" y="435"/>
                  </a:cubicBezTo>
                  <a:cubicBezTo>
                    <a:pt x="476" y="435"/>
                    <a:pt x="476" y="435"/>
                    <a:pt x="476" y="435"/>
                  </a:cubicBezTo>
                  <a:cubicBezTo>
                    <a:pt x="477" y="435"/>
                    <a:pt x="477" y="435"/>
                    <a:pt x="477" y="435"/>
                  </a:cubicBezTo>
                  <a:cubicBezTo>
                    <a:pt x="478" y="435"/>
                    <a:pt x="479" y="436"/>
                    <a:pt x="480" y="437"/>
                  </a:cubicBezTo>
                  <a:cubicBezTo>
                    <a:pt x="482" y="440"/>
                    <a:pt x="481" y="446"/>
                    <a:pt x="478" y="466"/>
                  </a:cubicBezTo>
                  <a:cubicBezTo>
                    <a:pt x="477" y="472"/>
                    <a:pt x="475" y="478"/>
                    <a:pt x="475" y="482"/>
                  </a:cubicBezTo>
                  <a:cubicBezTo>
                    <a:pt x="486" y="483"/>
                    <a:pt x="498" y="482"/>
                    <a:pt x="510" y="482"/>
                  </a:cubicBezTo>
                  <a:cubicBezTo>
                    <a:pt x="515" y="482"/>
                    <a:pt x="515" y="482"/>
                    <a:pt x="515" y="482"/>
                  </a:cubicBezTo>
                  <a:cubicBezTo>
                    <a:pt x="515" y="476"/>
                    <a:pt x="515" y="476"/>
                    <a:pt x="515" y="476"/>
                  </a:cubicBezTo>
                  <a:cubicBezTo>
                    <a:pt x="516" y="462"/>
                    <a:pt x="517" y="448"/>
                    <a:pt x="521" y="434"/>
                  </a:cubicBezTo>
                  <a:cubicBezTo>
                    <a:pt x="522" y="428"/>
                    <a:pt x="535" y="422"/>
                    <a:pt x="546" y="420"/>
                  </a:cubicBezTo>
                  <a:cubicBezTo>
                    <a:pt x="548" y="410"/>
                    <a:pt x="551" y="390"/>
                    <a:pt x="554" y="375"/>
                  </a:cubicBezTo>
                  <a:cubicBezTo>
                    <a:pt x="544" y="375"/>
                    <a:pt x="530" y="372"/>
                    <a:pt x="527" y="358"/>
                  </a:cubicBezTo>
                  <a:cubicBezTo>
                    <a:pt x="525" y="351"/>
                    <a:pt x="523" y="341"/>
                    <a:pt x="522" y="332"/>
                  </a:cubicBezTo>
                  <a:cubicBezTo>
                    <a:pt x="521" y="320"/>
                    <a:pt x="519" y="306"/>
                    <a:pt x="516" y="301"/>
                  </a:cubicBezTo>
                  <a:cubicBezTo>
                    <a:pt x="510" y="292"/>
                    <a:pt x="488" y="281"/>
                    <a:pt x="474" y="275"/>
                  </a:cubicBezTo>
                  <a:cubicBezTo>
                    <a:pt x="453" y="265"/>
                    <a:pt x="442" y="251"/>
                    <a:pt x="442" y="235"/>
                  </a:cubicBezTo>
                  <a:cubicBezTo>
                    <a:pt x="443" y="226"/>
                    <a:pt x="446" y="219"/>
                    <a:pt x="448" y="2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9151" fontAlgn="auto">
                <a:spcBef>
                  <a:spcPts val="0"/>
                </a:spcBef>
                <a:spcAft>
                  <a:spcPts val="0"/>
                </a:spcAft>
              </a:pPr>
              <a:endParaRPr kumimoji="0" lang="en-US" sz="2417">
                <a:solidFill>
                  <a:prstClr val="black"/>
                </a:solidFill>
                <a:latin typeface="Century Gothic" panose="020F0302020204030204"/>
                <a:ea typeface="+mn-ea"/>
              </a:endParaRPr>
            </a:p>
          </p:txBody>
        </p:sp>
        <p:sp>
          <p:nvSpPr>
            <p:cNvPr id="115" name="Freeform 17">
              <a:extLst>
                <a:ext uri="{FF2B5EF4-FFF2-40B4-BE49-F238E27FC236}">
                  <a16:creationId xmlns:a16="http://schemas.microsoft.com/office/drawing/2014/main" id="{0E8432C2-C464-4B25-B204-D5BE8EFF2792}"/>
                </a:ext>
              </a:extLst>
            </p:cNvPr>
            <p:cNvSpPr>
              <a:spLocks/>
            </p:cNvSpPr>
            <p:nvPr/>
          </p:nvSpPr>
          <p:spPr bwMode="auto">
            <a:xfrm>
              <a:off x="7991022" y="3073644"/>
              <a:ext cx="481013" cy="890588"/>
            </a:xfrm>
            <a:custGeom>
              <a:avLst/>
              <a:gdLst>
                <a:gd name="T0" fmla="*/ 9 w 242"/>
                <a:gd name="T1" fmla="*/ 160 h 447"/>
                <a:gd name="T2" fmla="*/ 19 w 242"/>
                <a:gd name="T3" fmla="*/ 254 h 447"/>
                <a:gd name="T4" fmla="*/ 19 w 242"/>
                <a:gd name="T5" fmla="*/ 254 h 447"/>
                <a:gd name="T6" fmla="*/ 19 w 242"/>
                <a:gd name="T7" fmla="*/ 255 h 447"/>
                <a:gd name="T8" fmla="*/ 15 w 242"/>
                <a:gd name="T9" fmla="*/ 307 h 447"/>
                <a:gd name="T10" fmla="*/ 21 w 242"/>
                <a:gd name="T11" fmla="*/ 325 h 447"/>
                <a:gd name="T12" fmla="*/ 26 w 242"/>
                <a:gd name="T13" fmla="*/ 341 h 447"/>
                <a:gd name="T14" fmla="*/ 10 w 242"/>
                <a:gd name="T15" fmla="*/ 398 h 447"/>
                <a:gd name="T16" fmla="*/ 0 w 242"/>
                <a:gd name="T17" fmla="*/ 446 h 447"/>
                <a:gd name="T18" fmla="*/ 27 w 242"/>
                <a:gd name="T19" fmla="*/ 444 h 447"/>
                <a:gd name="T20" fmla="*/ 63 w 242"/>
                <a:gd name="T21" fmla="*/ 439 h 447"/>
                <a:gd name="T22" fmla="*/ 80 w 242"/>
                <a:gd name="T23" fmla="*/ 439 h 447"/>
                <a:gd name="T24" fmla="*/ 107 w 242"/>
                <a:gd name="T25" fmla="*/ 430 h 447"/>
                <a:gd name="T26" fmla="*/ 119 w 242"/>
                <a:gd name="T27" fmla="*/ 423 h 447"/>
                <a:gd name="T28" fmla="*/ 129 w 242"/>
                <a:gd name="T29" fmla="*/ 415 h 447"/>
                <a:gd name="T30" fmla="*/ 136 w 242"/>
                <a:gd name="T31" fmla="*/ 408 h 447"/>
                <a:gd name="T32" fmla="*/ 159 w 242"/>
                <a:gd name="T33" fmla="*/ 407 h 447"/>
                <a:gd name="T34" fmla="*/ 166 w 242"/>
                <a:gd name="T35" fmla="*/ 408 h 447"/>
                <a:gd name="T36" fmla="*/ 181 w 242"/>
                <a:gd name="T37" fmla="*/ 387 h 447"/>
                <a:gd name="T38" fmla="*/ 186 w 242"/>
                <a:gd name="T39" fmla="*/ 373 h 447"/>
                <a:gd name="T40" fmla="*/ 203 w 242"/>
                <a:gd name="T41" fmla="*/ 337 h 447"/>
                <a:gd name="T42" fmla="*/ 224 w 242"/>
                <a:gd name="T43" fmla="*/ 325 h 447"/>
                <a:gd name="T44" fmla="*/ 231 w 242"/>
                <a:gd name="T45" fmla="*/ 322 h 447"/>
                <a:gd name="T46" fmla="*/ 241 w 242"/>
                <a:gd name="T47" fmla="*/ 278 h 447"/>
                <a:gd name="T48" fmla="*/ 242 w 242"/>
                <a:gd name="T49" fmla="*/ 232 h 447"/>
                <a:gd name="T50" fmla="*/ 230 w 242"/>
                <a:gd name="T51" fmla="*/ 202 h 447"/>
                <a:gd name="T52" fmla="*/ 228 w 242"/>
                <a:gd name="T53" fmla="*/ 167 h 447"/>
                <a:gd name="T54" fmla="*/ 229 w 242"/>
                <a:gd name="T55" fmla="*/ 156 h 447"/>
                <a:gd name="T56" fmla="*/ 217 w 242"/>
                <a:gd name="T57" fmla="*/ 92 h 447"/>
                <a:gd name="T58" fmla="*/ 210 w 242"/>
                <a:gd name="T59" fmla="*/ 39 h 447"/>
                <a:gd name="T60" fmla="*/ 214 w 242"/>
                <a:gd name="T61" fmla="*/ 0 h 447"/>
                <a:gd name="T62" fmla="*/ 136 w 242"/>
                <a:gd name="T63" fmla="*/ 10 h 447"/>
                <a:gd name="T64" fmla="*/ 57 w 242"/>
                <a:gd name="T65" fmla="*/ 10 h 447"/>
                <a:gd name="T66" fmla="*/ 35 w 242"/>
                <a:gd name="T67" fmla="*/ 33 h 447"/>
                <a:gd name="T68" fmla="*/ 11 w 242"/>
                <a:gd name="T69" fmla="*/ 30 h 447"/>
                <a:gd name="T70" fmla="*/ 3 w 242"/>
                <a:gd name="T71" fmla="*/ 45 h 447"/>
                <a:gd name="T72" fmla="*/ 9 w 242"/>
                <a:gd name="T73" fmla="*/ 160 h 4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42" h="447">
                  <a:moveTo>
                    <a:pt x="9" y="160"/>
                  </a:moveTo>
                  <a:cubicBezTo>
                    <a:pt x="19" y="254"/>
                    <a:pt x="19" y="254"/>
                    <a:pt x="19" y="254"/>
                  </a:cubicBezTo>
                  <a:cubicBezTo>
                    <a:pt x="19" y="254"/>
                    <a:pt x="19" y="254"/>
                    <a:pt x="19" y="254"/>
                  </a:cubicBezTo>
                  <a:cubicBezTo>
                    <a:pt x="19" y="255"/>
                    <a:pt x="19" y="255"/>
                    <a:pt x="19" y="255"/>
                  </a:cubicBezTo>
                  <a:cubicBezTo>
                    <a:pt x="16" y="265"/>
                    <a:pt x="11" y="295"/>
                    <a:pt x="15" y="307"/>
                  </a:cubicBezTo>
                  <a:cubicBezTo>
                    <a:pt x="17" y="314"/>
                    <a:pt x="19" y="320"/>
                    <a:pt x="21" y="325"/>
                  </a:cubicBezTo>
                  <a:cubicBezTo>
                    <a:pt x="24" y="331"/>
                    <a:pt x="26" y="336"/>
                    <a:pt x="26" y="341"/>
                  </a:cubicBezTo>
                  <a:cubicBezTo>
                    <a:pt x="26" y="349"/>
                    <a:pt x="17" y="386"/>
                    <a:pt x="10" y="398"/>
                  </a:cubicBezTo>
                  <a:cubicBezTo>
                    <a:pt x="5" y="407"/>
                    <a:pt x="1" y="432"/>
                    <a:pt x="0" y="446"/>
                  </a:cubicBezTo>
                  <a:cubicBezTo>
                    <a:pt x="7" y="446"/>
                    <a:pt x="20" y="447"/>
                    <a:pt x="27" y="444"/>
                  </a:cubicBezTo>
                  <a:cubicBezTo>
                    <a:pt x="35" y="439"/>
                    <a:pt x="48" y="439"/>
                    <a:pt x="63" y="439"/>
                  </a:cubicBezTo>
                  <a:cubicBezTo>
                    <a:pt x="69" y="439"/>
                    <a:pt x="74" y="439"/>
                    <a:pt x="80" y="439"/>
                  </a:cubicBezTo>
                  <a:cubicBezTo>
                    <a:pt x="94" y="438"/>
                    <a:pt x="100" y="434"/>
                    <a:pt x="107" y="430"/>
                  </a:cubicBezTo>
                  <a:cubicBezTo>
                    <a:pt x="111" y="428"/>
                    <a:pt x="114" y="425"/>
                    <a:pt x="119" y="423"/>
                  </a:cubicBezTo>
                  <a:cubicBezTo>
                    <a:pt x="127" y="420"/>
                    <a:pt x="128" y="418"/>
                    <a:pt x="129" y="415"/>
                  </a:cubicBezTo>
                  <a:cubicBezTo>
                    <a:pt x="131" y="413"/>
                    <a:pt x="132" y="411"/>
                    <a:pt x="136" y="408"/>
                  </a:cubicBezTo>
                  <a:cubicBezTo>
                    <a:pt x="144" y="403"/>
                    <a:pt x="152" y="405"/>
                    <a:pt x="159" y="407"/>
                  </a:cubicBezTo>
                  <a:cubicBezTo>
                    <a:pt x="161" y="407"/>
                    <a:pt x="164" y="408"/>
                    <a:pt x="166" y="408"/>
                  </a:cubicBezTo>
                  <a:cubicBezTo>
                    <a:pt x="171" y="409"/>
                    <a:pt x="178" y="394"/>
                    <a:pt x="181" y="387"/>
                  </a:cubicBezTo>
                  <a:cubicBezTo>
                    <a:pt x="182" y="384"/>
                    <a:pt x="184" y="379"/>
                    <a:pt x="186" y="373"/>
                  </a:cubicBezTo>
                  <a:cubicBezTo>
                    <a:pt x="191" y="361"/>
                    <a:pt x="197" y="345"/>
                    <a:pt x="203" y="337"/>
                  </a:cubicBezTo>
                  <a:cubicBezTo>
                    <a:pt x="209" y="329"/>
                    <a:pt x="217" y="326"/>
                    <a:pt x="224" y="325"/>
                  </a:cubicBezTo>
                  <a:cubicBezTo>
                    <a:pt x="227" y="324"/>
                    <a:pt x="230" y="323"/>
                    <a:pt x="231" y="322"/>
                  </a:cubicBezTo>
                  <a:cubicBezTo>
                    <a:pt x="234" y="319"/>
                    <a:pt x="238" y="297"/>
                    <a:pt x="241" y="278"/>
                  </a:cubicBezTo>
                  <a:cubicBezTo>
                    <a:pt x="242" y="232"/>
                    <a:pt x="242" y="232"/>
                    <a:pt x="242" y="232"/>
                  </a:cubicBezTo>
                  <a:cubicBezTo>
                    <a:pt x="240" y="228"/>
                    <a:pt x="235" y="212"/>
                    <a:pt x="230" y="202"/>
                  </a:cubicBezTo>
                  <a:cubicBezTo>
                    <a:pt x="226" y="193"/>
                    <a:pt x="227" y="179"/>
                    <a:pt x="228" y="167"/>
                  </a:cubicBezTo>
                  <a:cubicBezTo>
                    <a:pt x="228" y="163"/>
                    <a:pt x="229" y="159"/>
                    <a:pt x="229" y="156"/>
                  </a:cubicBezTo>
                  <a:cubicBezTo>
                    <a:pt x="229" y="146"/>
                    <a:pt x="220" y="106"/>
                    <a:pt x="217" y="92"/>
                  </a:cubicBezTo>
                  <a:cubicBezTo>
                    <a:pt x="213" y="77"/>
                    <a:pt x="210" y="49"/>
                    <a:pt x="210" y="39"/>
                  </a:cubicBezTo>
                  <a:cubicBezTo>
                    <a:pt x="210" y="31"/>
                    <a:pt x="213" y="10"/>
                    <a:pt x="214" y="0"/>
                  </a:cubicBezTo>
                  <a:cubicBezTo>
                    <a:pt x="200" y="1"/>
                    <a:pt x="157" y="5"/>
                    <a:pt x="136" y="10"/>
                  </a:cubicBezTo>
                  <a:cubicBezTo>
                    <a:pt x="112" y="16"/>
                    <a:pt x="69" y="11"/>
                    <a:pt x="57" y="10"/>
                  </a:cubicBezTo>
                  <a:cubicBezTo>
                    <a:pt x="51" y="21"/>
                    <a:pt x="43" y="31"/>
                    <a:pt x="35" y="33"/>
                  </a:cubicBezTo>
                  <a:cubicBezTo>
                    <a:pt x="26" y="34"/>
                    <a:pt x="18" y="33"/>
                    <a:pt x="11" y="30"/>
                  </a:cubicBezTo>
                  <a:cubicBezTo>
                    <a:pt x="8" y="32"/>
                    <a:pt x="3" y="38"/>
                    <a:pt x="3" y="45"/>
                  </a:cubicBezTo>
                  <a:cubicBezTo>
                    <a:pt x="2" y="55"/>
                    <a:pt x="7" y="125"/>
                    <a:pt x="9" y="1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9151" fontAlgn="auto">
                <a:spcBef>
                  <a:spcPts val="0"/>
                </a:spcBef>
                <a:spcAft>
                  <a:spcPts val="0"/>
                </a:spcAft>
              </a:pPr>
              <a:endParaRPr kumimoji="0" lang="en-US" sz="2417">
                <a:solidFill>
                  <a:prstClr val="black"/>
                </a:solidFill>
                <a:latin typeface="Century Gothic" panose="020F0302020204030204"/>
                <a:ea typeface="+mn-ea"/>
              </a:endParaRPr>
            </a:p>
          </p:txBody>
        </p:sp>
        <p:sp>
          <p:nvSpPr>
            <p:cNvPr id="117" name="Freeform 19">
              <a:extLst>
                <a:ext uri="{FF2B5EF4-FFF2-40B4-BE49-F238E27FC236}">
                  <a16:creationId xmlns:a16="http://schemas.microsoft.com/office/drawing/2014/main" id="{6D87B641-C793-4E78-A106-9CD8E9239583}"/>
                </a:ext>
              </a:extLst>
            </p:cNvPr>
            <p:cNvSpPr>
              <a:spLocks/>
            </p:cNvSpPr>
            <p:nvPr/>
          </p:nvSpPr>
          <p:spPr bwMode="auto">
            <a:xfrm>
              <a:off x="9076872" y="2735507"/>
              <a:ext cx="884238" cy="638175"/>
            </a:xfrm>
            <a:custGeom>
              <a:avLst/>
              <a:gdLst>
                <a:gd name="T0" fmla="*/ 431 w 444"/>
                <a:gd name="T1" fmla="*/ 154 h 321"/>
                <a:gd name="T2" fmla="*/ 410 w 444"/>
                <a:gd name="T3" fmla="*/ 120 h 321"/>
                <a:gd name="T4" fmla="*/ 409 w 444"/>
                <a:gd name="T5" fmla="*/ 118 h 321"/>
                <a:gd name="T6" fmla="*/ 409 w 444"/>
                <a:gd name="T7" fmla="*/ 117 h 321"/>
                <a:gd name="T8" fmla="*/ 421 w 444"/>
                <a:gd name="T9" fmla="*/ 50 h 321"/>
                <a:gd name="T10" fmla="*/ 376 w 444"/>
                <a:gd name="T11" fmla="*/ 0 h 321"/>
                <a:gd name="T12" fmla="*/ 269 w 444"/>
                <a:gd name="T13" fmla="*/ 27 h 321"/>
                <a:gd name="T14" fmla="*/ 50 w 444"/>
                <a:gd name="T15" fmla="*/ 77 h 321"/>
                <a:gd name="T16" fmla="*/ 50 w 444"/>
                <a:gd name="T17" fmla="*/ 77 h 321"/>
                <a:gd name="T18" fmla="*/ 50 w 444"/>
                <a:gd name="T19" fmla="*/ 77 h 321"/>
                <a:gd name="T20" fmla="*/ 42 w 444"/>
                <a:gd name="T21" fmla="*/ 41 h 321"/>
                <a:gd name="T22" fmla="*/ 38 w 444"/>
                <a:gd name="T23" fmla="*/ 45 h 321"/>
                <a:gd name="T24" fmla="*/ 18 w 444"/>
                <a:gd name="T25" fmla="*/ 58 h 321"/>
                <a:gd name="T26" fmla="*/ 0 w 444"/>
                <a:gd name="T27" fmla="*/ 69 h 321"/>
                <a:gd name="T28" fmla="*/ 14 w 444"/>
                <a:gd name="T29" fmla="*/ 126 h 321"/>
                <a:gd name="T30" fmla="*/ 31 w 444"/>
                <a:gd name="T31" fmla="*/ 221 h 321"/>
                <a:gd name="T32" fmla="*/ 31 w 444"/>
                <a:gd name="T33" fmla="*/ 221 h 321"/>
                <a:gd name="T34" fmla="*/ 31 w 444"/>
                <a:gd name="T35" fmla="*/ 222 h 321"/>
                <a:gd name="T36" fmla="*/ 28 w 444"/>
                <a:gd name="T37" fmla="*/ 260 h 321"/>
                <a:gd name="T38" fmla="*/ 30 w 444"/>
                <a:gd name="T39" fmla="*/ 282 h 321"/>
                <a:gd name="T40" fmla="*/ 42 w 444"/>
                <a:gd name="T41" fmla="*/ 304 h 321"/>
                <a:gd name="T42" fmla="*/ 58 w 444"/>
                <a:gd name="T43" fmla="*/ 321 h 321"/>
                <a:gd name="T44" fmla="*/ 85 w 444"/>
                <a:gd name="T45" fmla="*/ 312 h 321"/>
                <a:gd name="T46" fmla="*/ 115 w 444"/>
                <a:gd name="T47" fmla="*/ 304 h 321"/>
                <a:gd name="T48" fmla="*/ 154 w 444"/>
                <a:gd name="T49" fmla="*/ 295 h 321"/>
                <a:gd name="T50" fmla="*/ 234 w 444"/>
                <a:gd name="T51" fmla="*/ 283 h 321"/>
                <a:gd name="T52" fmla="*/ 387 w 444"/>
                <a:gd name="T53" fmla="*/ 245 h 321"/>
                <a:gd name="T54" fmla="*/ 400 w 444"/>
                <a:gd name="T55" fmla="*/ 229 h 321"/>
                <a:gd name="T56" fmla="*/ 401 w 444"/>
                <a:gd name="T57" fmla="*/ 228 h 321"/>
                <a:gd name="T58" fmla="*/ 402 w 444"/>
                <a:gd name="T59" fmla="*/ 227 h 321"/>
                <a:gd name="T60" fmla="*/ 411 w 444"/>
                <a:gd name="T61" fmla="*/ 224 h 321"/>
                <a:gd name="T62" fmla="*/ 437 w 444"/>
                <a:gd name="T63" fmla="*/ 201 h 321"/>
                <a:gd name="T64" fmla="*/ 431 w 444"/>
                <a:gd name="T65" fmla="*/ 154 h 3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44" h="321">
                  <a:moveTo>
                    <a:pt x="431" y="154"/>
                  </a:moveTo>
                  <a:cubicBezTo>
                    <a:pt x="423" y="137"/>
                    <a:pt x="410" y="120"/>
                    <a:pt x="410" y="120"/>
                  </a:cubicBezTo>
                  <a:cubicBezTo>
                    <a:pt x="409" y="118"/>
                    <a:pt x="409" y="118"/>
                    <a:pt x="409" y="118"/>
                  </a:cubicBezTo>
                  <a:cubicBezTo>
                    <a:pt x="409" y="117"/>
                    <a:pt x="409" y="117"/>
                    <a:pt x="409" y="117"/>
                  </a:cubicBezTo>
                  <a:cubicBezTo>
                    <a:pt x="421" y="50"/>
                    <a:pt x="421" y="50"/>
                    <a:pt x="421" y="50"/>
                  </a:cubicBezTo>
                  <a:cubicBezTo>
                    <a:pt x="376" y="0"/>
                    <a:pt x="376" y="0"/>
                    <a:pt x="376" y="0"/>
                  </a:cubicBezTo>
                  <a:cubicBezTo>
                    <a:pt x="269" y="27"/>
                    <a:pt x="269" y="27"/>
                    <a:pt x="269" y="27"/>
                  </a:cubicBezTo>
                  <a:cubicBezTo>
                    <a:pt x="76" y="75"/>
                    <a:pt x="54" y="80"/>
                    <a:pt x="50" y="77"/>
                  </a:cubicBezTo>
                  <a:cubicBezTo>
                    <a:pt x="50" y="77"/>
                    <a:pt x="50" y="77"/>
                    <a:pt x="50" y="77"/>
                  </a:cubicBezTo>
                  <a:cubicBezTo>
                    <a:pt x="50" y="77"/>
                    <a:pt x="50" y="77"/>
                    <a:pt x="50" y="77"/>
                  </a:cubicBezTo>
                  <a:cubicBezTo>
                    <a:pt x="47" y="75"/>
                    <a:pt x="46" y="68"/>
                    <a:pt x="42" y="41"/>
                  </a:cubicBezTo>
                  <a:cubicBezTo>
                    <a:pt x="41" y="43"/>
                    <a:pt x="39" y="44"/>
                    <a:pt x="38" y="45"/>
                  </a:cubicBezTo>
                  <a:cubicBezTo>
                    <a:pt x="37" y="46"/>
                    <a:pt x="30" y="51"/>
                    <a:pt x="18" y="58"/>
                  </a:cubicBezTo>
                  <a:cubicBezTo>
                    <a:pt x="13" y="61"/>
                    <a:pt x="6" y="65"/>
                    <a:pt x="0" y="69"/>
                  </a:cubicBezTo>
                  <a:cubicBezTo>
                    <a:pt x="2" y="77"/>
                    <a:pt x="14" y="126"/>
                    <a:pt x="14" y="126"/>
                  </a:cubicBezTo>
                  <a:cubicBezTo>
                    <a:pt x="31" y="221"/>
                    <a:pt x="31" y="221"/>
                    <a:pt x="31" y="221"/>
                  </a:cubicBezTo>
                  <a:cubicBezTo>
                    <a:pt x="31" y="221"/>
                    <a:pt x="31" y="221"/>
                    <a:pt x="31" y="221"/>
                  </a:cubicBezTo>
                  <a:cubicBezTo>
                    <a:pt x="31" y="222"/>
                    <a:pt x="31" y="222"/>
                    <a:pt x="31" y="222"/>
                  </a:cubicBezTo>
                  <a:cubicBezTo>
                    <a:pt x="31" y="227"/>
                    <a:pt x="31" y="252"/>
                    <a:pt x="28" y="260"/>
                  </a:cubicBezTo>
                  <a:cubicBezTo>
                    <a:pt x="25" y="264"/>
                    <a:pt x="27" y="275"/>
                    <a:pt x="30" y="282"/>
                  </a:cubicBezTo>
                  <a:cubicBezTo>
                    <a:pt x="42" y="304"/>
                    <a:pt x="42" y="304"/>
                    <a:pt x="42" y="304"/>
                  </a:cubicBezTo>
                  <a:cubicBezTo>
                    <a:pt x="47" y="310"/>
                    <a:pt x="52" y="316"/>
                    <a:pt x="58" y="321"/>
                  </a:cubicBezTo>
                  <a:cubicBezTo>
                    <a:pt x="62" y="321"/>
                    <a:pt x="75" y="316"/>
                    <a:pt x="85" y="312"/>
                  </a:cubicBezTo>
                  <a:cubicBezTo>
                    <a:pt x="101" y="307"/>
                    <a:pt x="110" y="304"/>
                    <a:pt x="115" y="304"/>
                  </a:cubicBezTo>
                  <a:cubicBezTo>
                    <a:pt x="116" y="303"/>
                    <a:pt x="142" y="297"/>
                    <a:pt x="154" y="295"/>
                  </a:cubicBezTo>
                  <a:cubicBezTo>
                    <a:pt x="160" y="294"/>
                    <a:pt x="220" y="285"/>
                    <a:pt x="234" y="283"/>
                  </a:cubicBezTo>
                  <a:cubicBezTo>
                    <a:pt x="387" y="245"/>
                    <a:pt x="387" y="245"/>
                    <a:pt x="387" y="245"/>
                  </a:cubicBezTo>
                  <a:cubicBezTo>
                    <a:pt x="400" y="229"/>
                    <a:pt x="400" y="229"/>
                    <a:pt x="400" y="229"/>
                  </a:cubicBezTo>
                  <a:cubicBezTo>
                    <a:pt x="401" y="228"/>
                    <a:pt x="401" y="228"/>
                    <a:pt x="401" y="228"/>
                  </a:cubicBezTo>
                  <a:cubicBezTo>
                    <a:pt x="402" y="227"/>
                    <a:pt x="402" y="227"/>
                    <a:pt x="402" y="227"/>
                  </a:cubicBezTo>
                  <a:cubicBezTo>
                    <a:pt x="411" y="224"/>
                    <a:pt x="411" y="224"/>
                    <a:pt x="411" y="224"/>
                  </a:cubicBezTo>
                  <a:cubicBezTo>
                    <a:pt x="413" y="222"/>
                    <a:pt x="427" y="212"/>
                    <a:pt x="437" y="201"/>
                  </a:cubicBezTo>
                  <a:cubicBezTo>
                    <a:pt x="444" y="193"/>
                    <a:pt x="442" y="177"/>
                    <a:pt x="431" y="15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9151" fontAlgn="auto">
                <a:spcBef>
                  <a:spcPts val="0"/>
                </a:spcBef>
                <a:spcAft>
                  <a:spcPts val="0"/>
                </a:spcAft>
              </a:pPr>
              <a:endParaRPr kumimoji="0" lang="en-US" sz="2417">
                <a:solidFill>
                  <a:prstClr val="black"/>
                </a:solidFill>
                <a:latin typeface="Century Gothic" panose="020F0302020204030204"/>
                <a:ea typeface="+mn-ea"/>
              </a:endParaRPr>
            </a:p>
          </p:txBody>
        </p:sp>
        <p:sp>
          <p:nvSpPr>
            <p:cNvPr id="118" name="Freeform 20">
              <a:extLst>
                <a:ext uri="{FF2B5EF4-FFF2-40B4-BE49-F238E27FC236}">
                  <a16:creationId xmlns:a16="http://schemas.microsoft.com/office/drawing/2014/main" id="{D7D8E8F4-F3D9-417B-8463-57F7E16CD506}"/>
                </a:ext>
              </a:extLst>
            </p:cNvPr>
            <p:cNvSpPr>
              <a:spLocks/>
            </p:cNvSpPr>
            <p:nvPr/>
          </p:nvSpPr>
          <p:spPr bwMode="auto">
            <a:xfrm>
              <a:off x="9173710" y="1960807"/>
              <a:ext cx="928688" cy="912813"/>
            </a:xfrm>
            <a:custGeom>
              <a:avLst/>
              <a:gdLst>
                <a:gd name="T0" fmla="*/ 6 w 466"/>
                <a:gd name="T1" fmla="*/ 459 h 459"/>
                <a:gd name="T2" fmla="*/ 218 w 466"/>
                <a:gd name="T3" fmla="*/ 408 h 459"/>
                <a:gd name="T4" fmla="*/ 328 w 466"/>
                <a:gd name="T5" fmla="*/ 380 h 459"/>
                <a:gd name="T6" fmla="*/ 330 w 466"/>
                <a:gd name="T7" fmla="*/ 380 h 459"/>
                <a:gd name="T8" fmla="*/ 332 w 466"/>
                <a:gd name="T9" fmla="*/ 382 h 459"/>
                <a:gd name="T10" fmla="*/ 378 w 466"/>
                <a:gd name="T11" fmla="*/ 434 h 459"/>
                <a:gd name="T12" fmla="*/ 465 w 466"/>
                <a:gd name="T13" fmla="*/ 450 h 459"/>
                <a:gd name="T14" fmla="*/ 465 w 466"/>
                <a:gd name="T15" fmla="*/ 405 h 459"/>
                <a:gd name="T16" fmla="*/ 457 w 466"/>
                <a:gd name="T17" fmla="*/ 357 h 459"/>
                <a:gd name="T18" fmla="*/ 453 w 466"/>
                <a:gd name="T19" fmla="*/ 345 h 459"/>
                <a:gd name="T20" fmla="*/ 450 w 466"/>
                <a:gd name="T21" fmla="*/ 288 h 459"/>
                <a:gd name="T22" fmla="*/ 451 w 466"/>
                <a:gd name="T23" fmla="*/ 241 h 459"/>
                <a:gd name="T24" fmla="*/ 419 w 466"/>
                <a:gd name="T25" fmla="*/ 153 h 459"/>
                <a:gd name="T26" fmla="*/ 409 w 466"/>
                <a:gd name="T27" fmla="*/ 137 h 459"/>
                <a:gd name="T28" fmla="*/ 397 w 466"/>
                <a:gd name="T29" fmla="*/ 80 h 459"/>
                <a:gd name="T30" fmla="*/ 379 w 466"/>
                <a:gd name="T31" fmla="*/ 29 h 459"/>
                <a:gd name="T32" fmla="*/ 376 w 466"/>
                <a:gd name="T33" fmla="*/ 22 h 459"/>
                <a:gd name="T34" fmla="*/ 375 w 466"/>
                <a:gd name="T35" fmla="*/ 0 h 459"/>
                <a:gd name="T36" fmla="*/ 356 w 466"/>
                <a:gd name="T37" fmla="*/ 6 h 459"/>
                <a:gd name="T38" fmla="*/ 324 w 466"/>
                <a:gd name="T39" fmla="*/ 22 h 459"/>
                <a:gd name="T40" fmla="*/ 265 w 466"/>
                <a:gd name="T41" fmla="*/ 54 h 459"/>
                <a:gd name="T42" fmla="*/ 265 w 466"/>
                <a:gd name="T43" fmla="*/ 54 h 459"/>
                <a:gd name="T44" fmla="*/ 256 w 466"/>
                <a:gd name="T45" fmla="*/ 71 h 459"/>
                <a:gd name="T46" fmla="*/ 239 w 466"/>
                <a:gd name="T47" fmla="*/ 105 h 459"/>
                <a:gd name="T48" fmla="*/ 223 w 466"/>
                <a:gd name="T49" fmla="*/ 132 h 459"/>
                <a:gd name="T50" fmla="*/ 213 w 466"/>
                <a:gd name="T51" fmla="*/ 149 h 459"/>
                <a:gd name="T52" fmla="*/ 210 w 466"/>
                <a:gd name="T53" fmla="*/ 189 h 459"/>
                <a:gd name="T54" fmla="*/ 199 w 466"/>
                <a:gd name="T55" fmla="*/ 232 h 459"/>
                <a:gd name="T56" fmla="*/ 192 w 466"/>
                <a:gd name="T57" fmla="*/ 243 h 459"/>
                <a:gd name="T58" fmla="*/ 180 w 466"/>
                <a:gd name="T59" fmla="*/ 257 h 459"/>
                <a:gd name="T60" fmla="*/ 124 w 466"/>
                <a:gd name="T61" fmla="*/ 274 h 459"/>
                <a:gd name="T62" fmla="*/ 93 w 466"/>
                <a:gd name="T63" fmla="*/ 281 h 459"/>
                <a:gd name="T64" fmla="*/ 69 w 466"/>
                <a:gd name="T65" fmla="*/ 285 h 459"/>
                <a:gd name="T66" fmla="*/ 46 w 466"/>
                <a:gd name="T67" fmla="*/ 293 h 459"/>
                <a:gd name="T68" fmla="*/ 43 w 466"/>
                <a:gd name="T69" fmla="*/ 322 h 459"/>
                <a:gd name="T70" fmla="*/ 45 w 466"/>
                <a:gd name="T71" fmla="*/ 329 h 459"/>
                <a:gd name="T72" fmla="*/ 41 w 466"/>
                <a:gd name="T73" fmla="*/ 370 h 459"/>
                <a:gd name="T74" fmla="*/ 0 w 466"/>
                <a:gd name="T75" fmla="*/ 422 h 459"/>
                <a:gd name="T76" fmla="*/ 1 w 466"/>
                <a:gd name="T77" fmla="*/ 429 h 459"/>
                <a:gd name="T78" fmla="*/ 6 w 466"/>
                <a:gd name="T79" fmla="*/ 459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466" h="459">
                  <a:moveTo>
                    <a:pt x="6" y="459"/>
                  </a:moveTo>
                  <a:cubicBezTo>
                    <a:pt x="22" y="457"/>
                    <a:pt x="130" y="430"/>
                    <a:pt x="218" y="408"/>
                  </a:cubicBezTo>
                  <a:cubicBezTo>
                    <a:pt x="328" y="380"/>
                    <a:pt x="328" y="380"/>
                    <a:pt x="328" y="380"/>
                  </a:cubicBezTo>
                  <a:cubicBezTo>
                    <a:pt x="328" y="380"/>
                    <a:pt x="330" y="380"/>
                    <a:pt x="330" y="380"/>
                  </a:cubicBezTo>
                  <a:cubicBezTo>
                    <a:pt x="332" y="382"/>
                    <a:pt x="332" y="382"/>
                    <a:pt x="332" y="382"/>
                  </a:cubicBezTo>
                  <a:cubicBezTo>
                    <a:pt x="378" y="434"/>
                    <a:pt x="378" y="434"/>
                    <a:pt x="378" y="434"/>
                  </a:cubicBezTo>
                  <a:cubicBezTo>
                    <a:pt x="465" y="450"/>
                    <a:pt x="465" y="450"/>
                    <a:pt x="465" y="450"/>
                  </a:cubicBezTo>
                  <a:cubicBezTo>
                    <a:pt x="465" y="442"/>
                    <a:pt x="464" y="424"/>
                    <a:pt x="465" y="405"/>
                  </a:cubicBezTo>
                  <a:cubicBezTo>
                    <a:pt x="466" y="384"/>
                    <a:pt x="464" y="378"/>
                    <a:pt x="457" y="357"/>
                  </a:cubicBezTo>
                  <a:cubicBezTo>
                    <a:pt x="453" y="345"/>
                    <a:pt x="453" y="345"/>
                    <a:pt x="453" y="345"/>
                  </a:cubicBezTo>
                  <a:cubicBezTo>
                    <a:pt x="447" y="324"/>
                    <a:pt x="448" y="309"/>
                    <a:pt x="450" y="288"/>
                  </a:cubicBezTo>
                  <a:cubicBezTo>
                    <a:pt x="451" y="275"/>
                    <a:pt x="452" y="261"/>
                    <a:pt x="451" y="241"/>
                  </a:cubicBezTo>
                  <a:cubicBezTo>
                    <a:pt x="451" y="203"/>
                    <a:pt x="431" y="173"/>
                    <a:pt x="419" y="153"/>
                  </a:cubicBezTo>
                  <a:cubicBezTo>
                    <a:pt x="414" y="146"/>
                    <a:pt x="411" y="141"/>
                    <a:pt x="409" y="137"/>
                  </a:cubicBezTo>
                  <a:cubicBezTo>
                    <a:pt x="400" y="117"/>
                    <a:pt x="396" y="96"/>
                    <a:pt x="397" y="80"/>
                  </a:cubicBezTo>
                  <a:cubicBezTo>
                    <a:pt x="397" y="66"/>
                    <a:pt x="386" y="43"/>
                    <a:pt x="379" y="29"/>
                  </a:cubicBezTo>
                  <a:cubicBezTo>
                    <a:pt x="378" y="26"/>
                    <a:pt x="377" y="24"/>
                    <a:pt x="376" y="22"/>
                  </a:cubicBezTo>
                  <a:cubicBezTo>
                    <a:pt x="372" y="14"/>
                    <a:pt x="373" y="6"/>
                    <a:pt x="375" y="0"/>
                  </a:cubicBezTo>
                  <a:cubicBezTo>
                    <a:pt x="367" y="2"/>
                    <a:pt x="361" y="4"/>
                    <a:pt x="356" y="6"/>
                  </a:cubicBezTo>
                  <a:cubicBezTo>
                    <a:pt x="349" y="10"/>
                    <a:pt x="338" y="16"/>
                    <a:pt x="324" y="22"/>
                  </a:cubicBezTo>
                  <a:cubicBezTo>
                    <a:pt x="303" y="32"/>
                    <a:pt x="268" y="49"/>
                    <a:pt x="265" y="54"/>
                  </a:cubicBezTo>
                  <a:cubicBezTo>
                    <a:pt x="265" y="54"/>
                    <a:pt x="265" y="54"/>
                    <a:pt x="265" y="54"/>
                  </a:cubicBezTo>
                  <a:cubicBezTo>
                    <a:pt x="264" y="58"/>
                    <a:pt x="260" y="64"/>
                    <a:pt x="256" y="71"/>
                  </a:cubicBezTo>
                  <a:cubicBezTo>
                    <a:pt x="250" y="81"/>
                    <a:pt x="243" y="93"/>
                    <a:pt x="239" y="105"/>
                  </a:cubicBezTo>
                  <a:cubicBezTo>
                    <a:pt x="236" y="116"/>
                    <a:pt x="229" y="125"/>
                    <a:pt x="223" y="132"/>
                  </a:cubicBezTo>
                  <a:cubicBezTo>
                    <a:pt x="218" y="139"/>
                    <a:pt x="214" y="144"/>
                    <a:pt x="213" y="149"/>
                  </a:cubicBezTo>
                  <a:cubicBezTo>
                    <a:pt x="210" y="161"/>
                    <a:pt x="210" y="171"/>
                    <a:pt x="210" y="189"/>
                  </a:cubicBezTo>
                  <a:cubicBezTo>
                    <a:pt x="210" y="206"/>
                    <a:pt x="210" y="218"/>
                    <a:pt x="199" y="232"/>
                  </a:cubicBezTo>
                  <a:cubicBezTo>
                    <a:pt x="195" y="237"/>
                    <a:pt x="193" y="240"/>
                    <a:pt x="192" y="243"/>
                  </a:cubicBezTo>
                  <a:cubicBezTo>
                    <a:pt x="190" y="247"/>
                    <a:pt x="188" y="251"/>
                    <a:pt x="180" y="257"/>
                  </a:cubicBezTo>
                  <a:cubicBezTo>
                    <a:pt x="171" y="264"/>
                    <a:pt x="147" y="269"/>
                    <a:pt x="124" y="274"/>
                  </a:cubicBezTo>
                  <a:cubicBezTo>
                    <a:pt x="111" y="276"/>
                    <a:pt x="100" y="279"/>
                    <a:pt x="93" y="281"/>
                  </a:cubicBezTo>
                  <a:cubicBezTo>
                    <a:pt x="85" y="284"/>
                    <a:pt x="76" y="285"/>
                    <a:pt x="69" y="285"/>
                  </a:cubicBezTo>
                  <a:cubicBezTo>
                    <a:pt x="58" y="287"/>
                    <a:pt x="49" y="288"/>
                    <a:pt x="46" y="293"/>
                  </a:cubicBezTo>
                  <a:cubicBezTo>
                    <a:pt x="40" y="304"/>
                    <a:pt x="41" y="312"/>
                    <a:pt x="43" y="322"/>
                  </a:cubicBezTo>
                  <a:cubicBezTo>
                    <a:pt x="43" y="324"/>
                    <a:pt x="44" y="326"/>
                    <a:pt x="45" y="329"/>
                  </a:cubicBezTo>
                  <a:cubicBezTo>
                    <a:pt x="48" y="338"/>
                    <a:pt x="52" y="353"/>
                    <a:pt x="41" y="370"/>
                  </a:cubicBezTo>
                  <a:cubicBezTo>
                    <a:pt x="32" y="384"/>
                    <a:pt x="13" y="408"/>
                    <a:pt x="0" y="422"/>
                  </a:cubicBezTo>
                  <a:cubicBezTo>
                    <a:pt x="1" y="429"/>
                    <a:pt x="1" y="429"/>
                    <a:pt x="1" y="429"/>
                  </a:cubicBezTo>
                  <a:cubicBezTo>
                    <a:pt x="2" y="438"/>
                    <a:pt x="4" y="454"/>
                    <a:pt x="6" y="45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9151" fontAlgn="auto">
                <a:spcBef>
                  <a:spcPts val="0"/>
                </a:spcBef>
                <a:spcAft>
                  <a:spcPts val="0"/>
                </a:spcAft>
              </a:pPr>
              <a:endParaRPr kumimoji="0" lang="en-US" sz="2417">
                <a:solidFill>
                  <a:prstClr val="black"/>
                </a:solidFill>
                <a:latin typeface="Century Gothic" panose="020F0302020204030204"/>
                <a:ea typeface="+mn-ea"/>
              </a:endParaRPr>
            </a:p>
          </p:txBody>
        </p:sp>
        <p:sp>
          <p:nvSpPr>
            <p:cNvPr id="121" name="Freeform 23">
              <a:extLst>
                <a:ext uri="{FF2B5EF4-FFF2-40B4-BE49-F238E27FC236}">
                  <a16:creationId xmlns:a16="http://schemas.microsoft.com/office/drawing/2014/main" id="{C44ACFDE-7950-4354-B9E2-4AD68F256464}"/>
                </a:ext>
              </a:extLst>
            </p:cNvPr>
            <p:cNvSpPr>
              <a:spLocks/>
            </p:cNvSpPr>
            <p:nvPr/>
          </p:nvSpPr>
          <p:spPr bwMode="auto">
            <a:xfrm>
              <a:off x="10173835" y="1843332"/>
              <a:ext cx="287338" cy="569913"/>
            </a:xfrm>
            <a:custGeom>
              <a:avLst/>
              <a:gdLst>
                <a:gd name="T0" fmla="*/ 6 w 144"/>
                <a:gd name="T1" fmla="*/ 143 h 286"/>
                <a:gd name="T2" fmla="*/ 3 w 144"/>
                <a:gd name="T3" fmla="*/ 172 h 286"/>
                <a:gd name="T4" fmla="*/ 1 w 144"/>
                <a:gd name="T5" fmla="*/ 189 h 286"/>
                <a:gd name="T6" fmla="*/ 13 w 144"/>
                <a:gd name="T7" fmla="*/ 286 h 286"/>
                <a:gd name="T8" fmla="*/ 19 w 144"/>
                <a:gd name="T9" fmla="*/ 285 h 286"/>
                <a:gd name="T10" fmla="*/ 43 w 144"/>
                <a:gd name="T11" fmla="*/ 281 h 286"/>
                <a:gd name="T12" fmla="*/ 110 w 144"/>
                <a:gd name="T13" fmla="*/ 249 h 286"/>
                <a:gd name="T14" fmla="*/ 139 w 144"/>
                <a:gd name="T15" fmla="*/ 235 h 286"/>
                <a:gd name="T16" fmla="*/ 144 w 144"/>
                <a:gd name="T17" fmla="*/ 201 h 286"/>
                <a:gd name="T18" fmla="*/ 125 w 144"/>
                <a:gd name="T19" fmla="*/ 195 h 286"/>
                <a:gd name="T20" fmla="*/ 101 w 144"/>
                <a:gd name="T21" fmla="*/ 167 h 286"/>
                <a:gd name="T22" fmla="*/ 42 w 144"/>
                <a:gd name="T23" fmla="*/ 0 h 286"/>
                <a:gd name="T24" fmla="*/ 26 w 144"/>
                <a:gd name="T25" fmla="*/ 11 h 286"/>
                <a:gd name="T26" fmla="*/ 14 w 144"/>
                <a:gd name="T27" fmla="*/ 100 h 286"/>
                <a:gd name="T28" fmla="*/ 6 w 144"/>
                <a:gd name="T29" fmla="*/ 143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4" h="286">
                  <a:moveTo>
                    <a:pt x="6" y="143"/>
                  </a:moveTo>
                  <a:cubicBezTo>
                    <a:pt x="7" y="152"/>
                    <a:pt x="5" y="162"/>
                    <a:pt x="3" y="172"/>
                  </a:cubicBezTo>
                  <a:cubicBezTo>
                    <a:pt x="2" y="178"/>
                    <a:pt x="1" y="184"/>
                    <a:pt x="1" y="189"/>
                  </a:cubicBezTo>
                  <a:cubicBezTo>
                    <a:pt x="0" y="198"/>
                    <a:pt x="9" y="260"/>
                    <a:pt x="13" y="286"/>
                  </a:cubicBezTo>
                  <a:cubicBezTo>
                    <a:pt x="15" y="286"/>
                    <a:pt x="17" y="286"/>
                    <a:pt x="19" y="285"/>
                  </a:cubicBezTo>
                  <a:cubicBezTo>
                    <a:pt x="26" y="284"/>
                    <a:pt x="34" y="282"/>
                    <a:pt x="43" y="281"/>
                  </a:cubicBezTo>
                  <a:cubicBezTo>
                    <a:pt x="68" y="275"/>
                    <a:pt x="101" y="256"/>
                    <a:pt x="110" y="249"/>
                  </a:cubicBezTo>
                  <a:cubicBezTo>
                    <a:pt x="117" y="244"/>
                    <a:pt x="127" y="236"/>
                    <a:pt x="139" y="235"/>
                  </a:cubicBezTo>
                  <a:cubicBezTo>
                    <a:pt x="139" y="228"/>
                    <a:pt x="141" y="215"/>
                    <a:pt x="144" y="201"/>
                  </a:cubicBezTo>
                  <a:cubicBezTo>
                    <a:pt x="140" y="200"/>
                    <a:pt x="133" y="198"/>
                    <a:pt x="125" y="195"/>
                  </a:cubicBezTo>
                  <a:cubicBezTo>
                    <a:pt x="109" y="190"/>
                    <a:pt x="101" y="168"/>
                    <a:pt x="101" y="167"/>
                  </a:cubicBezTo>
                  <a:cubicBezTo>
                    <a:pt x="42" y="0"/>
                    <a:pt x="42" y="0"/>
                    <a:pt x="42" y="0"/>
                  </a:cubicBezTo>
                  <a:cubicBezTo>
                    <a:pt x="37" y="4"/>
                    <a:pt x="32" y="7"/>
                    <a:pt x="26" y="11"/>
                  </a:cubicBezTo>
                  <a:cubicBezTo>
                    <a:pt x="25" y="25"/>
                    <a:pt x="20" y="86"/>
                    <a:pt x="14" y="100"/>
                  </a:cubicBezTo>
                  <a:cubicBezTo>
                    <a:pt x="8" y="116"/>
                    <a:pt x="5" y="133"/>
                    <a:pt x="6" y="1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9151" fontAlgn="auto">
                <a:spcBef>
                  <a:spcPts val="0"/>
                </a:spcBef>
                <a:spcAft>
                  <a:spcPts val="0"/>
                </a:spcAft>
              </a:pPr>
              <a:endParaRPr kumimoji="0" lang="en-US" sz="2417">
                <a:solidFill>
                  <a:prstClr val="black"/>
                </a:solidFill>
                <a:latin typeface="Century Gothic" panose="020F0302020204030204"/>
                <a:ea typeface="+mn-ea"/>
              </a:endParaRPr>
            </a:p>
          </p:txBody>
        </p:sp>
        <p:sp>
          <p:nvSpPr>
            <p:cNvPr id="122" name="Freeform 24">
              <a:extLst>
                <a:ext uri="{FF2B5EF4-FFF2-40B4-BE49-F238E27FC236}">
                  <a16:creationId xmlns:a16="http://schemas.microsoft.com/office/drawing/2014/main" id="{E5B8AB07-D302-44F5-888B-05D8147A6846}"/>
                </a:ext>
              </a:extLst>
            </p:cNvPr>
            <p:cNvSpPr>
              <a:spLocks/>
            </p:cNvSpPr>
            <p:nvPr/>
          </p:nvSpPr>
          <p:spPr bwMode="auto">
            <a:xfrm>
              <a:off x="9473747" y="3434007"/>
              <a:ext cx="0" cy="1588"/>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9151" fontAlgn="auto">
                <a:spcBef>
                  <a:spcPts val="0"/>
                </a:spcBef>
                <a:spcAft>
                  <a:spcPts val="0"/>
                </a:spcAft>
              </a:pPr>
              <a:endParaRPr kumimoji="0" lang="en-US" sz="2417">
                <a:solidFill>
                  <a:prstClr val="black"/>
                </a:solidFill>
                <a:latin typeface="Century Gothic" panose="020F0302020204030204"/>
                <a:ea typeface="+mn-ea"/>
              </a:endParaRPr>
            </a:p>
          </p:txBody>
        </p:sp>
        <p:sp>
          <p:nvSpPr>
            <p:cNvPr id="124" name="Freeform 26">
              <a:extLst>
                <a:ext uri="{FF2B5EF4-FFF2-40B4-BE49-F238E27FC236}">
                  <a16:creationId xmlns:a16="http://schemas.microsoft.com/office/drawing/2014/main" id="{7EA9B186-AADA-47D4-A658-24BB2A4122D5}"/>
                </a:ext>
              </a:extLst>
            </p:cNvPr>
            <p:cNvSpPr>
              <a:spLocks/>
            </p:cNvSpPr>
            <p:nvPr/>
          </p:nvSpPr>
          <p:spPr bwMode="auto">
            <a:xfrm>
              <a:off x="3596822" y="2884732"/>
              <a:ext cx="969963" cy="1204913"/>
            </a:xfrm>
            <a:custGeom>
              <a:avLst/>
              <a:gdLst>
                <a:gd name="T0" fmla="*/ 487 w 487"/>
                <a:gd name="T1" fmla="*/ 174 h 605"/>
                <a:gd name="T2" fmla="*/ 314 w 487"/>
                <a:gd name="T3" fmla="*/ 150 h 605"/>
                <a:gd name="T4" fmla="*/ 314 w 487"/>
                <a:gd name="T5" fmla="*/ 150 h 605"/>
                <a:gd name="T6" fmla="*/ 314 w 487"/>
                <a:gd name="T7" fmla="*/ 150 h 605"/>
                <a:gd name="T8" fmla="*/ 321 w 487"/>
                <a:gd name="T9" fmla="*/ 76 h 605"/>
                <a:gd name="T10" fmla="*/ 326 w 487"/>
                <a:gd name="T11" fmla="*/ 47 h 605"/>
                <a:gd name="T12" fmla="*/ 100 w 487"/>
                <a:gd name="T13" fmla="*/ 0 h 605"/>
                <a:gd name="T14" fmla="*/ 20 w 487"/>
                <a:gd name="T15" fmla="*/ 431 h 605"/>
                <a:gd name="T16" fmla="*/ 0 w 487"/>
                <a:gd name="T17" fmla="*/ 523 h 605"/>
                <a:gd name="T18" fmla="*/ 416 w 487"/>
                <a:gd name="T19" fmla="*/ 605 h 605"/>
                <a:gd name="T20" fmla="*/ 487 w 487"/>
                <a:gd name="T21" fmla="*/ 174 h 6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87" h="605">
                  <a:moveTo>
                    <a:pt x="487" y="174"/>
                  </a:moveTo>
                  <a:cubicBezTo>
                    <a:pt x="429" y="166"/>
                    <a:pt x="372" y="158"/>
                    <a:pt x="314" y="150"/>
                  </a:cubicBezTo>
                  <a:cubicBezTo>
                    <a:pt x="314" y="150"/>
                    <a:pt x="314" y="150"/>
                    <a:pt x="314" y="150"/>
                  </a:cubicBezTo>
                  <a:cubicBezTo>
                    <a:pt x="314" y="150"/>
                    <a:pt x="314" y="150"/>
                    <a:pt x="314" y="150"/>
                  </a:cubicBezTo>
                  <a:cubicBezTo>
                    <a:pt x="309" y="148"/>
                    <a:pt x="308" y="145"/>
                    <a:pt x="321" y="76"/>
                  </a:cubicBezTo>
                  <a:cubicBezTo>
                    <a:pt x="323" y="66"/>
                    <a:pt x="324" y="56"/>
                    <a:pt x="326" y="47"/>
                  </a:cubicBezTo>
                  <a:cubicBezTo>
                    <a:pt x="100" y="0"/>
                    <a:pt x="100" y="0"/>
                    <a:pt x="100" y="0"/>
                  </a:cubicBezTo>
                  <a:cubicBezTo>
                    <a:pt x="93" y="38"/>
                    <a:pt x="20" y="431"/>
                    <a:pt x="20" y="431"/>
                  </a:cubicBezTo>
                  <a:cubicBezTo>
                    <a:pt x="14" y="459"/>
                    <a:pt x="6" y="492"/>
                    <a:pt x="0" y="523"/>
                  </a:cubicBezTo>
                  <a:cubicBezTo>
                    <a:pt x="37" y="530"/>
                    <a:pt x="362" y="595"/>
                    <a:pt x="416" y="605"/>
                  </a:cubicBezTo>
                  <a:lnTo>
                    <a:pt x="487" y="17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9151" fontAlgn="auto">
                <a:spcBef>
                  <a:spcPts val="0"/>
                </a:spcBef>
                <a:spcAft>
                  <a:spcPts val="0"/>
                </a:spcAft>
              </a:pPr>
              <a:endParaRPr kumimoji="0" lang="en-US" sz="2417">
                <a:solidFill>
                  <a:prstClr val="black"/>
                </a:solidFill>
                <a:latin typeface="Century Gothic" panose="020F0302020204030204"/>
                <a:ea typeface="+mn-ea"/>
              </a:endParaRPr>
            </a:p>
          </p:txBody>
        </p:sp>
        <p:sp>
          <p:nvSpPr>
            <p:cNvPr id="125" name="Freeform 27">
              <a:extLst>
                <a:ext uri="{FF2B5EF4-FFF2-40B4-BE49-F238E27FC236}">
                  <a16:creationId xmlns:a16="http://schemas.microsoft.com/office/drawing/2014/main" id="{F5B9773A-D6FB-4E37-91F2-4568E7FE6699}"/>
                </a:ext>
              </a:extLst>
            </p:cNvPr>
            <p:cNvSpPr>
              <a:spLocks/>
            </p:cNvSpPr>
            <p:nvPr/>
          </p:nvSpPr>
          <p:spPr bwMode="auto">
            <a:xfrm>
              <a:off x="2730047" y="2676769"/>
              <a:ext cx="1050925" cy="1644650"/>
            </a:xfrm>
            <a:custGeom>
              <a:avLst/>
              <a:gdLst>
                <a:gd name="T0" fmla="*/ 360 w 527"/>
                <a:gd name="T1" fmla="*/ 715 h 826"/>
                <a:gd name="T2" fmla="*/ 400 w 527"/>
                <a:gd name="T3" fmla="*/ 727 h 826"/>
                <a:gd name="T4" fmla="*/ 405 w 527"/>
                <a:gd name="T5" fmla="*/ 727 h 826"/>
                <a:gd name="T6" fmla="*/ 409 w 527"/>
                <a:gd name="T7" fmla="*/ 716 h 826"/>
                <a:gd name="T8" fmla="*/ 447 w 527"/>
                <a:gd name="T9" fmla="*/ 534 h 826"/>
                <a:gd name="T10" fmla="*/ 527 w 527"/>
                <a:gd name="T11" fmla="*/ 102 h 826"/>
                <a:gd name="T12" fmla="*/ 314 w 527"/>
                <a:gd name="T13" fmla="*/ 57 h 826"/>
                <a:gd name="T14" fmla="*/ 313 w 527"/>
                <a:gd name="T15" fmla="*/ 58 h 826"/>
                <a:gd name="T16" fmla="*/ 309 w 527"/>
                <a:gd name="T17" fmla="*/ 57 h 826"/>
                <a:gd name="T18" fmla="*/ 83 w 527"/>
                <a:gd name="T19" fmla="*/ 0 h 826"/>
                <a:gd name="T20" fmla="*/ 0 w 527"/>
                <a:gd name="T21" fmla="*/ 312 h 826"/>
                <a:gd name="T22" fmla="*/ 330 w 527"/>
                <a:gd name="T23" fmla="*/ 826 h 826"/>
                <a:gd name="T24" fmla="*/ 330 w 527"/>
                <a:gd name="T25" fmla="*/ 826 h 826"/>
                <a:gd name="T26" fmla="*/ 340 w 527"/>
                <a:gd name="T27" fmla="*/ 802 h 826"/>
                <a:gd name="T28" fmla="*/ 341 w 527"/>
                <a:gd name="T29" fmla="*/ 751 h 826"/>
                <a:gd name="T30" fmla="*/ 341 w 527"/>
                <a:gd name="T31" fmla="*/ 742 h 826"/>
                <a:gd name="T32" fmla="*/ 360 w 527"/>
                <a:gd name="T33" fmla="*/ 715 h 8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27" h="826">
                  <a:moveTo>
                    <a:pt x="360" y="715"/>
                  </a:moveTo>
                  <a:cubicBezTo>
                    <a:pt x="370" y="715"/>
                    <a:pt x="400" y="727"/>
                    <a:pt x="400" y="727"/>
                  </a:cubicBezTo>
                  <a:cubicBezTo>
                    <a:pt x="402" y="728"/>
                    <a:pt x="403" y="728"/>
                    <a:pt x="405" y="727"/>
                  </a:cubicBezTo>
                  <a:cubicBezTo>
                    <a:pt x="408" y="725"/>
                    <a:pt x="409" y="721"/>
                    <a:pt x="409" y="716"/>
                  </a:cubicBezTo>
                  <a:cubicBezTo>
                    <a:pt x="409" y="706"/>
                    <a:pt x="443" y="551"/>
                    <a:pt x="447" y="534"/>
                  </a:cubicBezTo>
                  <a:cubicBezTo>
                    <a:pt x="527" y="102"/>
                    <a:pt x="527" y="102"/>
                    <a:pt x="527" y="102"/>
                  </a:cubicBezTo>
                  <a:cubicBezTo>
                    <a:pt x="314" y="57"/>
                    <a:pt x="314" y="57"/>
                    <a:pt x="314" y="57"/>
                  </a:cubicBezTo>
                  <a:cubicBezTo>
                    <a:pt x="313" y="58"/>
                    <a:pt x="313" y="58"/>
                    <a:pt x="313" y="58"/>
                  </a:cubicBezTo>
                  <a:cubicBezTo>
                    <a:pt x="309" y="57"/>
                    <a:pt x="309" y="57"/>
                    <a:pt x="309" y="57"/>
                  </a:cubicBezTo>
                  <a:cubicBezTo>
                    <a:pt x="308" y="57"/>
                    <a:pt x="178" y="29"/>
                    <a:pt x="83" y="0"/>
                  </a:cubicBezTo>
                  <a:cubicBezTo>
                    <a:pt x="0" y="312"/>
                    <a:pt x="0" y="312"/>
                    <a:pt x="0" y="312"/>
                  </a:cubicBezTo>
                  <a:cubicBezTo>
                    <a:pt x="330" y="826"/>
                    <a:pt x="330" y="826"/>
                    <a:pt x="330" y="826"/>
                  </a:cubicBezTo>
                  <a:cubicBezTo>
                    <a:pt x="330" y="826"/>
                    <a:pt x="330" y="826"/>
                    <a:pt x="330" y="826"/>
                  </a:cubicBezTo>
                  <a:cubicBezTo>
                    <a:pt x="333" y="822"/>
                    <a:pt x="338" y="815"/>
                    <a:pt x="340" y="802"/>
                  </a:cubicBezTo>
                  <a:cubicBezTo>
                    <a:pt x="343" y="785"/>
                    <a:pt x="342" y="764"/>
                    <a:pt x="341" y="751"/>
                  </a:cubicBezTo>
                  <a:cubicBezTo>
                    <a:pt x="341" y="747"/>
                    <a:pt x="341" y="744"/>
                    <a:pt x="341" y="742"/>
                  </a:cubicBezTo>
                  <a:cubicBezTo>
                    <a:pt x="341" y="733"/>
                    <a:pt x="349" y="715"/>
                    <a:pt x="360" y="7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9151" fontAlgn="auto">
                <a:spcBef>
                  <a:spcPts val="0"/>
                </a:spcBef>
                <a:spcAft>
                  <a:spcPts val="0"/>
                </a:spcAft>
              </a:pPr>
              <a:endParaRPr kumimoji="0" lang="en-US" sz="2417">
                <a:solidFill>
                  <a:prstClr val="black"/>
                </a:solidFill>
                <a:latin typeface="Century Gothic" panose="020F0302020204030204"/>
                <a:ea typeface="+mn-ea"/>
              </a:endParaRPr>
            </a:p>
          </p:txBody>
        </p:sp>
        <p:sp>
          <p:nvSpPr>
            <p:cNvPr id="135" name="Freeform 33">
              <a:extLst>
                <a:ext uri="{FF2B5EF4-FFF2-40B4-BE49-F238E27FC236}">
                  <a16:creationId xmlns:a16="http://schemas.microsoft.com/office/drawing/2014/main" id="{B37DD5D2-2FCD-47AF-9CC3-FD48DE49294F}"/>
                </a:ext>
              </a:extLst>
            </p:cNvPr>
            <p:cNvSpPr>
              <a:spLocks/>
            </p:cNvSpPr>
            <p:nvPr/>
          </p:nvSpPr>
          <p:spPr bwMode="auto">
            <a:xfrm>
              <a:off x="9861097" y="3199057"/>
              <a:ext cx="147638" cy="252413"/>
            </a:xfrm>
            <a:custGeom>
              <a:avLst/>
              <a:gdLst>
                <a:gd name="T0" fmla="*/ 40 w 74"/>
                <a:gd name="T1" fmla="*/ 60 h 127"/>
                <a:gd name="T2" fmla="*/ 40 w 74"/>
                <a:gd name="T3" fmla="*/ 58 h 127"/>
                <a:gd name="T4" fmla="*/ 41 w 74"/>
                <a:gd name="T5" fmla="*/ 55 h 127"/>
                <a:gd name="T6" fmla="*/ 16 w 74"/>
                <a:gd name="T7" fmla="*/ 0 h 127"/>
                <a:gd name="T8" fmla="*/ 12 w 74"/>
                <a:gd name="T9" fmla="*/ 1 h 127"/>
                <a:gd name="T10" fmla="*/ 0 w 74"/>
                <a:gd name="T11" fmla="*/ 16 h 127"/>
                <a:gd name="T12" fmla="*/ 14 w 74"/>
                <a:gd name="T13" fmla="*/ 53 h 127"/>
                <a:gd name="T14" fmla="*/ 44 w 74"/>
                <a:gd name="T15" fmla="*/ 127 h 127"/>
                <a:gd name="T16" fmla="*/ 66 w 74"/>
                <a:gd name="T17" fmla="*/ 118 h 127"/>
                <a:gd name="T18" fmla="*/ 74 w 74"/>
                <a:gd name="T19" fmla="*/ 114 h 127"/>
                <a:gd name="T20" fmla="*/ 72 w 74"/>
                <a:gd name="T21" fmla="*/ 106 h 127"/>
                <a:gd name="T22" fmla="*/ 61 w 74"/>
                <a:gd name="T23" fmla="*/ 90 h 127"/>
                <a:gd name="T24" fmla="*/ 40 w 74"/>
                <a:gd name="T25" fmla="*/ 61 h 127"/>
                <a:gd name="T26" fmla="*/ 40 w 74"/>
                <a:gd name="T27" fmla="*/ 6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4" h="127">
                  <a:moveTo>
                    <a:pt x="40" y="60"/>
                  </a:moveTo>
                  <a:cubicBezTo>
                    <a:pt x="40" y="58"/>
                    <a:pt x="40" y="58"/>
                    <a:pt x="40" y="58"/>
                  </a:cubicBezTo>
                  <a:cubicBezTo>
                    <a:pt x="40" y="57"/>
                    <a:pt x="41" y="56"/>
                    <a:pt x="41" y="55"/>
                  </a:cubicBezTo>
                  <a:cubicBezTo>
                    <a:pt x="26" y="44"/>
                    <a:pt x="18" y="13"/>
                    <a:pt x="16" y="0"/>
                  </a:cubicBezTo>
                  <a:cubicBezTo>
                    <a:pt x="12" y="1"/>
                    <a:pt x="12" y="1"/>
                    <a:pt x="12" y="1"/>
                  </a:cubicBezTo>
                  <a:cubicBezTo>
                    <a:pt x="0" y="16"/>
                    <a:pt x="0" y="16"/>
                    <a:pt x="0" y="16"/>
                  </a:cubicBezTo>
                  <a:cubicBezTo>
                    <a:pt x="14" y="53"/>
                    <a:pt x="14" y="53"/>
                    <a:pt x="14" y="53"/>
                  </a:cubicBezTo>
                  <a:cubicBezTo>
                    <a:pt x="25" y="81"/>
                    <a:pt x="40" y="120"/>
                    <a:pt x="44" y="127"/>
                  </a:cubicBezTo>
                  <a:cubicBezTo>
                    <a:pt x="48" y="127"/>
                    <a:pt x="59" y="121"/>
                    <a:pt x="66" y="118"/>
                  </a:cubicBezTo>
                  <a:cubicBezTo>
                    <a:pt x="69" y="117"/>
                    <a:pt x="71" y="115"/>
                    <a:pt x="74" y="114"/>
                  </a:cubicBezTo>
                  <a:cubicBezTo>
                    <a:pt x="73" y="111"/>
                    <a:pt x="72" y="108"/>
                    <a:pt x="72" y="106"/>
                  </a:cubicBezTo>
                  <a:cubicBezTo>
                    <a:pt x="73" y="102"/>
                    <a:pt x="64" y="92"/>
                    <a:pt x="61" y="90"/>
                  </a:cubicBezTo>
                  <a:cubicBezTo>
                    <a:pt x="57" y="88"/>
                    <a:pt x="47" y="73"/>
                    <a:pt x="40" y="61"/>
                  </a:cubicBezTo>
                  <a:lnTo>
                    <a:pt x="40" y="6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9151" fontAlgn="auto">
                <a:spcBef>
                  <a:spcPts val="0"/>
                </a:spcBef>
                <a:spcAft>
                  <a:spcPts val="0"/>
                </a:spcAft>
              </a:pPr>
              <a:endParaRPr kumimoji="0" lang="en-US" sz="2417">
                <a:solidFill>
                  <a:prstClr val="black"/>
                </a:solidFill>
                <a:latin typeface="Century Gothic" panose="020F0302020204030204"/>
                <a:ea typeface="+mn-ea"/>
              </a:endParaRPr>
            </a:p>
          </p:txBody>
        </p:sp>
        <p:sp>
          <p:nvSpPr>
            <p:cNvPr id="136" name="Freeform 34">
              <a:extLst>
                <a:ext uri="{FF2B5EF4-FFF2-40B4-BE49-F238E27FC236}">
                  <a16:creationId xmlns:a16="http://schemas.microsoft.com/office/drawing/2014/main" id="{BAFA982A-7123-4CB8-A204-9D94C3647F46}"/>
                </a:ext>
              </a:extLst>
            </p:cNvPr>
            <p:cNvSpPr>
              <a:spLocks/>
            </p:cNvSpPr>
            <p:nvPr/>
          </p:nvSpPr>
          <p:spPr bwMode="auto">
            <a:xfrm>
              <a:off x="8689522" y="3915019"/>
              <a:ext cx="1352550" cy="638175"/>
            </a:xfrm>
            <a:custGeom>
              <a:avLst/>
              <a:gdLst>
                <a:gd name="T0" fmla="*/ 606 w 679"/>
                <a:gd name="T1" fmla="*/ 17 h 320"/>
                <a:gd name="T2" fmla="*/ 606 w 679"/>
                <a:gd name="T3" fmla="*/ 17 h 320"/>
                <a:gd name="T4" fmla="*/ 370 w 679"/>
                <a:gd name="T5" fmla="*/ 68 h 320"/>
                <a:gd name="T6" fmla="*/ 212 w 679"/>
                <a:gd name="T7" fmla="*/ 90 h 320"/>
                <a:gd name="T8" fmla="*/ 193 w 679"/>
                <a:gd name="T9" fmla="*/ 93 h 320"/>
                <a:gd name="T10" fmla="*/ 180 w 679"/>
                <a:gd name="T11" fmla="*/ 130 h 320"/>
                <a:gd name="T12" fmla="*/ 158 w 679"/>
                <a:gd name="T13" fmla="*/ 144 h 320"/>
                <a:gd name="T14" fmla="*/ 158 w 679"/>
                <a:gd name="T15" fmla="*/ 144 h 320"/>
                <a:gd name="T16" fmla="*/ 136 w 679"/>
                <a:gd name="T17" fmla="*/ 155 h 320"/>
                <a:gd name="T18" fmla="*/ 120 w 679"/>
                <a:gd name="T19" fmla="*/ 164 h 320"/>
                <a:gd name="T20" fmla="*/ 102 w 679"/>
                <a:gd name="T21" fmla="*/ 185 h 320"/>
                <a:gd name="T22" fmla="*/ 68 w 679"/>
                <a:gd name="T23" fmla="*/ 209 h 320"/>
                <a:gd name="T24" fmla="*/ 62 w 679"/>
                <a:gd name="T25" fmla="*/ 212 h 320"/>
                <a:gd name="T26" fmla="*/ 4 w 679"/>
                <a:gd name="T27" fmla="*/ 247 h 320"/>
                <a:gd name="T28" fmla="*/ 0 w 679"/>
                <a:gd name="T29" fmla="*/ 272 h 320"/>
                <a:gd name="T30" fmla="*/ 0 w 679"/>
                <a:gd name="T31" fmla="*/ 282 h 320"/>
                <a:gd name="T32" fmla="*/ 85 w 679"/>
                <a:gd name="T33" fmla="*/ 280 h 320"/>
                <a:gd name="T34" fmla="*/ 190 w 679"/>
                <a:gd name="T35" fmla="*/ 244 h 320"/>
                <a:gd name="T36" fmla="*/ 207 w 679"/>
                <a:gd name="T37" fmla="*/ 242 h 320"/>
                <a:gd name="T38" fmla="*/ 270 w 679"/>
                <a:gd name="T39" fmla="*/ 240 h 320"/>
                <a:gd name="T40" fmla="*/ 286 w 679"/>
                <a:gd name="T41" fmla="*/ 248 h 320"/>
                <a:gd name="T42" fmla="*/ 334 w 679"/>
                <a:gd name="T43" fmla="*/ 266 h 320"/>
                <a:gd name="T44" fmla="*/ 357 w 679"/>
                <a:gd name="T45" fmla="*/ 263 h 320"/>
                <a:gd name="T46" fmla="*/ 398 w 679"/>
                <a:gd name="T47" fmla="*/ 261 h 320"/>
                <a:gd name="T48" fmla="*/ 510 w 679"/>
                <a:gd name="T49" fmla="*/ 319 h 320"/>
                <a:gd name="T50" fmla="*/ 512 w 679"/>
                <a:gd name="T51" fmla="*/ 320 h 320"/>
                <a:gd name="T52" fmla="*/ 520 w 679"/>
                <a:gd name="T53" fmla="*/ 317 h 320"/>
                <a:gd name="T54" fmla="*/ 537 w 679"/>
                <a:gd name="T55" fmla="*/ 309 h 320"/>
                <a:gd name="T56" fmla="*/ 555 w 679"/>
                <a:gd name="T57" fmla="*/ 283 h 320"/>
                <a:gd name="T58" fmla="*/ 560 w 679"/>
                <a:gd name="T59" fmla="*/ 273 h 320"/>
                <a:gd name="T60" fmla="*/ 565 w 679"/>
                <a:gd name="T61" fmla="*/ 261 h 320"/>
                <a:gd name="T62" fmla="*/ 592 w 679"/>
                <a:gd name="T63" fmla="*/ 226 h 320"/>
                <a:gd name="T64" fmla="*/ 610 w 679"/>
                <a:gd name="T65" fmla="*/ 219 h 320"/>
                <a:gd name="T66" fmla="*/ 634 w 679"/>
                <a:gd name="T67" fmla="*/ 209 h 320"/>
                <a:gd name="T68" fmla="*/ 660 w 679"/>
                <a:gd name="T69" fmla="*/ 191 h 320"/>
                <a:gd name="T70" fmla="*/ 658 w 679"/>
                <a:gd name="T71" fmla="*/ 184 h 320"/>
                <a:gd name="T72" fmla="*/ 646 w 679"/>
                <a:gd name="T73" fmla="*/ 179 h 320"/>
                <a:gd name="T74" fmla="*/ 629 w 679"/>
                <a:gd name="T75" fmla="*/ 181 h 320"/>
                <a:gd name="T76" fmla="*/ 608 w 679"/>
                <a:gd name="T77" fmla="*/ 179 h 320"/>
                <a:gd name="T78" fmla="*/ 608 w 679"/>
                <a:gd name="T79" fmla="*/ 179 h 320"/>
                <a:gd name="T80" fmla="*/ 608 w 679"/>
                <a:gd name="T81" fmla="*/ 178 h 320"/>
                <a:gd name="T82" fmla="*/ 614 w 679"/>
                <a:gd name="T83" fmla="*/ 165 h 320"/>
                <a:gd name="T84" fmla="*/ 623 w 679"/>
                <a:gd name="T85" fmla="*/ 133 h 320"/>
                <a:gd name="T86" fmla="*/ 623 w 679"/>
                <a:gd name="T87" fmla="*/ 128 h 320"/>
                <a:gd name="T88" fmla="*/ 636 w 679"/>
                <a:gd name="T89" fmla="*/ 126 h 320"/>
                <a:gd name="T90" fmla="*/ 671 w 679"/>
                <a:gd name="T91" fmla="*/ 120 h 320"/>
                <a:gd name="T92" fmla="*/ 679 w 679"/>
                <a:gd name="T93" fmla="*/ 94 h 320"/>
                <a:gd name="T94" fmla="*/ 679 w 679"/>
                <a:gd name="T95" fmla="*/ 92 h 320"/>
                <a:gd name="T96" fmla="*/ 673 w 679"/>
                <a:gd name="T97" fmla="*/ 73 h 320"/>
                <a:gd name="T98" fmla="*/ 630 w 679"/>
                <a:gd name="T99" fmla="*/ 66 h 320"/>
                <a:gd name="T100" fmla="*/ 622 w 679"/>
                <a:gd name="T101" fmla="*/ 64 h 320"/>
                <a:gd name="T102" fmla="*/ 632 w 679"/>
                <a:gd name="T103" fmla="*/ 48 h 320"/>
                <a:gd name="T104" fmla="*/ 658 w 679"/>
                <a:gd name="T105" fmla="*/ 6 h 320"/>
                <a:gd name="T106" fmla="*/ 657 w 679"/>
                <a:gd name="T107" fmla="*/ 0 h 320"/>
                <a:gd name="T108" fmla="*/ 606 w 679"/>
                <a:gd name="T109" fmla="*/ 17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79" h="320">
                  <a:moveTo>
                    <a:pt x="606" y="17"/>
                  </a:moveTo>
                  <a:cubicBezTo>
                    <a:pt x="606" y="17"/>
                    <a:pt x="606" y="17"/>
                    <a:pt x="606" y="17"/>
                  </a:cubicBezTo>
                  <a:cubicBezTo>
                    <a:pt x="606" y="17"/>
                    <a:pt x="370" y="68"/>
                    <a:pt x="370" y="68"/>
                  </a:cubicBezTo>
                  <a:cubicBezTo>
                    <a:pt x="370" y="68"/>
                    <a:pt x="212" y="90"/>
                    <a:pt x="212" y="90"/>
                  </a:cubicBezTo>
                  <a:cubicBezTo>
                    <a:pt x="193" y="93"/>
                    <a:pt x="193" y="93"/>
                    <a:pt x="193" y="93"/>
                  </a:cubicBezTo>
                  <a:cubicBezTo>
                    <a:pt x="191" y="100"/>
                    <a:pt x="183" y="123"/>
                    <a:pt x="180" y="130"/>
                  </a:cubicBezTo>
                  <a:cubicBezTo>
                    <a:pt x="176" y="140"/>
                    <a:pt x="165" y="145"/>
                    <a:pt x="158" y="144"/>
                  </a:cubicBezTo>
                  <a:cubicBezTo>
                    <a:pt x="158" y="144"/>
                    <a:pt x="158" y="144"/>
                    <a:pt x="158" y="144"/>
                  </a:cubicBezTo>
                  <a:cubicBezTo>
                    <a:pt x="155" y="144"/>
                    <a:pt x="143" y="151"/>
                    <a:pt x="136" y="155"/>
                  </a:cubicBezTo>
                  <a:cubicBezTo>
                    <a:pt x="129" y="159"/>
                    <a:pt x="124" y="163"/>
                    <a:pt x="120" y="164"/>
                  </a:cubicBezTo>
                  <a:cubicBezTo>
                    <a:pt x="115" y="166"/>
                    <a:pt x="108" y="174"/>
                    <a:pt x="102" y="185"/>
                  </a:cubicBezTo>
                  <a:cubicBezTo>
                    <a:pt x="97" y="195"/>
                    <a:pt x="79" y="203"/>
                    <a:pt x="68" y="209"/>
                  </a:cubicBezTo>
                  <a:cubicBezTo>
                    <a:pt x="65" y="210"/>
                    <a:pt x="63" y="211"/>
                    <a:pt x="62" y="212"/>
                  </a:cubicBezTo>
                  <a:cubicBezTo>
                    <a:pt x="53" y="216"/>
                    <a:pt x="19" y="236"/>
                    <a:pt x="4" y="247"/>
                  </a:cubicBezTo>
                  <a:cubicBezTo>
                    <a:pt x="2" y="250"/>
                    <a:pt x="1" y="264"/>
                    <a:pt x="0" y="272"/>
                  </a:cubicBezTo>
                  <a:cubicBezTo>
                    <a:pt x="0" y="276"/>
                    <a:pt x="0" y="279"/>
                    <a:pt x="0" y="282"/>
                  </a:cubicBezTo>
                  <a:cubicBezTo>
                    <a:pt x="85" y="280"/>
                    <a:pt x="85" y="280"/>
                    <a:pt x="85" y="280"/>
                  </a:cubicBezTo>
                  <a:cubicBezTo>
                    <a:pt x="102" y="273"/>
                    <a:pt x="180" y="244"/>
                    <a:pt x="190" y="244"/>
                  </a:cubicBezTo>
                  <a:cubicBezTo>
                    <a:pt x="193" y="244"/>
                    <a:pt x="199" y="243"/>
                    <a:pt x="207" y="242"/>
                  </a:cubicBezTo>
                  <a:cubicBezTo>
                    <a:pt x="234" y="238"/>
                    <a:pt x="259" y="236"/>
                    <a:pt x="270" y="240"/>
                  </a:cubicBezTo>
                  <a:cubicBezTo>
                    <a:pt x="274" y="242"/>
                    <a:pt x="280" y="245"/>
                    <a:pt x="286" y="248"/>
                  </a:cubicBezTo>
                  <a:cubicBezTo>
                    <a:pt x="301" y="256"/>
                    <a:pt x="322" y="266"/>
                    <a:pt x="334" y="266"/>
                  </a:cubicBezTo>
                  <a:cubicBezTo>
                    <a:pt x="341" y="266"/>
                    <a:pt x="349" y="264"/>
                    <a:pt x="357" y="263"/>
                  </a:cubicBezTo>
                  <a:cubicBezTo>
                    <a:pt x="371" y="260"/>
                    <a:pt x="385" y="257"/>
                    <a:pt x="398" y="261"/>
                  </a:cubicBezTo>
                  <a:cubicBezTo>
                    <a:pt x="417" y="268"/>
                    <a:pt x="506" y="317"/>
                    <a:pt x="510" y="319"/>
                  </a:cubicBezTo>
                  <a:cubicBezTo>
                    <a:pt x="511" y="319"/>
                    <a:pt x="511" y="319"/>
                    <a:pt x="512" y="320"/>
                  </a:cubicBezTo>
                  <a:cubicBezTo>
                    <a:pt x="515" y="319"/>
                    <a:pt x="518" y="318"/>
                    <a:pt x="520" y="317"/>
                  </a:cubicBezTo>
                  <a:cubicBezTo>
                    <a:pt x="527" y="315"/>
                    <a:pt x="531" y="314"/>
                    <a:pt x="537" y="309"/>
                  </a:cubicBezTo>
                  <a:cubicBezTo>
                    <a:pt x="545" y="303"/>
                    <a:pt x="550" y="293"/>
                    <a:pt x="555" y="283"/>
                  </a:cubicBezTo>
                  <a:cubicBezTo>
                    <a:pt x="556" y="280"/>
                    <a:pt x="558" y="276"/>
                    <a:pt x="560" y="273"/>
                  </a:cubicBezTo>
                  <a:cubicBezTo>
                    <a:pt x="562" y="269"/>
                    <a:pt x="563" y="265"/>
                    <a:pt x="565" y="261"/>
                  </a:cubicBezTo>
                  <a:cubicBezTo>
                    <a:pt x="570" y="248"/>
                    <a:pt x="576" y="232"/>
                    <a:pt x="592" y="226"/>
                  </a:cubicBezTo>
                  <a:cubicBezTo>
                    <a:pt x="599" y="223"/>
                    <a:pt x="605" y="221"/>
                    <a:pt x="610" y="219"/>
                  </a:cubicBezTo>
                  <a:cubicBezTo>
                    <a:pt x="618" y="216"/>
                    <a:pt x="625" y="214"/>
                    <a:pt x="634" y="209"/>
                  </a:cubicBezTo>
                  <a:cubicBezTo>
                    <a:pt x="649" y="201"/>
                    <a:pt x="659" y="194"/>
                    <a:pt x="660" y="191"/>
                  </a:cubicBezTo>
                  <a:cubicBezTo>
                    <a:pt x="660" y="190"/>
                    <a:pt x="660" y="187"/>
                    <a:pt x="658" y="184"/>
                  </a:cubicBezTo>
                  <a:cubicBezTo>
                    <a:pt x="655" y="181"/>
                    <a:pt x="651" y="179"/>
                    <a:pt x="646" y="179"/>
                  </a:cubicBezTo>
                  <a:cubicBezTo>
                    <a:pt x="640" y="179"/>
                    <a:pt x="634" y="180"/>
                    <a:pt x="629" y="181"/>
                  </a:cubicBezTo>
                  <a:cubicBezTo>
                    <a:pt x="618" y="182"/>
                    <a:pt x="611" y="183"/>
                    <a:pt x="608" y="179"/>
                  </a:cubicBezTo>
                  <a:cubicBezTo>
                    <a:pt x="608" y="179"/>
                    <a:pt x="608" y="179"/>
                    <a:pt x="608" y="179"/>
                  </a:cubicBezTo>
                  <a:cubicBezTo>
                    <a:pt x="608" y="178"/>
                    <a:pt x="608" y="178"/>
                    <a:pt x="608" y="178"/>
                  </a:cubicBezTo>
                  <a:cubicBezTo>
                    <a:pt x="606" y="174"/>
                    <a:pt x="610" y="170"/>
                    <a:pt x="614" y="165"/>
                  </a:cubicBezTo>
                  <a:cubicBezTo>
                    <a:pt x="621" y="157"/>
                    <a:pt x="630" y="148"/>
                    <a:pt x="623" y="133"/>
                  </a:cubicBezTo>
                  <a:cubicBezTo>
                    <a:pt x="621" y="130"/>
                    <a:pt x="623" y="128"/>
                    <a:pt x="623" y="128"/>
                  </a:cubicBezTo>
                  <a:cubicBezTo>
                    <a:pt x="625" y="125"/>
                    <a:pt x="629" y="125"/>
                    <a:pt x="636" y="126"/>
                  </a:cubicBezTo>
                  <a:cubicBezTo>
                    <a:pt x="647" y="127"/>
                    <a:pt x="662" y="128"/>
                    <a:pt x="671" y="120"/>
                  </a:cubicBezTo>
                  <a:cubicBezTo>
                    <a:pt x="676" y="115"/>
                    <a:pt x="679" y="106"/>
                    <a:pt x="679" y="94"/>
                  </a:cubicBezTo>
                  <a:cubicBezTo>
                    <a:pt x="679" y="92"/>
                    <a:pt x="679" y="92"/>
                    <a:pt x="679" y="92"/>
                  </a:cubicBezTo>
                  <a:cubicBezTo>
                    <a:pt x="679" y="86"/>
                    <a:pt x="679" y="78"/>
                    <a:pt x="673" y="73"/>
                  </a:cubicBezTo>
                  <a:cubicBezTo>
                    <a:pt x="666" y="67"/>
                    <a:pt x="652" y="65"/>
                    <a:pt x="630" y="66"/>
                  </a:cubicBezTo>
                  <a:cubicBezTo>
                    <a:pt x="628" y="66"/>
                    <a:pt x="624" y="67"/>
                    <a:pt x="622" y="64"/>
                  </a:cubicBezTo>
                  <a:cubicBezTo>
                    <a:pt x="620" y="60"/>
                    <a:pt x="624" y="57"/>
                    <a:pt x="632" y="48"/>
                  </a:cubicBezTo>
                  <a:cubicBezTo>
                    <a:pt x="643" y="37"/>
                    <a:pt x="662" y="19"/>
                    <a:pt x="658" y="6"/>
                  </a:cubicBezTo>
                  <a:cubicBezTo>
                    <a:pt x="658" y="4"/>
                    <a:pt x="657" y="2"/>
                    <a:pt x="657" y="0"/>
                  </a:cubicBezTo>
                  <a:cubicBezTo>
                    <a:pt x="606" y="17"/>
                    <a:pt x="606" y="17"/>
                    <a:pt x="606"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9151" fontAlgn="auto">
                <a:spcBef>
                  <a:spcPts val="0"/>
                </a:spcBef>
                <a:spcAft>
                  <a:spcPts val="0"/>
                </a:spcAft>
              </a:pPr>
              <a:endParaRPr kumimoji="0" lang="en-US" sz="2417">
                <a:solidFill>
                  <a:prstClr val="black"/>
                </a:solidFill>
                <a:latin typeface="Century Gothic" panose="020F0302020204030204"/>
                <a:ea typeface="+mn-ea"/>
              </a:endParaRPr>
            </a:p>
          </p:txBody>
        </p:sp>
        <p:sp>
          <p:nvSpPr>
            <p:cNvPr id="138" name="Freeform 35">
              <a:extLst>
                <a:ext uri="{FF2B5EF4-FFF2-40B4-BE49-F238E27FC236}">
                  <a16:creationId xmlns:a16="http://schemas.microsoft.com/office/drawing/2014/main" id="{5AC5972B-2DE7-4807-850F-3A8DBD88FF87}"/>
                </a:ext>
              </a:extLst>
            </p:cNvPr>
            <p:cNvSpPr>
              <a:spLocks/>
            </p:cNvSpPr>
            <p:nvPr/>
          </p:nvSpPr>
          <p:spPr bwMode="auto">
            <a:xfrm>
              <a:off x="9935710" y="3559419"/>
              <a:ext cx="65088" cy="165100"/>
            </a:xfrm>
            <a:custGeom>
              <a:avLst/>
              <a:gdLst>
                <a:gd name="T0" fmla="*/ 33 w 33"/>
                <a:gd name="T1" fmla="*/ 0 h 83"/>
                <a:gd name="T2" fmla="*/ 2 w 33"/>
                <a:gd name="T3" fmla="*/ 13 h 83"/>
                <a:gd name="T4" fmla="*/ 5 w 33"/>
                <a:gd name="T5" fmla="*/ 39 h 83"/>
                <a:gd name="T6" fmla="*/ 5 w 33"/>
                <a:gd name="T7" fmla="*/ 82 h 83"/>
                <a:gd name="T8" fmla="*/ 7 w 33"/>
                <a:gd name="T9" fmla="*/ 83 h 83"/>
                <a:gd name="T10" fmla="*/ 26 w 33"/>
                <a:gd name="T11" fmla="*/ 53 h 83"/>
                <a:gd name="T12" fmla="*/ 25 w 33"/>
                <a:gd name="T13" fmla="*/ 37 h 83"/>
                <a:gd name="T14" fmla="*/ 30 w 33"/>
                <a:gd name="T15" fmla="*/ 6 h 83"/>
                <a:gd name="T16" fmla="*/ 33 w 33"/>
                <a:gd name="T17" fmla="*/ 0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 h="83">
                  <a:moveTo>
                    <a:pt x="33" y="0"/>
                  </a:moveTo>
                  <a:cubicBezTo>
                    <a:pt x="22" y="5"/>
                    <a:pt x="12" y="9"/>
                    <a:pt x="2" y="13"/>
                  </a:cubicBezTo>
                  <a:cubicBezTo>
                    <a:pt x="5" y="21"/>
                    <a:pt x="7" y="29"/>
                    <a:pt x="5" y="39"/>
                  </a:cubicBezTo>
                  <a:cubicBezTo>
                    <a:pt x="3" y="53"/>
                    <a:pt x="0" y="69"/>
                    <a:pt x="5" y="82"/>
                  </a:cubicBezTo>
                  <a:cubicBezTo>
                    <a:pt x="6" y="83"/>
                    <a:pt x="6" y="83"/>
                    <a:pt x="7" y="83"/>
                  </a:cubicBezTo>
                  <a:cubicBezTo>
                    <a:pt x="14" y="82"/>
                    <a:pt x="25" y="67"/>
                    <a:pt x="26" y="53"/>
                  </a:cubicBezTo>
                  <a:cubicBezTo>
                    <a:pt x="26" y="47"/>
                    <a:pt x="26" y="41"/>
                    <a:pt x="25" y="37"/>
                  </a:cubicBezTo>
                  <a:cubicBezTo>
                    <a:pt x="24" y="27"/>
                    <a:pt x="23" y="19"/>
                    <a:pt x="30" y="6"/>
                  </a:cubicBezTo>
                  <a:cubicBezTo>
                    <a:pt x="31" y="4"/>
                    <a:pt x="32" y="2"/>
                    <a:pt x="3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9151" fontAlgn="auto">
                <a:spcBef>
                  <a:spcPts val="0"/>
                </a:spcBef>
                <a:spcAft>
                  <a:spcPts val="0"/>
                </a:spcAft>
              </a:pPr>
              <a:endParaRPr kumimoji="0" lang="en-US" sz="2417">
                <a:solidFill>
                  <a:prstClr val="black"/>
                </a:solidFill>
                <a:latin typeface="Century Gothic" panose="020F0302020204030204"/>
                <a:ea typeface="+mn-ea"/>
              </a:endParaRPr>
            </a:p>
          </p:txBody>
        </p:sp>
        <p:sp>
          <p:nvSpPr>
            <p:cNvPr id="139" name="Freeform 36">
              <a:extLst>
                <a:ext uri="{FF2B5EF4-FFF2-40B4-BE49-F238E27FC236}">
                  <a16:creationId xmlns:a16="http://schemas.microsoft.com/office/drawing/2014/main" id="{13A4C421-5DE9-4325-A5C1-A03C14F57301}"/>
                </a:ext>
              </a:extLst>
            </p:cNvPr>
            <p:cNvSpPr>
              <a:spLocks/>
            </p:cNvSpPr>
            <p:nvPr/>
          </p:nvSpPr>
          <p:spPr bwMode="auto">
            <a:xfrm>
              <a:off x="9322935" y="3238744"/>
              <a:ext cx="706438" cy="331788"/>
            </a:xfrm>
            <a:custGeom>
              <a:avLst/>
              <a:gdLst>
                <a:gd name="T0" fmla="*/ 350 w 354"/>
                <a:gd name="T1" fmla="*/ 105 h 167"/>
                <a:gd name="T2" fmla="*/ 347 w 354"/>
                <a:gd name="T3" fmla="*/ 101 h 167"/>
                <a:gd name="T4" fmla="*/ 339 w 354"/>
                <a:gd name="T5" fmla="*/ 105 h 167"/>
                <a:gd name="T6" fmla="*/ 310 w 354"/>
                <a:gd name="T7" fmla="*/ 115 h 167"/>
                <a:gd name="T8" fmla="*/ 277 w 354"/>
                <a:gd name="T9" fmla="*/ 35 h 167"/>
                <a:gd name="T10" fmla="*/ 263 w 354"/>
                <a:gd name="T11" fmla="*/ 0 h 167"/>
                <a:gd name="T12" fmla="*/ 116 w 354"/>
                <a:gd name="T13" fmla="*/ 36 h 167"/>
                <a:gd name="T14" fmla="*/ 19 w 354"/>
                <a:gd name="T15" fmla="*/ 53 h 167"/>
                <a:gd name="T16" fmla="*/ 0 w 354"/>
                <a:gd name="T17" fmla="*/ 57 h 167"/>
                <a:gd name="T18" fmla="*/ 4 w 354"/>
                <a:gd name="T19" fmla="*/ 68 h 167"/>
                <a:gd name="T20" fmla="*/ 11 w 354"/>
                <a:gd name="T21" fmla="*/ 92 h 167"/>
                <a:gd name="T22" fmla="*/ 24 w 354"/>
                <a:gd name="T23" fmla="*/ 79 h 167"/>
                <a:gd name="T24" fmla="*/ 37 w 354"/>
                <a:gd name="T25" fmla="*/ 66 h 167"/>
                <a:gd name="T26" fmla="*/ 79 w 354"/>
                <a:gd name="T27" fmla="*/ 60 h 167"/>
                <a:gd name="T28" fmla="*/ 118 w 354"/>
                <a:gd name="T29" fmla="*/ 41 h 167"/>
                <a:gd name="T30" fmla="*/ 144 w 354"/>
                <a:gd name="T31" fmla="*/ 67 h 167"/>
                <a:gd name="T32" fmla="*/ 161 w 354"/>
                <a:gd name="T33" fmla="*/ 73 h 167"/>
                <a:gd name="T34" fmla="*/ 191 w 354"/>
                <a:gd name="T35" fmla="*/ 101 h 167"/>
                <a:gd name="T36" fmla="*/ 193 w 354"/>
                <a:gd name="T37" fmla="*/ 103 h 167"/>
                <a:gd name="T38" fmla="*/ 192 w 354"/>
                <a:gd name="T39" fmla="*/ 105 h 167"/>
                <a:gd name="T40" fmla="*/ 191 w 354"/>
                <a:gd name="T41" fmla="*/ 127 h 167"/>
                <a:gd name="T42" fmla="*/ 196 w 354"/>
                <a:gd name="T43" fmla="*/ 136 h 167"/>
                <a:gd name="T44" fmla="*/ 218 w 354"/>
                <a:gd name="T45" fmla="*/ 153 h 167"/>
                <a:gd name="T46" fmla="*/ 218 w 354"/>
                <a:gd name="T47" fmla="*/ 153 h 167"/>
                <a:gd name="T48" fmla="*/ 240 w 354"/>
                <a:gd name="T49" fmla="*/ 152 h 167"/>
                <a:gd name="T50" fmla="*/ 242 w 354"/>
                <a:gd name="T51" fmla="*/ 132 h 167"/>
                <a:gd name="T52" fmla="*/ 231 w 354"/>
                <a:gd name="T53" fmla="*/ 100 h 167"/>
                <a:gd name="T54" fmla="*/ 234 w 354"/>
                <a:gd name="T55" fmla="*/ 64 h 167"/>
                <a:gd name="T56" fmla="*/ 251 w 354"/>
                <a:gd name="T57" fmla="*/ 28 h 167"/>
                <a:gd name="T58" fmla="*/ 257 w 354"/>
                <a:gd name="T59" fmla="*/ 27 h 167"/>
                <a:gd name="T60" fmla="*/ 260 w 354"/>
                <a:gd name="T61" fmla="*/ 47 h 167"/>
                <a:gd name="T62" fmla="*/ 258 w 354"/>
                <a:gd name="T63" fmla="*/ 75 h 167"/>
                <a:gd name="T64" fmla="*/ 263 w 354"/>
                <a:gd name="T65" fmla="*/ 88 h 167"/>
                <a:gd name="T66" fmla="*/ 266 w 354"/>
                <a:gd name="T67" fmla="*/ 108 h 167"/>
                <a:gd name="T68" fmla="*/ 265 w 354"/>
                <a:gd name="T69" fmla="*/ 112 h 167"/>
                <a:gd name="T70" fmla="*/ 270 w 354"/>
                <a:gd name="T71" fmla="*/ 128 h 167"/>
                <a:gd name="T72" fmla="*/ 277 w 354"/>
                <a:gd name="T73" fmla="*/ 131 h 167"/>
                <a:gd name="T74" fmla="*/ 301 w 354"/>
                <a:gd name="T75" fmla="*/ 154 h 167"/>
                <a:gd name="T76" fmla="*/ 306 w 354"/>
                <a:gd name="T77" fmla="*/ 167 h 167"/>
                <a:gd name="T78" fmla="*/ 345 w 354"/>
                <a:gd name="T79" fmla="*/ 150 h 167"/>
                <a:gd name="T80" fmla="*/ 353 w 354"/>
                <a:gd name="T81" fmla="*/ 130 h 167"/>
                <a:gd name="T82" fmla="*/ 350 w 354"/>
                <a:gd name="T83" fmla="*/ 105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54" h="167">
                  <a:moveTo>
                    <a:pt x="350" y="105"/>
                  </a:moveTo>
                  <a:cubicBezTo>
                    <a:pt x="349" y="104"/>
                    <a:pt x="348" y="103"/>
                    <a:pt x="347" y="101"/>
                  </a:cubicBezTo>
                  <a:cubicBezTo>
                    <a:pt x="345" y="103"/>
                    <a:pt x="342" y="104"/>
                    <a:pt x="339" y="105"/>
                  </a:cubicBezTo>
                  <a:cubicBezTo>
                    <a:pt x="322" y="114"/>
                    <a:pt x="315" y="117"/>
                    <a:pt x="310" y="115"/>
                  </a:cubicBezTo>
                  <a:cubicBezTo>
                    <a:pt x="307" y="113"/>
                    <a:pt x="303" y="105"/>
                    <a:pt x="277" y="35"/>
                  </a:cubicBezTo>
                  <a:cubicBezTo>
                    <a:pt x="263" y="0"/>
                    <a:pt x="263" y="0"/>
                    <a:pt x="263" y="0"/>
                  </a:cubicBezTo>
                  <a:cubicBezTo>
                    <a:pt x="116" y="36"/>
                    <a:pt x="116" y="36"/>
                    <a:pt x="116" y="36"/>
                  </a:cubicBezTo>
                  <a:cubicBezTo>
                    <a:pt x="116" y="37"/>
                    <a:pt x="26" y="51"/>
                    <a:pt x="19" y="53"/>
                  </a:cubicBezTo>
                  <a:cubicBezTo>
                    <a:pt x="13" y="54"/>
                    <a:pt x="7" y="56"/>
                    <a:pt x="0" y="57"/>
                  </a:cubicBezTo>
                  <a:cubicBezTo>
                    <a:pt x="1" y="59"/>
                    <a:pt x="2" y="63"/>
                    <a:pt x="4" y="68"/>
                  </a:cubicBezTo>
                  <a:cubicBezTo>
                    <a:pt x="5" y="75"/>
                    <a:pt x="9" y="88"/>
                    <a:pt x="11" y="92"/>
                  </a:cubicBezTo>
                  <a:cubicBezTo>
                    <a:pt x="14" y="90"/>
                    <a:pt x="20" y="83"/>
                    <a:pt x="24" y="79"/>
                  </a:cubicBezTo>
                  <a:cubicBezTo>
                    <a:pt x="29" y="73"/>
                    <a:pt x="34" y="69"/>
                    <a:pt x="37" y="66"/>
                  </a:cubicBezTo>
                  <a:cubicBezTo>
                    <a:pt x="45" y="59"/>
                    <a:pt x="76" y="66"/>
                    <a:pt x="79" y="60"/>
                  </a:cubicBezTo>
                  <a:cubicBezTo>
                    <a:pt x="85" y="46"/>
                    <a:pt x="107" y="44"/>
                    <a:pt x="118" y="41"/>
                  </a:cubicBezTo>
                  <a:cubicBezTo>
                    <a:pt x="124" y="49"/>
                    <a:pt x="136" y="60"/>
                    <a:pt x="144" y="67"/>
                  </a:cubicBezTo>
                  <a:cubicBezTo>
                    <a:pt x="147" y="68"/>
                    <a:pt x="156" y="71"/>
                    <a:pt x="161" y="73"/>
                  </a:cubicBezTo>
                  <a:cubicBezTo>
                    <a:pt x="165" y="76"/>
                    <a:pt x="187" y="97"/>
                    <a:pt x="191" y="101"/>
                  </a:cubicBezTo>
                  <a:cubicBezTo>
                    <a:pt x="193" y="103"/>
                    <a:pt x="193" y="103"/>
                    <a:pt x="193" y="103"/>
                  </a:cubicBezTo>
                  <a:cubicBezTo>
                    <a:pt x="192" y="105"/>
                    <a:pt x="192" y="105"/>
                    <a:pt x="192" y="105"/>
                  </a:cubicBezTo>
                  <a:cubicBezTo>
                    <a:pt x="192" y="106"/>
                    <a:pt x="186" y="119"/>
                    <a:pt x="191" y="127"/>
                  </a:cubicBezTo>
                  <a:cubicBezTo>
                    <a:pt x="194" y="130"/>
                    <a:pt x="195" y="133"/>
                    <a:pt x="196" y="136"/>
                  </a:cubicBezTo>
                  <a:cubicBezTo>
                    <a:pt x="200" y="143"/>
                    <a:pt x="203" y="150"/>
                    <a:pt x="218" y="153"/>
                  </a:cubicBezTo>
                  <a:cubicBezTo>
                    <a:pt x="218" y="153"/>
                    <a:pt x="218" y="153"/>
                    <a:pt x="218" y="153"/>
                  </a:cubicBezTo>
                  <a:cubicBezTo>
                    <a:pt x="226" y="155"/>
                    <a:pt x="237" y="155"/>
                    <a:pt x="240" y="152"/>
                  </a:cubicBezTo>
                  <a:cubicBezTo>
                    <a:pt x="245" y="146"/>
                    <a:pt x="245" y="135"/>
                    <a:pt x="242" y="132"/>
                  </a:cubicBezTo>
                  <a:cubicBezTo>
                    <a:pt x="238" y="126"/>
                    <a:pt x="232" y="108"/>
                    <a:pt x="231" y="100"/>
                  </a:cubicBezTo>
                  <a:cubicBezTo>
                    <a:pt x="231" y="92"/>
                    <a:pt x="231" y="71"/>
                    <a:pt x="234" y="64"/>
                  </a:cubicBezTo>
                  <a:cubicBezTo>
                    <a:pt x="235" y="58"/>
                    <a:pt x="243" y="32"/>
                    <a:pt x="251" y="28"/>
                  </a:cubicBezTo>
                  <a:cubicBezTo>
                    <a:pt x="253" y="26"/>
                    <a:pt x="255" y="26"/>
                    <a:pt x="257" y="27"/>
                  </a:cubicBezTo>
                  <a:cubicBezTo>
                    <a:pt x="263" y="29"/>
                    <a:pt x="262" y="37"/>
                    <a:pt x="260" y="47"/>
                  </a:cubicBezTo>
                  <a:cubicBezTo>
                    <a:pt x="258" y="55"/>
                    <a:pt x="255" y="66"/>
                    <a:pt x="258" y="75"/>
                  </a:cubicBezTo>
                  <a:cubicBezTo>
                    <a:pt x="260" y="80"/>
                    <a:pt x="261" y="84"/>
                    <a:pt x="263" y="88"/>
                  </a:cubicBezTo>
                  <a:cubicBezTo>
                    <a:pt x="266" y="95"/>
                    <a:pt x="267" y="99"/>
                    <a:pt x="266" y="108"/>
                  </a:cubicBezTo>
                  <a:cubicBezTo>
                    <a:pt x="266" y="110"/>
                    <a:pt x="266" y="111"/>
                    <a:pt x="265" y="112"/>
                  </a:cubicBezTo>
                  <a:cubicBezTo>
                    <a:pt x="264" y="122"/>
                    <a:pt x="263" y="124"/>
                    <a:pt x="270" y="128"/>
                  </a:cubicBezTo>
                  <a:cubicBezTo>
                    <a:pt x="272" y="129"/>
                    <a:pt x="275" y="130"/>
                    <a:pt x="277" y="131"/>
                  </a:cubicBezTo>
                  <a:cubicBezTo>
                    <a:pt x="286" y="135"/>
                    <a:pt x="297" y="139"/>
                    <a:pt x="301" y="154"/>
                  </a:cubicBezTo>
                  <a:cubicBezTo>
                    <a:pt x="302" y="159"/>
                    <a:pt x="304" y="163"/>
                    <a:pt x="306" y="167"/>
                  </a:cubicBezTo>
                  <a:cubicBezTo>
                    <a:pt x="319" y="161"/>
                    <a:pt x="333" y="156"/>
                    <a:pt x="345" y="150"/>
                  </a:cubicBezTo>
                  <a:cubicBezTo>
                    <a:pt x="350" y="141"/>
                    <a:pt x="353" y="134"/>
                    <a:pt x="353" y="130"/>
                  </a:cubicBezTo>
                  <a:cubicBezTo>
                    <a:pt x="354" y="126"/>
                    <a:pt x="352" y="113"/>
                    <a:pt x="350" y="10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9151" fontAlgn="auto">
                <a:spcBef>
                  <a:spcPts val="0"/>
                </a:spcBef>
                <a:spcAft>
                  <a:spcPts val="0"/>
                </a:spcAft>
              </a:pPr>
              <a:endParaRPr kumimoji="0" lang="en-US" sz="2417">
                <a:solidFill>
                  <a:prstClr val="black"/>
                </a:solidFill>
                <a:latin typeface="Century Gothic" panose="020F0302020204030204"/>
                <a:ea typeface="+mn-ea"/>
              </a:endParaRPr>
            </a:p>
          </p:txBody>
        </p:sp>
        <p:sp>
          <p:nvSpPr>
            <p:cNvPr id="140" name="Freeform 37">
              <a:extLst>
                <a:ext uri="{FF2B5EF4-FFF2-40B4-BE49-F238E27FC236}">
                  <a16:creationId xmlns:a16="http://schemas.microsoft.com/office/drawing/2014/main" id="{C29CD818-6F04-4CCA-BB6D-B92B21F1B191}"/>
                </a:ext>
              </a:extLst>
            </p:cNvPr>
            <p:cNvSpPr>
              <a:spLocks/>
            </p:cNvSpPr>
            <p:nvPr/>
          </p:nvSpPr>
          <p:spPr bwMode="auto">
            <a:xfrm>
              <a:off x="8783185" y="3387969"/>
              <a:ext cx="1209675" cy="736600"/>
            </a:xfrm>
            <a:custGeom>
              <a:avLst/>
              <a:gdLst>
                <a:gd name="T0" fmla="*/ 481 w 607"/>
                <a:gd name="T1" fmla="*/ 84 h 370"/>
                <a:gd name="T2" fmla="*/ 460 w 607"/>
                <a:gd name="T3" fmla="*/ 64 h 370"/>
                <a:gd name="T4" fmla="*/ 456 w 607"/>
                <a:gd name="T5" fmla="*/ 57 h 370"/>
                <a:gd name="T6" fmla="*/ 454 w 607"/>
                <a:gd name="T7" fmla="*/ 30 h 370"/>
                <a:gd name="T8" fmla="*/ 428 w 607"/>
                <a:gd name="T9" fmla="*/ 5 h 370"/>
                <a:gd name="T10" fmla="*/ 415 w 607"/>
                <a:gd name="T11" fmla="*/ 0 h 370"/>
                <a:gd name="T12" fmla="*/ 401 w 607"/>
                <a:gd name="T13" fmla="*/ 10 h 370"/>
                <a:gd name="T14" fmla="*/ 386 w 607"/>
                <a:gd name="T15" fmla="*/ 9 h 370"/>
                <a:gd name="T16" fmla="*/ 368 w 607"/>
                <a:gd name="T17" fmla="*/ 9 h 370"/>
                <a:gd name="T18" fmla="*/ 354 w 607"/>
                <a:gd name="T19" fmla="*/ 23 h 370"/>
                <a:gd name="T20" fmla="*/ 324 w 607"/>
                <a:gd name="T21" fmla="*/ 66 h 370"/>
                <a:gd name="T22" fmla="*/ 295 w 607"/>
                <a:gd name="T23" fmla="*/ 118 h 370"/>
                <a:gd name="T24" fmla="*/ 295 w 607"/>
                <a:gd name="T25" fmla="*/ 120 h 370"/>
                <a:gd name="T26" fmla="*/ 293 w 607"/>
                <a:gd name="T27" fmla="*/ 120 h 370"/>
                <a:gd name="T28" fmla="*/ 279 w 607"/>
                <a:gd name="T29" fmla="*/ 124 h 370"/>
                <a:gd name="T30" fmla="*/ 265 w 607"/>
                <a:gd name="T31" fmla="*/ 193 h 370"/>
                <a:gd name="T32" fmla="*/ 241 w 607"/>
                <a:gd name="T33" fmla="*/ 240 h 370"/>
                <a:gd name="T34" fmla="*/ 181 w 607"/>
                <a:gd name="T35" fmla="*/ 266 h 370"/>
                <a:gd name="T36" fmla="*/ 165 w 607"/>
                <a:gd name="T37" fmla="*/ 271 h 370"/>
                <a:gd name="T38" fmla="*/ 129 w 607"/>
                <a:gd name="T39" fmla="*/ 279 h 370"/>
                <a:gd name="T40" fmla="*/ 97 w 607"/>
                <a:gd name="T41" fmla="*/ 266 h 370"/>
                <a:gd name="T42" fmla="*/ 54 w 607"/>
                <a:gd name="T43" fmla="*/ 304 h 370"/>
                <a:gd name="T44" fmla="*/ 34 w 607"/>
                <a:gd name="T45" fmla="*/ 332 h 370"/>
                <a:gd name="T46" fmla="*/ 23 w 607"/>
                <a:gd name="T47" fmla="*/ 347 h 370"/>
                <a:gd name="T48" fmla="*/ 0 w 607"/>
                <a:gd name="T49" fmla="*/ 370 h 370"/>
                <a:gd name="T50" fmla="*/ 164 w 607"/>
                <a:gd name="T51" fmla="*/ 347 h 370"/>
                <a:gd name="T52" fmla="*/ 321 w 607"/>
                <a:gd name="T53" fmla="*/ 325 h 370"/>
                <a:gd name="T54" fmla="*/ 557 w 607"/>
                <a:gd name="T55" fmla="*/ 274 h 370"/>
                <a:gd name="T56" fmla="*/ 607 w 607"/>
                <a:gd name="T57" fmla="*/ 258 h 370"/>
                <a:gd name="T58" fmla="*/ 593 w 607"/>
                <a:gd name="T59" fmla="*/ 224 h 370"/>
                <a:gd name="T60" fmla="*/ 578 w 607"/>
                <a:gd name="T61" fmla="*/ 221 h 370"/>
                <a:gd name="T62" fmla="*/ 549 w 607"/>
                <a:gd name="T63" fmla="*/ 232 h 370"/>
                <a:gd name="T64" fmla="*/ 533 w 607"/>
                <a:gd name="T65" fmla="*/ 216 h 370"/>
                <a:gd name="T66" fmla="*/ 537 w 607"/>
                <a:gd name="T67" fmla="*/ 210 h 370"/>
                <a:gd name="T68" fmla="*/ 545 w 607"/>
                <a:gd name="T69" fmla="*/ 206 h 370"/>
                <a:gd name="T70" fmla="*/ 551 w 607"/>
                <a:gd name="T71" fmla="*/ 203 h 370"/>
                <a:gd name="T72" fmla="*/ 543 w 607"/>
                <a:gd name="T73" fmla="*/ 180 h 370"/>
                <a:gd name="T74" fmla="*/ 543 w 607"/>
                <a:gd name="T75" fmla="*/ 179 h 370"/>
                <a:gd name="T76" fmla="*/ 543 w 607"/>
                <a:gd name="T77" fmla="*/ 178 h 370"/>
                <a:gd name="T78" fmla="*/ 545 w 607"/>
                <a:gd name="T79" fmla="*/ 145 h 370"/>
                <a:gd name="T80" fmla="*/ 544 w 607"/>
                <a:gd name="T81" fmla="*/ 128 h 370"/>
                <a:gd name="T82" fmla="*/ 544 w 607"/>
                <a:gd name="T83" fmla="*/ 121 h 370"/>
                <a:gd name="T84" fmla="*/ 541 w 607"/>
                <a:gd name="T85" fmla="*/ 118 h 370"/>
                <a:gd name="T86" fmla="*/ 526 w 607"/>
                <a:gd name="T87" fmla="*/ 105 h 370"/>
                <a:gd name="T88" fmla="*/ 481 w 607"/>
                <a:gd name="T89" fmla="*/ 85 h 370"/>
                <a:gd name="T90" fmla="*/ 481 w 607"/>
                <a:gd name="T91" fmla="*/ 84 h 3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607" h="370">
                  <a:moveTo>
                    <a:pt x="481" y="84"/>
                  </a:moveTo>
                  <a:cubicBezTo>
                    <a:pt x="468" y="79"/>
                    <a:pt x="464" y="72"/>
                    <a:pt x="460" y="64"/>
                  </a:cubicBezTo>
                  <a:cubicBezTo>
                    <a:pt x="459" y="62"/>
                    <a:pt x="458" y="59"/>
                    <a:pt x="456" y="57"/>
                  </a:cubicBezTo>
                  <a:cubicBezTo>
                    <a:pt x="449" y="48"/>
                    <a:pt x="452" y="35"/>
                    <a:pt x="454" y="30"/>
                  </a:cubicBezTo>
                  <a:cubicBezTo>
                    <a:pt x="445" y="20"/>
                    <a:pt x="430" y="7"/>
                    <a:pt x="428" y="5"/>
                  </a:cubicBezTo>
                  <a:cubicBezTo>
                    <a:pt x="425" y="4"/>
                    <a:pt x="419" y="2"/>
                    <a:pt x="415" y="0"/>
                  </a:cubicBezTo>
                  <a:cubicBezTo>
                    <a:pt x="412" y="4"/>
                    <a:pt x="407" y="10"/>
                    <a:pt x="401" y="10"/>
                  </a:cubicBezTo>
                  <a:cubicBezTo>
                    <a:pt x="398" y="10"/>
                    <a:pt x="392" y="9"/>
                    <a:pt x="386" y="9"/>
                  </a:cubicBezTo>
                  <a:cubicBezTo>
                    <a:pt x="379" y="9"/>
                    <a:pt x="372" y="9"/>
                    <a:pt x="368" y="9"/>
                  </a:cubicBezTo>
                  <a:cubicBezTo>
                    <a:pt x="363" y="9"/>
                    <a:pt x="355" y="19"/>
                    <a:pt x="354" y="23"/>
                  </a:cubicBezTo>
                  <a:cubicBezTo>
                    <a:pt x="355" y="25"/>
                    <a:pt x="352" y="31"/>
                    <a:pt x="324" y="66"/>
                  </a:cubicBezTo>
                  <a:cubicBezTo>
                    <a:pt x="295" y="118"/>
                    <a:pt x="295" y="118"/>
                    <a:pt x="295" y="118"/>
                  </a:cubicBezTo>
                  <a:cubicBezTo>
                    <a:pt x="295" y="120"/>
                    <a:pt x="295" y="120"/>
                    <a:pt x="295" y="120"/>
                  </a:cubicBezTo>
                  <a:cubicBezTo>
                    <a:pt x="293" y="120"/>
                    <a:pt x="293" y="120"/>
                    <a:pt x="293" y="120"/>
                  </a:cubicBezTo>
                  <a:cubicBezTo>
                    <a:pt x="279" y="124"/>
                    <a:pt x="279" y="124"/>
                    <a:pt x="279" y="124"/>
                  </a:cubicBezTo>
                  <a:cubicBezTo>
                    <a:pt x="277" y="136"/>
                    <a:pt x="267" y="183"/>
                    <a:pt x="265" y="193"/>
                  </a:cubicBezTo>
                  <a:cubicBezTo>
                    <a:pt x="263" y="205"/>
                    <a:pt x="251" y="231"/>
                    <a:pt x="241" y="240"/>
                  </a:cubicBezTo>
                  <a:cubicBezTo>
                    <a:pt x="231" y="248"/>
                    <a:pt x="190" y="265"/>
                    <a:pt x="181" y="266"/>
                  </a:cubicBezTo>
                  <a:cubicBezTo>
                    <a:pt x="178" y="267"/>
                    <a:pt x="171" y="269"/>
                    <a:pt x="165" y="271"/>
                  </a:cubicBezTo>
                  <a:cubicBezTo>
                    <a:pt x="152" y="275"/>
                    <a:pt x="139" y="279"/>
                    <a:pt x="129" y="279"/>
                  </a:cubicBezTo>
                  <a:cubicBezTo>
                    <a:pt x="117" y="279"/>
                    <a:pt x="103" y="270"/>
                    <a:pt x="97" y="266"/>
                  </a:cubicBezTo>
                  <a:cubicBezTo>
                    <a:pt x="90" y="273"/>
                    <a:pt x="66" y="296"/>
                    <a:pt x="54" y="304"/>
                  </a:cubicBezTo>
                  <a:cubicBezTo>
                    <a:pt x="46" y="310"/>
                    <a:pt x="39" y="322"/>
                    <a:pt x="34" y="332"/>
                  </a:cubicBezTo>
                  <a:cubicBezTo>
                    <a:pt x="30" y="339"/>
                    <a:pt x="26" y="344"/>
                    <a:pt x="23" y="347"/>
                  </a:cubicBezTo>
                  <a:cubicBezTo>
                    <a:pt x="19" y="352"/>
                    <a:pt x="8" y="362"/>
                    <a:pt x="0" y="370"/>
                  </a:cubicBezTo>
                  <a:cubicBezTo>
                    <a:pt x="46" y="363"/>
                    <a:pt x="164" y="347"/>
                    <a:pt x="164" y="347"/>
                  </a:cubicBezTo>
                  <a:cubicBezTo>
                    <a:pt x="164" y="347"/>
                    <a:pt x="322" y="325"/>
                    <a:pt x="321" y="325"/>
                  </a:cubicBezTo>
                  <a:cubicBezTo>
                    <a:pt x="557" y="274"/>
                    <a:pt x="557" y="274"/>
                    <a:pt x="557" y="274"/>
                  </a:cubicBezTo>
                  <a:cubicBezTo>
                    <a:pt x="607" y="258"/>
                    <a:pt x="607" y="258"/>
                    <a:pt x="607" y="258"/>
                  </a:cubicBezTo>
                  <a:cubicBezTo>
                    <a:pt x="601" y="241"/>
                    <a:pt x="595" y="228"/>
                    <a:pt x="593" y="224"/>
                  </a:cubicBezTo>
                  <a:cubicBezTo>
                    <a:pt x="588" y="222"/>
                    <a:pt x="581" y="219"/>
                    <a:pt x="578" y="221"/>
                  </a:cubicBezTo>
                  <a:cubicBezTo>
                    <a:pt x="572" y="226"/>
                    <a:pt x="556" y="236"/>
                    <a:pt x="549" y="232"/>
                  </a:cubicBezTo>
                  <a:cubicBezTo>
                    <a:pt x="539" y="226"/>
                    <a:pt x="533" y="221"/>
                    <a:pt x="533" y="216"/>
                  </a:cubicBezTo>
                  <a:cubicBezTo>
                    <a:pt x="533" y="214"/>
                    <a:pt x="533" y="212"/>
                    <a:pt x="537" y="210"/>
                  </a:cubicBezTo>
                  <a:cubicBezTo>
                    <a:pt x="539" y="209"/>
                    <a:pt x="542" y="207"/>
                    <a:pt x="545" y="206"/>
                  </a:cubicBezTo>
                  <a:cubicBezTo>
                    <a:pt x="547" y="205"/>
                    <a:pt x="550" y="204"/>
                    <a:pt x="551" y="203"/>
                  </a:cubicBezTo>
                  <a:cubicBezTo>
                    <a:pt x="550" y="199"/>
                    <a:pt x="547" y="189"/>
                    <a:pt x="543" y="180"/>
                  </a:cubicBezTo>
                  <a:cubicBezTo>
                    <a:pt x="543" y="179"/>
                    <a:pt x="543" y="179"/>
                    <a:pt x="543" y="179"/>
                  </a:cubicBezTo>
                  <a:cubicBezTo>
                    <a:pt x="543" y="178"/>
                    <a:pt x="543" y="178"/>
                    <a:pt x="543" y="178"/>
                  </a:cubicBezTo>
                  <a:cubicBezTo>
                    <a:pt x="543" y="177"/>
                    <a:pt x="547" y="157"/>
                    <a:pt x="545" y="145"/>
                  </a:cubicBezTo>
                  <a:cubicBezTo>
                    <a:pt x="543" y="138"/>
                    <a:pt x="544" y="132"/>
                    <a:pt x="544" y="128"/>
                  </a:cubicBezTo>
                  <a:cubicBezTo>
                    <a:pt x="544" y="125"/>
                    <a:pt x="545" y="122"/>
                    <a:pt x="544" y="121"/>
                  </a:cubicBezTo>
                  <a:cubicBezTo>
                    <a:pt x="543" y="120"/>
                    <a:pt x="542" y="119"/>
                    <a:pt x="541" y="118"/>
                  </a:cubicBezTo>
                  <a:cubicBezTo>
                    <a:pt x="538" y="114"/>
                    <a:pt x="530" y="106"/>
                    <a:pt x="526" y="105"/>
                  </a:cubicBezTo>
                  <a:cubicBezTo>
                    <a:pt x="519" y="103"/>
                    <a:pt x="485" y="87"/>
                    <a:pt x="481" y="85"/>
                  </a:cubicBezTo>
                  <a:lnTo>
                    <a:pt x="481" y="8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9151" fontAlgn="auto">
                <a:spcBef>
                  <a:spcPts val="0"/>
                </a:spcBef>
                <a:spcAft>
                  <a:spcPts val="0"/>
                </a:spcAft>
              </a:pPr>
              <a:endParaRPr kumimoji="0" lang="en-US" sz="2417">
                <a:solidFill>
                  <a:prstClr val="black"/>
                </a:solidFill>
                <a:latin typeface="Century Gothic" panose="020F0302020204030204"/>
                <a:ea typeface="+mn-ea"/>
              </a:endParaRPr>
            </a:p>
          </p:txBody>
        </p:sp>
        <p:sp>
          <p:nvSpPr>
            <p:cNvPr id="141" name="Freeform 38">
              <a:extLst>
                <a:ext uri="{FF2B5EF4-FFF2-40B4-BE49-F238E27FC236}">
                  <a16:creationId xmlns:a16="http://schemas.microsoft.com/office/drawing/2014/main" id="{289B42B7-1234-4BC4-9C2D-83DF74788BCD}"/>
                </a:ext>
              </a:extLst>
            </p:cNvPr>
            <p:cNvSpPr>
              <a:spLocks/>
            </p:cNvSpPr>
            <p:nvPr/>
          </p:nvSpPr>
          <p:spPr bwMode="auto">
            <a:xfrm>
              <a:off x="8451397" y="4489694"/>
              <a:ext cx="887413" cy="952500"/>
            </a:xfrm>
            <a:custGeom>
              <a:avLst/>
              <a:gdLst>
                <a:gd name="T0" fmla="*/ 413 w 446"/>
                <a:gd name="T1" fmla="*/ 265 h 479"/>
                <a:gd name="T2" fmla="*/ 381 w 446"/>
                <a:gd name="T3" fmla="*/ 207 h 479"/>
                <a:gd name="T4" fmla="*/ 312 w 446"/>
                <a:gd name="T5" fmla="*/ 136 h 479"/>
                <a:gd name="T6" fmla="*/ 280 w 446"/>
                <a:gd name="T7" fmla="*/ 105 h 479"/>
                <a:gd name="T8" fmla="*/ 235 w 446"/>
                <a:gd name="T9" fmla="*/ 64 h 479"/>
                <a:gd name="T10" fmla="*/ 199 w 446"/>
                <a:gd name="T11" fmla="*/ 31 h 479"/>
                <a:gd name="T12" fmla="*/ 199 w 446"/>
                <a:gd name="T13" fmla="*/ 30 h 479"/>
                <a:gd name="T14" fmla="*/ 199 w 446"/>
                <a:gd name="T15" fmla="*/ 30 h 479"/>
                <a:gd name="T16" fmla="*/ 200 w 446"/>
                <a:gd name="T17" fmla="*/ 2 h 479"/>
                <a:gd name="T18" fmla="*/ 201 w 446"/>
                <a:gd name="T19" fmla="*/ 0 h 479"/>
                <a:gd name="T20" fmla="*/ 115 w 446"/>
                <a:gd name="T21" fmla="*/ 2 h 479"/>
                <a:gd name="T22" fmla="*/ 0 w 446"/>
                <a:gd name="T23" fmla="*/ 17 h 479"/>
                <a:gd name="T24" fmla="*/ 58 w 446"/>
                <a:gd name="T25" fmla="*/ 244 h 479"/>
                <a:gd name="T26" fmla="*/ 83 w 446"/>
                <a:gd name="T27" fmla="*/ 289 h 479"/>
                <a:gd name="T28" fmla="*/ 81 w 446"/>
                <a:gd name="T29" fmla="*/ 311 h 479"/>
                <a:gd name="T30" fmla="*/ 78 w 446"/>
                <a:gd name="T31" fmla="*/ 348 h 479"/>
                <a:gd name="T32" fmla="*/ 95 w 446"/>
                <a:gd name="T33" fmla="*/ 441 h 479"/>
                <a:gd name="T34" fmla="*/ 95 w 446"/>
                <a:gd name="T35" fmla="*/ 441 h 479"/>
                <a:gd name="T36" fmla="*/ 98 w 446"/>
                <a:gd name="T37" fmla="*/ 452 h 479"/>
                <a:gd name="T38" fmla="*/ 104 w 446"/>
                <a:gd name="T39" fmla="*/ 475 h 479"/>
                <a:gd name="T40" fmla="*/ 229 w 446"/>
                <a:gd name="T41" fmla="*/ 471 h 479"/>
                <a:gd name="T42" fmla="*/ 315 w 446"/>
                <a:gd name="T43" fmla="*/ 468 h 479"/>
                <a:gd name="T44" fmla="*/ 316 w 446"/>
                <a:gd name="T45" fmla="*/ 468 h 479"/>
                <a:gd name="T46" fmla="*/ 316 w 446"/>
                <a:gd name="T47" fmla="*/ 468 h 479"/>
                <a:gd name="T48" fmla="*/ 361 w 446"/>
                <a:gd name="T49" fmla="*/ 479 h 479"/>
                <a:gd name="T50" fmla="*/ 363 w 446"/>
                <a:gd name="T51" fmla="*/ 447 h 479"/>
                <a:gd name="T52" fmla="*/ 408 w 446"/>
                <a:gd name="T53" fmla="*/ 445 h 479"/>
                <a:gd name="T54" fmla="*/ 428 w 446"/>
                <a:gd name="T55" fmla="*/ 447 h 479"/>
                <a:gd name="T56" fmla="*/ 425 w 446"/>
                <a:gd name="T57" fmla="*/ 414 h 479"/>
                <a:gd name="T58" fmla="*/ 425 w 446"/>
                <a:gd name="T59" fmla="*/ 412 h 479"/>
                <a:gd name="T60" fmla="*/ 432 w 446"/>
                <a:gd name="T61" fmla="*/ 340 h 479"/>
                <a:gd name="T62" fmla="*/ 436 w 446"/>
                <a:gd name="T63" fmla="*/ 325 h 479"/>
                <a:gd name="T64" fmla="*/ 446 w 446"/>
                <a:gd name="T65" fmla="*/ 291 h 479"/>
                <a:gd name="T66" fmla="*/ 413 w 446"/>
                <a:gd name="T67" fmla="*/ 265 h 4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46" h="479">
                  <a:moveTo>
                    <a:pt x="413" y="265"/>
                  </a:moveTo>
                  <a:cubicBezTo>
                    <a:pt x="410" y="262"/>
                    <a:pt x="390" y="231"/>
                    <a:pt x="381" y="207"/>
                  </a:cubicBezTo>
                  <a:cubicBezTo>
                    <a:pt x="376" y="194"/>
                    <a:pt x="341" y="162"/>
                    <a:pt x="312" y="136"/>
                  </a:cubicBezTo>
                  <a:cubicBezTo>
                    <a:pt x="300" y="124"/>
                    <a:pt x="288" y="114"/>
                    <a:pt x="280" y="105"/>
                  </a:cubicBezTo>
                  <a:cubicBezTo>
                    <a:pt x="266" y="92"/>
                    <a:pt x="250" y="77"/>
                    <a:pt x="235" y="64"/>
                  </a:cubicBezTo>
                  <a:cubicBezTo>
                    <a:pt x="220" y="51"/>
                    <a:pt x="207" y="39"/>
                    <a:pt x="199" y="31"/>
                  </a:cubicBezTo>
                  <a:cubicBezTo>
                    <a:pt x="199" y="30"/>
                    <a:pt x="199" y="30"/>
                    <a:pt x="199" y="30"/>
                  </a:cubicBezTo>
                  <a:cubicBezTo>
                    <a:pt x="199" y="30"/>
                    <a:pt x="199" y="30"/>
                    <a:pt x="199" y="30"/>
                  </a:cubicBezTo>
                  <a:cubicBezTo>
                    <a:pt x="196" y="25"/>
                    <a:pt x="197" y="16"/>
                    <a:pt x="200" y="2"/>
                  </a:cubicBezTo>
                  <a:cubicBezTo>
                    <a:pt x="201" y="1"/>
                    <a:pt x="201" y="1"/>
                    <a:pt x="201" y="0"/>
                  </a:cubicBezTo>
                  <a:cubicBezTo>
                    <a:pt x="115" y="2"/>
                    <a:pt x="115" y="2"/>
                    <a:pt x="115" y="2"/>
                  </a:cubicBezTo>
                  <a:cubicBezTo>
                    <a:pt x="0" y="17"/>
                    <a:pt x="0" y="17"/>
                    <a:pt x="0" y="17"/>
                  </a:cubicBezTo>
                  <a:cubicBezTo>
                    <a:pt x="58" y="244"/>
                    <a:pt x="58" y="244"/>
                    <a:pt x="58" y="244"/>
                  </a:cubicBezTo>
                  <a:cubicBezTo>
                    <a:pt x="62" y="249"/>
                    <a:pt x="82" y="274"/>
                    <a:pt x="83" y="289"/>
                  </a:cubicBezTo>
                  <a:cubicBezTo>
                    <a:pt x="84" y="295"/>
                    <a:pt x="82" y="303"/>
                    <a:pt x="81" y="311"/>
                  </a:cubicBezTo>
                  <a:cubicBezTo>
                    <a:pt x="79" y="322"/>
                    <a:pt x="77" y="334"/>
                    <a:pt x="78" y="348"/>
                  </a:cubicBezTo>
                  <a:cubicBezTo>
                    <a:pt x="81" y="374"/>
                    <a:pt x="95" y="440"/>
                    <a:pt x="95" y="441"/>
                  </a:cubicBezTo>
                  <a:cubicBezTo>
                    <a:pt x="95" y="441"/>
                    <a:pt x="95" y="441"/>
                    <a:pt x="95" y="441"/>
                  </a:cubicBezTo>
                  <a:cubicBezTo>
                    <a:pt x="96" y="444"/>
                    <a:pt x="97" y="448"/>
                    <a:pt x="98" y="452"/>
                  </a:cubicBezTo>
                  <a:cubicBezTo>
                    <a:pt x="99" y="460"/>
                    <a:pt x="102" y="472"/>
                    <a:pt x="104" y="475"/>
                  </a:cubicBezTo>
                  <a:cubicBezTo>
                    <a:pt x="113" y="476"/>
                    <a:pt x="177" y="474"/>
                    <a:pt x="229" y="471"/>
                  </a:cubicBezTo>
                  <a:cubicBezTo>
                    <a:pt x="315" y="468"/>
                    <a:pt x="315" y="468"/>
                    <a:pt x="315" y="468"/>
                  </a:cubicBezTo>
                  <a:cubicBezTo>
                    <a:pt x="315" y="468"/>
                    <a:pt x="316" y="468"/>
                    <a:pt x="316" y="468"/>
                  </a:cubicBezTo>
                  <a:cubicBezTo>
                    <a:pt x="316" y="468"/>
                    <a:pt x="316" y="468"/>
                    <a:pt x="316" y="468"/>
                  </a:cubicBezTo>
                  <a:cubicBezTo>
                    <a:pt x="334" y="473"/>
                    <a:pt x="355" y="479"/>
                    <a:pt x="361" y="479"/>
                  </a:cubicBezTo>
                  <a:cubicBezTo>
                    <a:pt x="362" y="471"/>
                    <a:pt x="363" y="448"/>
                    <a:pt x="363" y="447"/>
                  </a:cubicBezTo>
                  <a:cubicBezTo>
                    <a:pt x="365" y="441"/>
                    <a:pt x="372" y="441"/>
                    <a:pt x="408" y="445"/>
                  </a:cubicBezTo>
                  <a:cubicBezTo>
                    <a:pt x="415" y="446"/>
                    <a:pt x="422" y="447"/>
                    <a:pt x="428" y="447"/>
                  </a:cubicBezTo>
                  <a:cubicBezTo>
                    <a:pt x="426" y="438"/>
                    <a:pt x="424" y="427"/>
                    <a:pt x="425" y="414"/>
                  </a:cubicBezTo>
                  <a:cubicBezTo>
                    <a:pt x="425" y="412"/>
                    <a:pt x="425" y="412"/>
                    <a:pt x="425" y="412"/>
                  </a:cubicBezTo>
                  <a:cubicBezTo>
                    <a:pt x="426" y="392"/>
                    <a:pt x="427" y="357"/>
                    <a:pt x="432" y="340"/>
                  </a:cubicBezTo>
                  <a:cubicBezTo>
                    <a:pt x="433" y="336"/>
                    <a:pt x="435" y="331"/>
                    <a:pt x="436" y="325"/>
                  </a:cubicBezTo>
                  <a:cubicBezTo>
                    <a:pt x="439" y="312"/>
                    <a:pt x="443" y="298"/>
                    <a:pt x="446" y="291"/>
                  </a:cubicBezTo>
                  <a:cubicBezTo>
                    <a:pt x="438" y="286"/>
                    <a:pt x="419" y="275"/>
                    <a:pt x="413" y="2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9151" fontAlgn="auto">
                <a:spcBef>
                  <a:spcPts val="0"/>
                </a:spcBef>
                <a:spcAft>
                  <a:spcPts val="0"/>
                </a:spcAft>
              </a:pPr>
              <a:endParaRPr kumimoji="0" lang="en-US" sz="2417">
                <a:solidFill>
                  <a:prstClr val="black"/>
                </a:solidFill>
                <a:latin typeface="Century Gothic" panose="020F0302020204030204"/>
                <a:ea typeface="+mn-ea"/>
              </a:endParaRPr>
            </a:p>
          </p:txBody>
        </p:sp>
        <p:sp>
          <p:nvSpPr>
            <p:cNvPr id="142" name="Freeform 39">
              <a:extLst>
                <a:ext uri="{FF2B5EF4-FFF2-40B4-BE49-F238E27FC236}">
                  <a16:creationId xmlns:a16="http://schemas.microsoft.com/office/drawing/2014/main" id="{B5E12BC3-48A3-4A2D-BE5D-D8EF63288FF0}"/>
                </a:ext>
              </a:extLst>
            </p:cNvPr>
            <p:cNvSpPr>
              <a:spLocks/>
            </p:cNvSpPr>
            <p:nvPr/>
          </p:nvSpPr>
          <p:spPr bwMode="auto">
            <a:xfrm>
              <a:off x="8857797" y="4400794"/>
              <a:ext cx="831850" cy="654050"/>
            </a:xfrm>
            <a:custGeom>
              <a:avLst/>
              <a:gdLst>
                <a:gd name="T0" fmla="*/ 274 w 418"/>
                <a:gd name="T1" fmla="*/ 27 h 328"/>
                <a:gd name="T2" fmla="*/ 250 w 418"/>
                <a:gd name="T3" fmla="*/ 30 h 328"/>
                <a:gd name="T4" fmla="*/ 198 w 418"/>
                <a:gd name="T5" fmla="*/ 11 h 328"/>
                <a:gd name="T6" fmla="*/ 183 w 418"/>
                <a:gd name="T7" fmla="*/ 4 h 328"/>
                <a:gd name="T8" fmla="*/ 124 w 418"/>
                <a:gd name="T9" fmla="*/ 6 h 328"/>
                <a:gd name="T10" fmla="*/ 106 w 418"/>
                <a:gd name="T11" fmla="*/ 8 h 328"/>
                <a:gd name="T12" fmla="*/ 5 w 418"/>
                <a:gd name="T13" fmla="*/ 43 h 328"/>
                <a:gd name="T14" fmla="*/ 4 w 418"/>
                <a:gd name="T15" fmla="*/ 48 h 328"/>
                <a:gd name="T16" fmla="*/ 1 w 418"/>
                <a:gd name="T17" fmla="*/ 70 h 328"/>
                <a:gd name="T18" fmla="*/ 36 w 418"/>
                <a:gd name="T19" fmla="*/ 102 h 328"/>
                <a:gd name="T20" fmla="*/ 82 w 418"/>
                <a:gd name="T21" fmla="*/ 144 h 328"/>
                <a:gd name="T22" fmla="*/ 114 w 418"/>
                <a:gd name="T23" fmla="*/ 174 h 328"/>
                <a:gd name="T24" fmla="*/ 185 w 418"/>
                <a:gd name="T25" fmla="*/ 248 h 328"/>
                <a:gd name="T26" fmla="*/ 215 w 418"/>
                <a:gd name="T27" fmla="*/ 305 h 328"/>
                <a:gd name="T28" fmla="*/ 247 w 418"/>
                <a:gd name="T29" fmla="*/ 328 h 328"/>
                <a:gd name="T30" fmla="*/ 250 w 418"/>
                <a:gd name="T31" fmla="*/ 322 h 328"/>
                <a:gd name="T32" fmla="*/ 270 w 418"/>
                <a:gd name="T33" fmla="*/ 295 h 328"/>
                <a:gd name="T34" fmla="*/ 319 w 418"/>
                <a:gd name="T35" fmla="*/ 254 h 328"/>
                <a:gd name="T36" fmla="*/ 319 w 418"/>
                <a:gd name="T37" fmla="*/ 252 h 328"/>
                <a:gd name="T38" fmla="*/ 335 w 418"/>
                <a:gd name="T39" fmla="*/ 213 h 328"/>
                <a:gd name="T40" fmla="*/ 351 w 418"/>
                <a:gd name="T41" fmla="*/ 196 h 328"/>
                <a:gd name="T42" fmla="*/ 367 w 418"/>
                <a:gd name="T43" fmla="*/ 179 h 328"/>
                <a:gd name="T44" fmla="*/ 374 w 418"/>
                <a:gd name="T45" fmla="*/ 158 h 328"/>
                <a:gd name="T46" fmla="*/ 379 w 418"/>
                <a:gd name="T47" fmla="*/ 139 h 328"/>
                <a:gd name="T48" fmla="*/ 382 w 418"/>
                <a:gd name="T49" fmla="*/ 126 h 328"/>
                <a:gd name="T50" fmla="*/ 408 w 418"/>
                <a:gd name="T51" fmla="*/ 84 h 328"/>
                <a:gd name="T52" fmla="*/ 418 w 418"/>
                <a:gd name="T53" fmla="*/ 80 h 328"/>
                <a:gd name="T54" fmla="*/ 311 w 418"/>
                <a:gd name="T55" fmla="*/ 25 h 328"/>
                <a:gd name="T56" fmla="*/ 274 w 418"/>
                <a:gd name="T57" fmla="*/ 27 h 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418" h="328">
                  <a:moveTo>
                    <a:pt x="274" y="27"/>
                  </a:moveTo>
                  <a:cubicBezTo>
                    <a:pt x="266" y="28"/>
                    <a:pt x="258" y="30"/>
                    <a:pt x="250" y="30"/>
                  </a:cubicBezTo>
                  <a:cubicBezTo>
                    <a:pt x="236" y="30"/>
                    <a:pt x="215" y="19"/>
                    <a:pt x="198" y="11"/>
                  </a:cubicBezTo>
                  <a:cubicBezTo>
                    <a:pt x="192" y="8"/>
                    <a:pt x="187" y="5"/>
                    <a:pt x="183" y="4"/>
                  </a:cubicBezTo>
                  <a:cubicBezTo>
                    <a:pt x="173" y="0"/>
                    <a:pt x="142" y="3"/>
                    <a:pt x="124" y="6"/>
                  </a:cubicBezTo>
                  <a:cubicBezTo>
                    <a:pt x="115" y="7"/>
                    <a:pt x="109" y="8"/>
                    <a:pt x="106" y="8"/>
                  </a:cubicBezTo>
                  <a:cubicBezTo>
                    <a:pt x="100" y="8"/>
                    <a:pt x="42" y="29"/>
                    <a:pt x="5" y="43"/>
                  </a:cubicBezTo>
                  <a:cubicBezTo>
                    <a:pt x="5" y="44"/>
                    <a:pt x="5" y="46"/>
                    <a:pt x="4" y="48"/>
                  </a:cubicBezTo>
                  <a:cubicBezTo>
                    <a:pt x="3" y="54"/>
                    <a:pt x="0" y="67"/>
                    <a:pt x="1" y="70"/>
                  </a:cubicBezTo>
                  <a:cubicBezTo>
                    <a:pt x="9" y="78"/>
                    <a:pt x="22" y="89"/>
                    <a:pt x="36" y="102"/>
                  </a:cubicBezTo>
                  <a:cubicBezTo>
                    <a:pt x="51" y="115"/>
                    <a:pt x="68" y="130"/>
                    <a:pt x="82" y="144"/>
                  </a:cubicBezTo>
                  <a:cubicBezTo>
                    <a:pt x="90" y="152"/>
                    <a:pt x="101" y="162"/>
                    <a:pt x="114" y="174"/>
                  </a:cubicBezTo>
                  <a:cubicBezTo>
                    <a:pt x="144" y="202"/>
                    <a:pt x="179" y="233"/>
                    <a:pt x="185" y="248"/>
                  </a:cubicBezTo>
                  <a:cubicBezTo>
                    <a:pt x="193" y="271"/>
                    <a:pt x="213" y="301"/>
                    <a:pt x="215" y="305"/>
                  </a:cubicBezTo>
                  <a:cubicBezTo>
                    <a:pt x="220" y="312"/>
                    <a:pt x="237" y="323"/>
                    <a:pt x="247" y="328"/>
                  </a:cubicBezTo>
                  <a:cubicBezTo>
                    <a:pt x="248" y="326"/>
                    <a:pt x="249" y="324"/>
                    <a:pt x="250" y="322"/>
                  </a:cubicBezTo>
                  <a:cubicBezTo>
                    <a:pt x="254" y="313"/>
                    <a:pt x="260" y="302"/>
                    <a:pt x="270" y="295"/>
                  </a:cubicBezTo>
                  <a:cubicBezTo>
                    <a:pt x="301" y="273"/>
                    <a:pt x="318" y="258"/>
                    <a:pt x="319" y="254"/>
                  </a:cubicBezTo>
                  <a:cubicBezTo>
                    <a:pt x="319" y="252"/>
                    <a:pt x="319" y="252"/>
                    <a:pt x="319" y="252"/>
                  </a:cubicBezTo>
                  <a:cubicBezTo>
                    <a:pt x="321" y="242"/>
                    <a:pt x="325" y="224"/>
                    <a:pt x="335" y="213"/>
                  </a:cubicBezTo>
                  <a:cubicBezTo>
                    <a:pt x="340" y="207"/>
                    <a:pt x="346" y="201"/>
                    <a:pt x="351" y="196"/>
                  </a:cubicBezTo>
                  <a:cubicBezTo>
                    <a:pt x="357" y="190"/>
                    <a:pt x="362" y="185"/>
                    <a:pt x="367" y="179"/>
                  </a:cubicBezTo>
                  <a:cubicBezTo>
                    <a:pt x="372" y="174"/>
                    <a:pt x="373" y="166"/>
                    <a:pt x="374" y="158"/>
                  </a:cubicBezTo>
                  <a:cubicBezTo>
                    <a:pt x="375" y="152"/>
                    <a:pt x="377" y="146"/>
                    <a:pt x="379" y="139"/>
                  </a:cubicBezTo>
                  <a:cubicBezTo>
                    <a:pt x="380" y="135"/>
                    <a:pt x="381" y="131"/>
                    <a:pt x="382" y="126"/>
                  </a:cubicBezTo>
                  <a:cubicBezTo>
                    <a:pt x="384" y="112"/>
                    <a:pt x="387" y="95"/>
                    <a:pt x="408" y="84"/>
                  </a:cubicBezTo>
                  <a:cubicBezTo>
                    <a:pt x="412" y="82"/>
                    <a:pt x="415" y="81"/>
                    <a:pt x="418" y="80"/>
                  </a:cubicBezTo>
                  <a:cubicBezTo>
                    <a:pt x="401" y="70"/>
                    <a:pt x="327" y="30"/>
                    <a:pt x="311" y="25"/>
                  </a:cubicBezTo>
                  <a:cubicBezTo>
                    <a:pt x="301" y="21"/>
                    <a:pt x="287" y="24"/>
                    <a:pt x="274"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9151" fontAlgn="auto">
                <a:spcBef>
                  <a:spcPts val="0"/>
                </a:spcBef>
                <a:spcAft>
                  <a:spcPts val="0"/>
                </a:spcAft>
              </a:pPr>
              <a:endParaRPr kumimoji="0" lang="en-US" sz="2417">
                <a:solidFill>
                  <a:prstClr val="black"/>
                </a:solidFill>
                <a:latin typeface="Century Gothic" panose="020F0302020204030204"/>
                <a:ea typeface="+mn-ea"/>
              </a:endParaRPr>
            </a:p>
          </p:txBody>
        </p:sp>
        <p:sp>
          <p:nvSpPr>
            <p:cNvPr id="145" name="Freeform 42">
              <a:extLst>
                <a:ext uri="{FF2B5EF4-FFF2-40B4-BE49-F238E27FC236}">
                  <a16:creationId xmlns:a16="http://schemas.microsoft.com/office/drawing/2014/main" id="{72B2F59C-A308-4E09-A547-F55768792252}"/>
                </a:ext>
              </a:extLst>
            </p:cNvPr>
            <p:cNvSpPr>
              <a:spLocks/>
            </p:cNvSpPr>
            <p:nvPr/>
          </p:nvSpPr>
          <p:spPr bwMode="auto">
            <a:xfrm>
              <a:off x="8157710" y="5378694"/>
              <a:ext cx="1500188" cy="1190625"/>
            </a:xfrm>
            <a:custGeom>
              <a:avLst/>
              <a:gdLst>
                <a:gd name="T0" fmla="*/ 576 w 753"/>
                <a:gd name="T1" fmla="*/ 9 h 598"/>
                <a:gd name="T2" fmla="*/ 518 w 753"/>
                <a:gd name="T3" fmla="*/ 4 h 598"/>
                <a:gd name="T4" fmla="*/ 516 w 753"/>
                <a:gd name="T5" fmla="*/ 35 h 598"/>
                <a:gd name="T6" fmla="*/ 513 w 753"/>
                <a:gd name="T7" fmla="*/ 39 h 598"/>
                <a:gd name="T8" fmla="*/ 376 w 753"/>
                <a:gd name="T9" fmla="*/ 32 h 598"/>
                <a:gd name="T10" fmla="*/ 246 w 753"/>
                <a:gd name="T11" fmla="*/ 35 h 598"/>
                <a:gd name="T12" fmla="*/ 246 w 753"/>
                <a:gd name="T13" fmla="*/ 35 h 598"/>
                <a:gd name="T14" fmla="*/ 235 w 753"/>
                <a:gd name="T15" fmla="*/ 0 h 598"/>
                <a:gd name="T16" fmla="*/ 25 w 753"/>
                <a:gd name="T17" fmla="*/ 29 h 598"/>
                <a:gd name="T18" fmla="*/ 5 w 753"/>
                <a:gd name="T19" fmla="*/ 51 h 598"/>
                <a:gd name="T20" fmla="*/ 35 w 753"/>
                <a:gd name="T21" fmla="*/ 88 h 598"/>
                <a:gd name="T22" fmla="*/ 90 w 753"/>
                <a:gd name="T23" fmla="*/ 83 h 598"/>
                <a:gd name="T24" fmla="*/ 135 w 753"/>
                <a:gd name="T25" fmla="*/ 81 h 598"/>
                <a:gd name="T26" fmla="*/ 184 w 753"/>
                <a:gd name="T27" fmla="*/ 96 h 598"/>
                <a:gd name="T28" fmla="*/ 215 w 753"/>
                <a:gd name="T29" fmla="*/ 126 h 598"/>
                <a:gd name="T30" fmla="*/ 290 w 753"/>
                <a:gd name="T31" fmla="*/ 133 h 598"/>
                <a:gd name="T32" fmla="*/ 316 w 753"/>
                <a:gd name="T33" fmla="*/ 117 h 598"/>
                <a:gd name="T34" fmla="*/ 356 w 753"/>
                <a:gd name="T35" fmla="*/ 115 h 598"/>
                <a:gd name="T36" fmla="*/ 441 w 753"/>
                <a:gd name="T37" fmla="*/ 176 h 598"/>
                <a:gd name="T38" fmla="*/ 469 w 753"/>
                <a:gd name="T39" fmla="*/ 191 h 598"/>
                <a:gd name="T40" fmla="*/ 473 w 753"/>
                <a:gd name="T41" fmla="*/ 214 h 598"/>
                <a:gd name="T42" fmla="*/ 480 w 753"/>
                <a:gd name="T43" fmla="*/ 278 h 598"/>
                <a:gd name="T44" fmla="*/ 499 w 753"/>
                <a:gd name="T45" fmla="*/ 320 h 598"/>
                <a:gd name="T46" fmla="*/ 511 w 753"/>
                <a:gd name="T47" fmla="*/ 338 h 598"/>
                <a:gd name="T48" fmla="*/ 525 w 753"/>
                <a:gd name="T49" fmla="*/ 401 h 598"/>
                <a:gd name="T50" fmla="*/ 554 w 753"/>
                <a:gd name="T51" fmla="*/ 428 h 598"/>
                <a:gd name="T52" fmla="*/ 559 w 753"/>
                <a:gd name="T53" fmla="*/ 448 h 598"/>
                <a:gd name="T54" fmla="*/ 586 w 753"/>
                <a:gd name="T55" fmla="*/ 475 h 598"/>
                <a:gd name="T56" fmla="*/ 596 w 753"/>
                <a:gd name="T57" fmla="*/ 504 h 598"/>
                <a:gd name="T58" fmla="*/ 638 w 753"/>
                <a:gd name="T59" fmla="*/ 526 h 598"/>
                <a:gd name="T60" fmla="*/ 698 w 753"/>
                <a:gd name="T61" fmla="*/ 596 h 598"/>
                <a:gd name="T62" fmla="*/ 740 w 753"/>
                <a:gd name="T63" fmla="*/ 537 h 598"/>
                <a:gd name="T64" fmla="*/ 747 w 753"/>
                <a:gd name="T65" fmla="*/ 480 h 598"/>
                <a:gd name="T66" fmla="*/ 747 w 753"/>
                <a:gd name="T67" fmla="*/ 432 h 598"/>
                <a:gd name="T68" fmla="*/ 663 w 753"/>
                <a:gd name="T69" fmla="*/ 228 h 598"/>
                <a:gd name="T70" fmla="*/ 591 w 753"/>
                <a:gd name="T71" fmla="*/ 78 h 598"/>
                <a:gd name="T72" fmla="*/ 589 w 753"/>
                <a:gd name="T73" fmla="*/ 34 h 598"/>
                <a:gd name="T74" fmla="*/ 576 w 753"/>
                <a:gd name="T75" fmla="*/ 9 h 5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53" h="598">
                  <a:moveTo>
                    <a:pt x="576" y="9"/>
                  </a:moveTo>
                  <a:cubicBezTo>
                    <a:pt x="576" y="9"/>
                    <a:pt x="576" y="9"/>
                    <a:pt x="576" y="9"/>
                  </a:cubicBezTo>
                  <a:cubicBezTo>
                    <a:pt x="570" y="8"/>
                    <a:pt x="562" y="7"/>
                    <a:pt x="554" y="6"/>
                  </a:cubicBezTo>
                  <a:cubicBezTo>
                    <a:pt x="542" y="5"/>
                    <a:pt x="524" y="3"/>
                    <a:pt x="518" y="4"/>
                  </a:cubicBezTo>
                  <a:cubicBezTo>
                    <a:pt x="516" y="35"/>
                    <a:pt x="516" y="35"/>
                    <a:pt x="516" y="35"/>
                  </a:cubicBezTo>
                  <a:cubicBezTo>
                    <a:pt x="516" y="35"/>
                    <a:pt x="516" y="35"/>
                    <a:pt x="516" y="35"/>
                  </a:cubicBezTo>
                  <a:cubicBezTo>
                    <a:pt x="516" y="35"/>
                    <a:pt x="516" y="35"/>
                    <a:pt x="516" y="35"/>
                  </a:cubicBezTo>
                  <a:cubicBezTo>
                    <a:pt x="515" y="37"/>
                    <a:pt x="515" y="38"/>
                    <a:pt x="513" y="39"/>
                  </a:cubicBezTo>
                  <a:cubicBezTo>
                    <a:pt x="507" y="42"/>
                    <a:pt x="482" y="35"/>
                    <a:pt x="462" y="29"/>
                  </a:cubicBezTo>
                  <a:cubicBezTo>
                    <a:pt x="376" y="32"/>
                    <a:pt x="376" y="32"/>
                    <a:pt x="376" y="32"/>
                  </a:cubicBezTo>
                  <a:cubicBezTo>
                    <a:pt x="259" y="38"/>
                    <a:pt x="249" y="37"/>
                    <a:pt x="246" y="35"/>
                  </a:cubicBezTo>
                  <a:cubicBezTo>
                    <a:pt x="246" y="35"/>
                    <a:pt x="246" y="35"/>
                    <a:pt x="246" y="35"/>
                  </a:cubicBezTo>
                  <a:cubicBezTo>
                    <a:pt x="246" y="35"/>
                    <a:pt x="246" y="35"/>
                    <a:pt x="246" y="35"/>
                  </a:cubicBezTo>
                  <a:cubicBezTo>
                    <a:pt x="246" y="35"/>
                    <a:pt x="246" y="35"/>
                    <a:pt x="246" y="35"/>
                  </a:cubicBezTo>
                  <a:cubicBezTo>
                    <a:pt x="242" y="32"/>
                    <a:pt x="240" y="24"/>
                    <a:pt x="237" y="7"/>
                  </a:cubicBezTo>
                  <a:cubicBezTo>
                    <a:pt x="236" y="4"/>
                    <a:pt x="236" y="2"/>
                    <a:pt x="235" y="0"/>
                  </a:cubicBezTo>
                  <a:cubicBezTo>
                    <a:pt x="159" y="16"/>
                    <a:pt x="159" y="16"/>
                    <a:pt x="159" y="16"/>
                  </a:cubicBezTo>
                  <a:cubicBezTo>
                    <a:pt x="136" y="21"/>
                    <a:pt x="64" y="27"/>
                    <a:pt x="25" y="29"/>
                  </a:cubicBezTo>
                  <a:cubicBezTo>
                    <a:pt x="14" y="29"/>
                    <a:pt x="6" y="32"/>
                    <a:pt x="4" y="36"/>
                  </a:cubicBezTo>
                  <a:cubicBezTo>
                    <a:pt x="0" y="43"/>
                    <a:pt x="5" y="51"/>
                    <a:pt x="5" y="51"/>
                  </a:cubicBezTo>
                  <a:cubicBezTo>
                    <a:pt x="23" y="86"/>
                    <a:pt x="23" y="86"/>
                    <a:pt x="23" y="86"/>
                  </a:cubicBezTo>
                  <a:cubicBezTo>
                    <a:pt x="26" y="86"/>
                    <a:pt x="31" y="87"/>
                    <a:pt x="35" y="88"/>
                  </a:cubicBezTo>
                  <a:cubicBezTo>
                    <a:pt x="38" y="89"/>
                    <a:pt x="42" y="90"/>
                    <a:pt x="44" y="90"/>
                  </a:cubicBezTo>
                  <a:cubicBezTo>
                    <a:pt x="90" y="83"/>
                    <a:pt x="90" y="83"/>
                    <a:pt x="90" y="83"/>
                  </a:cubicBezTo>
                  <a:cubicBezTo>
                    <a:pt x="94" y="83"/>
                    <a:pt x="97" y="82"/>
                    <a:pt x="101" y="80"/>
                  </a:cubicBezTo>
                  <a:cubicBezTo>
                    <a:pt x="110" y="77"/>
                    <a:pt x="120" y="74"/>
                    <a:pt x="135" y="81"/>
                  </a:cubicBezTo>
                  <a:cubicBezTo>
                    <a:pt x="144" y="85"/>
                    <a:pt x="153" y="87"/>
                    <a:pt x="162" y="89"/>
                  </a:cubicBezTo>
                  <a:cubicBezTo>
                    <a:pt x="171" y="91"/>
                    <a:pt x="179" y="92"/>
                    <a:pt x="184" y="96"/>
                  </a:cubicBezTo>
                  <a:cubicBezTo>
                    <a:pt x="188" y="99"/>
                    <a:pt x="192" y="104"/>
                    <a:pt x="197" y="108"/>
                  </a:cubicBezTo>
                  <a:cubicBezTo>
                    <a:pt x="203" y="115"/>
                    <a:pt x="209" y="121"/>
                    <a:pt x="215" y="126"/>
                  </a:cubicBezTo>
                  <a:cubicBezTo>
                    <a:pt x="227" y="133"/>
                    <a:pt x="263" y="143"/>
                    <a:pt x="273" y="143"/>
                  </a:cubicBezTo>
                  <a:cubicBezTo>
                    <a:pt x="278" y="142"/>
                    <a:pt x="284" y="137"/>
                    <a:pt x="290" y="133"/>
                  </a:cubicBezTo>
                  <a:cubicBezTo>
                    <a:pt x="295" y="128"/>
                    <a:pt x="301" y="123"/>
                    <a:pt x="308" y="121"/>
                  </a:cubicBezTo>
                  <a:cubicBezTo>
                    <a:pt x="311" y="120"/>
                    <a:pt x="314" y="118"/>
                    <a:pt x="316" y="117"/>
                  </a:cubicBezTo>
                  <a:cubicBezTo>
                    <a:pt x="325" y="113"/>
                    <a:pt x="335" y="108"/>
                    <a:pt x="351" y="113"/>
                  </a:cubicBezTo>
                  <a:cubicBezTo>
                    <a:pt x="356" y="115"/>
                    <a:pt x="356" y="115"/>
                    <a:pt x="356" y="115"/>
                  </a:cubicBezTo>
                  <a:cubicBezTo>
                    <a:pt x="374" y="119"/>
                    <a:pt x="390" y="124"/>
                    <a:pt x="402" y="139"/>
                  </a:cubicBezTo>
                  <a:cubicBezTo>
                    <a:pt x="415" y="156"/>
                    <a:pt x="430" y="168"/>
                    <a:pt x="441" y="176"/>
                  </a:cubicBezTo>
                  <a:cubicBezTo>
                    <a:pt x="449" y="181"/>
                    <a:pt x="456" y="185"/>
                    <a:pt x="461" y="187"/>
                  </a:cubicBezTo>
                  <a:cubicBezTo>
                    <a:pt x="465" y="189"/>
                    <a:pt x="467" y="190"/>
                    <a:pt x="469" y="191"/>
                  </a:cubicBezTo>
                  <a:cubicBezTo>
                    <a:pt x="473" y="195"/>
                    <a:pt x="473" y="197"/>
                    <a:pt x="473" y="206"/>
                  </a:cubicBezTo>
                  <a:cubicBezTo>
                    <a:pt x="473" y="214"/>
                    <a:pt x="473" y="214"/>
                    <a:pt x="473" y="214"/>
                  </a:cubicBezTo>
                  <a:cubicBezTo>
                    <a:pt x="473" y="221"/>
                    <a:pt x="475" y="233"/>
                    <a:pt x="477" y="245"/>
                  </a:cubicBezTo>
                  <a:cubicBezTo>
                    <a:pt x="478" y="259"/>
                    <a:pt x="480" y="271"/>
                    <a:pt x="480" y="278"/>
                  </a:cubicBezTo>
                  <a:cubicBezTo>
                    <a:pt x="479" y="289"/>
                    <a:pt x="479" y="302"/>
                    <a:pt x="485" y="311"/>
                  </a:cubicBezTo>
                  <a:cubicBezTo>
                    <a:pt x="488" y="315"/>
                    <a:pt x="494" y="318"/>
                    <a:pt x="499" y="320"/>
                  </a:cubicBezTo>
                  <a:cubicBezTo>
                    <a:pt x="506" y="323"/>
                    <a:pt x="513" y="326"/>
                    <a:pt x="512" y="333"/>
                  </a:cubicBezTo>
                  <a:cubicBezTo>
                    <a:pt x="512" y="334"/>
                    <a:pt x="512" y="336"/>
                    <a:pt x="511" y="338"/>
                  </a:cubicBezTo>
                  <a:cubicBezTo>
                    <a:pt x="510" y="345"/>
                    <a:pt x="509" y="352"/>
                    <a:pt x="509" y="360"/>
                  </a:cubicBezTo>
                  <a:cubicBezTo>
                    <a:pt x="509" y="370"/>
                    <a:pt x="520" y="391"/>
                    <a:pt x="525" y="401"/>
                  </a:cubicBezTo>
                  <a:cubicBezTo>
                    <a:pt x="528" y="408"/>
                    <a:pt x="539" y="416"/>
                    <a:pt x="547" y="422"/>
                  </a:cubicBezTo>
                  <a:cubicBezTo>
                    <a:pt x="550" y="425"/>
                    <a:pt x="553" y="427"/>
                    <a:pt x="554" y="428"/>
                  </a:cubicBezTo>
                  <a:cubicBezTo>
                    <a:pt x="558" y="432"/>
                    <a:pt x="557" y="435"/>
                    <a:pt x="557" y="438"/>
                  </a:cubicBezTo>
                  <a:cubicBezTo>
                    <a:pt x="557" y="440"/>
                    <a:pt x="556" y="442"/>
                    <a:pt x="559" y="448"/>
                  </a:cubicBezTo>
                  <a:cubicBezTo>
                    <a:pt x="561" y="453"/>
                    <a:pt x="567" y="458"/>
                    <a:pt x="573" y="462"/>
                  </a:cubicBezTo>
                  <a:cubicBezTo>
                    <a:pt x="578" y="466"/>
                    <a:pt x="583" y="470"/>
                    <a:pt x="586" y="475"/>
                  </a:cubicBezTo>
                  <a:cubicBezTo>
                    <a:pt x="588" y="480"/>
                    <a:pt x="588" y="484"/>
                    <a:pt x="589" y="488"/>
                  </a:cubicBezTo>
                  <a:cubicBezTo>
                    <a:pt x="591" y="493"/>
                    <a:pt x="592" y="499"/>
                    <a:pt x="596" y="504"/>
                  </a:cubicBezTo>
                  <a:cubicBezTo>
                    <a:pt x="600" y="509"/>
                    <a:pt x="609" y="512"/>
                    <a:pt x="617" y="515"/>
                  </a:cubicBezTo>
                  <a:cubicBezTo>
                    <a:pt x="626" y="518"/>
                    <a:pt x="634" y="521"/>
                    <a:pt x="638" y="526"/>
                  </a:cubicBezTo>
                  <a:cubicBezTo>
                    <a:pt x="644" y="534"/>
                    <a:pt x="666" y="570"/>
                    <a:pt x="669" y="586"/>
                  </a:cubicBezTo>
                  <a:cubicBezTo>
                    <a:pt x="671" y="597"/>
                    <a:pt x="681" y="598"/>
                    <a:pt x="698" y="596"/>
                  </a:cubicBezTo>
                  <a:cubicBezTo>
                    <a:pt x="711" y="595"/>
                    <a:pt x="721" y="586"/>
                    <a:pt x="729" y="570"/>
                  </a:cubicBezTo>
                  <a:cubicBezTo>
                    <a:pt x="734" y="560"/>
                    <a:pt x="737" y="548"/>
                    <a:pt x="740" y="537"/>
                  </a:cubicBezTo>
                  <a:cubicBezTo>
                    <a:pt x="742" y="530"/>
                    <a:pt x="744" y="524"/>
                    <a:pt x="745" y="519"/>
                  </a:cubicBezTo>
                  <a:cubicBezTo>
                    <a:pt x="750" y="509"/>
                    <a:pt x="751" y="492"/>
                    <a:pt x="747" y="480"/>
                  </a:cubicBezTo>
                  <a:cubicBezTo>
                    <a:pt x="743" y="466"/>
                    <a:pt x="743" y="455"/>
                    <a:pt x="745" y="442"/>
                  </a:cubicBezTo>
                  <a:cubicBezTo>
                    <a:pt x="746" y="439"/>
                    <a:pt x="746" y="435"/>
                    <a:pt x="747" y="432"/>
                  </a:cubicBezTo>
                  <a:cubicBezTo>
                    <a:pt x="750" y="420"/>
                    <a:pt x="753" y="407"/>
                    <a:pt x="742" y="391"/>
                  </a:cubicBezTo>
                  <a:cubicBezTo>
                    <a:pt x="727" y="369"/>
                    <a:pt x="668" y="243"/>
                    <a:pt x="663" y="228"/>
                  </a:cubicBezTo>
                  <a:cubicBezTo>
                    <a:pt x="658" y="212"/>
                    <a:pt x="606" y="113"/>
                    <a:pt x="599" y="106"/>
                  </a:cubicBezTo>
                  <a:cubicBezTo>
                    <a:pt x="591" y="98"/>
                    <a:pt x="586" y="89"/>
                    <a:pt x="591" y="78"/>
                  </a:cubicBezTo>
                  <a:cubicBezTo>
                    <a:pt x="595" y="69"/>
                    <a:pt x="596" y="49"/>
                    <a:pt x="595" y="43"/>
                  </a:cubicBezTo>
                  <a:cubicBezTo>
                    <a:pt x="594" y="41"/>
                    <a:pt x="592" y="37"/>
                    <a:pt x="589" y="34"/>
                  </a:cubicBezTo>
                  <a:cubicBezTo>
                    <a:pt x="585" y="27"/>
                    <a:pt x="579" y="19"/>
                    <a:pt x="577" y="12"/>
                  </a:cubicBezTo>
                  <a:lnTo>
                    <a:pt x="576"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9151" fontAlgn="auto">
                <a:spcBef>
                  <a:spcPts val="0"/>
                </a:spcBef>
                <a:spcAft>
                  <a:spcPts val="0"/>
                </a:spcAft>
              </a:pPr>
              <a:endParaRPr kumimoji="0" lang="en-US" sz="2417">
                <a:solidFill>
                  <a:prstClr val="black"/>
                </a:solidFill>
                <a:latin typeface="Century Gothic" panose="020F0302020204030204"/>
                <a:ea typeface="+mn-ea"/>
              </a:endParaRPr>
            </a:p>
          </p:txBody>
        </p:sp>
        <p:sp>
          <p:nvSpPr>
            <p:cNvPr id="149" name="Freeform 46">
              <a:extLst>
                <a:ext uri="{FF2B5EF4-FFF2-40B4-BE49-F238E27FC236}">
                  <a16:creationId xmlns:a16="http://schemas.microsoft.com/office/drawing/2014/main" id="{15EF1C37-C762-4A91-851A-C88D54196C24}"/>
                </a:ext>
              </a:extLst>
            </p:cNvPr>
            <p:cNvSpPr>
              <a:spLocks/>
            </p:cNvSpPr>
            <p:nvPr/>
          </p:nvSpPr>
          <p:spPr bwMode="auto">
            <a:xfrm>
              <a:off x="10118272" y="2767257"/>
              <a:ext cx="261938" cy="168275"/>
            </a:xfrm>
            <a:custGeom>
              <a:avLst/>
              <a:gdLst>
                <a:gd name="T0" fmla="*/ 85 w 131"/>
                <a:gd name="T1" fmla="*/ 17 h 85"/>
                <a:gd name="T2" fmla="*/ 82 w 131"/>
                <a:gd name="T3" fmla="*/ 19 h 85"/>
                <a:gd name="T4" fmla="*/ 81 w 131"/>
                <a:gd name="T5" fmla="*/ 20 h 85"/>
                <a:gd name="T6" fmla="*/ 81 w 131"/>
                <a:gd name="T7" fmla="*/ 20 h 85"/>
                <a:gd name="T8" fmla="*/ 68 w 131"/>
                <a:gd name="T9" fmla="*/ 27 h 85"/>
                <a:gd name="T10" fmla="*/ 42 w 131"/>
                <a:gd name="T11" fmla="*/ 40 h 85"/>
                <a:gd name="T12" fmla="*/ 37 w 131"/>
                <a:gd name="T13" fmla="*/ 38 h 85"/>
                <a:gd name="T14" fmla="*/ 1 w 131"/>
                <a:gd name="T15" fmla="*/ 53 h 85"/>
                <a:gd name="T16" fmla="*/ 0 w 131"/>
                <a:gd name="T17" fmla="*/ 53 h 85"/>
                <a:gd name="T18" fmla="*/ 3 w 131"/>
                <a:gd name="T19" fmla="*/ 85 h 85"/>
                <a:gd name="T20" fmla="*/ 58 w 131"/>
                <a:gd name="T21" fmla="*/ 63 h 85"/>
                <a:gd name="T22" fmla="*/ 75 w 131"/>
                <a:gd name="T23" fmla="*/ 50 h 85"/>
                <a:gd name="T24" fmla="*/ 108 w 131"/>
                <a:gd name="T25" fmla="*/ 28 h 85"/>
                <a:gd name="T26" fmla="*/ 130 w 131"/>
                <a:gd name="T27" fmla="*/ 5 h 85"/>
                <a:gd name="T28" fmla="*/ 130 w 131"/>
                <a:gd name="T29" fmla="*/ 0 h 85"/>
                <a:gd name="T30" fmla="*/ 85 w 131"/>
                <a:gd name="T31" fmla="*/ 17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31" h="85">
                  <a:moveTo>
                    <a:pt x="85" y="17"/>
                  </a:moveTo>
                  <a:cubicBezTo>
                    <a:pt x="83" y="19"/>
                    <a:pt x="82" y="19"/>
                    <a:pt x="82" y="19"/>
                  </a:cubicBezTo>
                  <a:cubicBezTo>
                    <a:pt x="81" y="20"/>
                    <a:pt x="81" y="20"/>
                    <a:pt x="81" y="20"/>
                  </a:cubicBezTo>
                  <a:cubicBezTo>
                    <a:pt x="81" y="20"/>
                    <a:pt x="81" y="20"/>
                    <a:pt x="81" y="20"/>
                  </a:cubicBezTo>
                  <a:cubicBezTo>
                    <a:pt x="79" y="20"/>
                    <a:pt x="73" y="24"/>
                    <a:pt x="68" y="27"/>
                  </a:cubicBezTo>
                  <a:cubicBezTo>
                    <a:pt x="55" y="34"/>
                    <a:pt x="46" y="39"/>
                    <a:pt x="42" y="40"/>
                  </a:cubicBezTo>
                  <a:cubicBezTo>
                    <a:pt x="40" y="40"/>
                    <a:pt x="38" y="40"/>
                    <a:pt x="37" y="38"/>
                  </a:cubicBezTo>
                  <a:cubicBezTo>
                    <a:pt x="25" y="42"/>
                    <a:pt x="14" y="50"/>
                    <a:pt x="1" y="53"/>
                  </a:cubicBezTo>
                  <a:cubicBezTo>
                    <a:pt x="1" y="53"/>
                    <a:pt x="0" y="53"/>
                    <a:pt x="0" y="53"/>
                  </a:cubicBezTo>
                  <a:cubicBezTo>
                    <a:pt x="3" y="85"/>
                    <a:pt x="3" y="85"/>
                    <a:pt x="3" y="85"/>
                  </a:cubicBezTo>
                  <a:cubicBezTo>
                    <a:pt x="30" y="76"/>
                    <a:pt x="49" y="69"/>
                    <a:pt x="58" y="63"/>
                  </a:cubicBezTo>
                  <a:cubicBezTo>
                    <a:pt x="75" y="50"/>
                    <a:pt x="75" y="50"/>
                    <a:pt x="75" y="50"/>
                  </a:cubicBezTo>
                  <a:cubicBezTo>
                    <a:pt x="94" y="37"/>
                    <a:pt x="105" y="29"/>
                    <a:pt x="108" y="28"/>
                  </a:cubicBezTo>
                  <a:cubicBezTo>
                    <a:pt x="114" y="25"/>
                    <a:pt x="127" y="14"/>
                    <a:pt x="130" y="5"/>
                  </a:cubicBezTo>
                  <a:cubicBezTo>
                    <a:pt x="131" y="3"/>
                    <a:pt x="131" y="1"/>
                    <a:pt x="130" y="0"/>
                  </a:cubicBezTo>
                  <a:cubicBezTo>
                    <a:pt x="128" y="0"/>
                    <a:pt x="120" y="0"/>
                    <a:pt x="8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9151" fontAlgn="auto">
                <a:spcBef>
                  <a:spcPts val="0"/>
                </a:spcBef>
                <a:spcAft>
                  <a:spcPts val="0"/>
                </a:spcAft>
              </a:pPr>
              <a:endParaRPr kumimoji="0" lang="en-US" sz="2417">
                <a:solidFill>
                  <a:prstClr val="black"/>
                </a:solidFill>
                <a:latin typeface="Century Gothic" panose="020F0302020204030204"/>
                <a:ea typeface="+mn-ea"/>
              </a:endParaRPr>
            </a:p>
          </p:txBody>
        </p:sp>
        <p:sp>
          <p:nvSpPr>
            <p:cNvPr id="151" name="Freeform 48">
              <a:extLst>
                <a:ext uri="{FF2B5EF4-FFF2-40B4-BE49-F238E27FC236}">
                  <a16:creationId xmlns:a16="http://schemas.microsoft.com/office/drawing/2014/main" id="{E68BC796-F99D-44A7-8A8E-419C1D8543CE}"/>
                </a:ext>
              </a:extLst>
            </p:cNvPr>
            <p:cNvSpPr>
              <a:spLocks/>
            </p:cNvSpPr>
            <p:nvPr/>
          </p:nvSpPr>
          <p:spPr bwMode="auto">
            <a:xfrm>
              <a:off x="2114097" y="2489444"/>
              <a:ext cx="1316038" cy="2341563"/>
            </a:xfrm>
            <a:custGeom>
              <a:avLst/>
              <a:gdLst>
                <a:gd name="T0" fmla="*/ 612 w 660"/>
                <a:gd name="T1" fmla="*/ 1083 h 1176"/>
                <a:gd name="T2" fmla="*/ 651 w 660"/>
                <a:gd name="T3" fmla="*/ 1025 h 1176"/>
                <a:gd name="T4" fmla="*/ 656 w 660"/>
                <a:gd name="T5" fmla="*/ 995 h 1176"/>
                <a:gd name="T6" fmla="*/ 632 w 660"/>
                <a:gd name="T7" fmla="*/ 924 h 1176"/>
                <a:gd name="T8" fmla="*/ 301 w 660"/>
                <a:gd name="T9" fmla="*/ 407 h 1176"/>
                <a:gd name="T10" fmla="*/ 384 w 660"/>
                <a:gd name="T11" fmla="*/ 92 h 1176"/>
                <a:gd name="T12" fmla="*/ 77 w 660"/>
                <a:gd name="T13" fmla="*/ 0 h 1176"/>
                <a:gd name="T14" fmla="*/ 35 w 660"/>
                <a:gd name="T15" fmla="*/ 115 h 1176"/>
                <a:gd name="T16" fmla="*/ 12 w 660"/>
                <a:gd name="T17" fmla="*/ 151 h 1176"/>
                <a:gd name="T18" fmla="*/ 15 w 660"/>
                <a:gd name="T19" fmla="*/ 190 h 1176"/>
                <a:gd name="T20" fmla="*/ 17 w 660"/>
                <a:gd name="T21" fmla="*/ 220 h 1176"/>
                <a:gd name="T22" fmla="*/ 4 w 660"/>
                <a:gd name="T23" fmla="*/ 321 h 1176"/>
                <a:gd name="T24" fmla="*/ 27 w 660"/>
                <a:gd name="T25" fmla="*/ 386 h 1176"/>
                <a:gd name="T26" fmla="*/ 37 w 660"/>
                <a:gd name="T27" fmla="*/ 437 h 1176"/>
                <a:gd name="T28" fmla="*/ 82 w 660"/>
                <a:gd name="T29" fmla="*/ 447 h 1176"/>
                <a:gd name="T30" fmla="*/ 82 w 660"/>
                <a:gd name="T31" fmla="*/ 447 h 1176"/>
                <a:gd name="T32" fmla="*/ 88 w 660"/>
                <a:gd name="T33" fmla="*/ 492 h 1176"/>
                <a:gd name="T34" fmla="*/ 88 w 660"/>
                <a:gd name="T35" fmla="*/ 492 h 1176"/>
                <a:gd name="T36" fmla="*/ 78 w 660"/>
                <a:gd name="T37" fmla="*/ 499 h 1176"/>
                <a:gd name="T38" fmla="*/ 58 w 660"/>
                <a:gd name="T39" fmla="*/ 532 h 1176"/>
                <a:gd name="T40" fmla="*/ 84 w 660"/>
                <a:gd name="T41" fmla="*/ 580 h 1176"/>
                <a:gd name="T42" fmla="*/ 84 w 660"/>
                <a:gd name="T43" fmla="*/ 580 h 1176"/>
                <a:gd name="T44" fmla="*/ 78 w 660"/>
                <a:gd name="T45" fmla="*/ 593 h 1176"/>
                <a:gd name="T46" fmla="*/ 69 w 660"/>
                <a:gd name="T47" fmla="*/ 638 h 1176"/>
                <a:gd name="T48" fmla="*/ 109 w 660"/>
                <a:gd name="T49" fmla="*/ 727 h 1176"/>
                <a:gd name="T50" fmla="*/ 145 w 660"/>
                <a:gd name="T51" fmla="*/ 816 h 1176"/>
                <a:gd name="T52" fmla="*/ 167 w 660"/>
                <a:gd name="T53" fmla="*/ 862 h 1176"/>
                <a:gd name="T54" fmla="*/ 207 w 660"/>
                <a:gd name="T55" fmla="*/ 881 h 1176"/>
                <a:gd name="T56" fmla="*/ 265 w 660"/>
                <a:gd name="T57" fmla="*/ 935 h 1176"/>
                <a:gd name="T58" fmla="*/ 300 w 660"/>
                <a:gd name="T59" fmla="*/ 973 h 1176"/>
                <a:gd name="T60" fmla="*/ 313 w 660"/>
                <a:gd name="T61" fmla="*/ 986 h 1176"/>
                <a:gd name="T62" fmla="*/ 351 w 660"/>
                <a:gd name="T63" fmla="*/ 1038 h 1176"/>
                <a:gd name="T64" fmla="*/ 375 w 660"/>
                <a:gd name="T65" fmla="*/ 1128 h 1176"/>
                <a:gd name="T66" fmla="*/ 595 w 660"/>
                <a:gd name="T67" fmla="*/ 1176 h 1176"/>
                <a:gd name="T68" fmla="*/ 607 w 660"/>
                <a:gd name="T69" fmla="*/ 1118 h 1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60" h="1176">
                  <a:moveTo>
                    <a:pt x="607" y="1118"/>
                  </a:moveTo>
                  <a:cubicBezTo>
                    <a:pt x="609" y="1099"/>
                    <a:pt x="609" y="1088"/>
                    <a:pt x="612" y="1083"/>
                  </a:cubicBezTo>
                  <a:cubicBezTo>
                    <a:pt x="615" y="1076"/>
                    <a:pt x="632" y="1052"/>
                    <a:pt x="645" y="1034"/>
                  </a:cubicBezTo>
                  <a:cubicBezTo>
                    <a:pt x="651" y="1025"/>
                    <a:pt x="651" y="1025"/>
                    <a:pt x="651" y="1025"/>
                  </a:cubicBezTo>
                  <a:cubicBezTo>
                    <a:pt x="660" y="1012"/>
                    <a:pt x="658" y="1003"/>
                    <a:pt x="657" y="996"/>
                  </a:cubicBezTo>
                  <a:cubicBezTo>
                    <a:pt x="657" y="996"/>
                    <a:pt x="656" y="995"/>
                    <a:pt x="656" y="995"/>
                  </a:cubicBezTo>
                  <a:cubicBezTo>
                    <a:pt x="655" y="989"/>
                    <a:pt x="647" y="968"/>
                    <a:pt x="644" y="963"/>
                  </a:cubicBezTo>
                  <a:cubicBezTo>
                    <a:pt x="642" y="958"/>
                    <a:pt x="633" y="929"/>
                    <a:pt x="632" y="924"/>
                  </a:cubicBezTo>
                  <a:cubicBezTo>
                    <a:pt x="301" y="408"/>
                    <a:pt x="301" y="408"/>
                    <a:pt x="301" y="408"/>
                  </a:cubicBezTo>
                  <a:cubicBezTo>
                    <a:pt x="301" y="407"/>
                    <a:pt x="301" y="407"/>
                    <a:pt x="301" y="407"/>
                  </a:cubicBezTo>
                  <a:cubicBezTo>
                    <a:pt x="301" y="405"/>
                    <a:pt x="301" y="405"/>
                    <a:pt x="301" y="405"/>
                  </a:cubicBezTo>
                  <a:cubicBezTo>
                    <a:pt x="384" y="92"/>
                    <a:pt x="384" y="92"/>
                    <a:pt x="384" y="92"/>
                  </a:cubicBezTo>
                  <a:cubicBezTo>
                    <a:pt x="289" y="62"/>
                    <a:pt x="173" y="26"/>
                    <a:pt x="150" y="19"/>
                  </a:cubicBezTo>
                  <a:cubicBezTo>
                    <a:pt x="131" y="13"/>
                    <a:pt x="90" y="3"/>
                    <a:pt x="77" y="0"/>
                  </a:cubicBezTo>
                  <a:cubicBezTo>
                    <a:pt x="76" y="15"/>
                    <a:pt x="73" y="29"/>
                    <a:pt x="68" y="43"/>
                  </a:cubicBezTo>
                  <a:cubicBezTo>
                    <a:pt x="67" y="45"/>
                    <a:pt x="41" y="106"/>
                    <a:pt x="35" y="115"/>
                  </a:cubicBezTo>
                  <a:cubicBezTo>
                    <a:pt x="34" y="118"/>
                    <a:pt x="31" y="121"/>
                    <a:pt x="29" y="124"/>
                  </a:cubicBezTo>
                  <a:cubicBezTo>
                    <a:pt x="22" y="133"/>
                    <a:pt x="12" y="145"/>
                    <a:pt x="12" y="151"/>
                  </a:cubicBezTo>
                  <a:cubicBezTo>
                    <a:pt x="12" y="155"/>
                    <a:pt x="13" y="161"/>
                    <a:pt x="14" y="166"/>
                  </a:cubicBezTo>
                  <a:cubicBezTo>
                    <a:pt x="15" y="175"/>
                    <a:pt x="16" y="183"/>
                    <a:pt x="15" y="190"/>
                  </a:cubicBezTo>
                  <a:cubicBezTo>
                    <a:pt x="14" y="197"/>
                    <a:pt x="15" y="202"/>
                    <a:pt x="16" y="211"/>
                  </a:cubicBezTo>
                  <a:cubicBezTo>
                    <a:pt x="17" y="220"/>
                    <a:pt x="17" y="220"/>
                    <a:pt x="17" y="220"/>
                  </a:cubicBezTo>
                  <a:cubicBezTo>
                    <a:pt x="17" y="226"/>
                    <a:pt x="15" y="239"/>
                    <a:pt x="11" y="255"/>
                  </a:cubicBezTo>
                  <a:cubicBezTo>
                    <a:pt x="6" y="278"/>
                    <a:pt x="0" y="306"/>
                    <a:pt x="4" y="321"/>
                  </a:cubicBezTo>
                  <a:cubicBezTo>
                    <a:pt x="8" y="341"/>
                    <a:pt x="17" y="362"/>
                    <a:pt x="24" y="378"/>
                  </a:cubicBezTo>
                  <a:cubicBezTo>
                    <a:pt x="27" y="386"/>
                    <a:pt x="27" y="386"/>
                    <a:pt x="27" y="386"/>
                  </a:cubicBezTo>
                  <a:cubicBezTo>
                    <a:pt x="29" y="393"/>
                    <a:pt x="29" y="399"/>
                    <a:pt x="29" y="405"/>
                  </a:cubicBezTo>
                  <a:cubicBezTo>
                    <a:pt x="28" y="414"/>
                    <a:pt x="28" y="424"/>
                    <a:pt x="37" y="437"/>
                  </a:cubicBezTo>
                  <a:cubicBezTo>
                    <a:pt x="49" y="455"/>
                    <a:pt x="61" y="450"/>
                    <a:pt x="70" y="447"/>
                  </a:cubicBezTo>
                  <a:cubicBezTo>
                    <a:pt x="74" y="445"/>
                    <a:pt x="79" y="443"/>
                    <a:pt x="82" y="447"/>
                  </a:cubicBezTo>
                  <a:cubicBezTo>
                    <a:pt x="82" y="447"/>
                    <a:pt x="82" y="447"/>
                    <a:pt x="82" y="447"/>
                  </a:cubicBezTo>
                  <a:cubicBezTo>
                    <a:pt x="82" y="447"/>
                    <a:pt x="82" y="447"/>
                    <a:pt x="82" y="447"/>
                  </a:cubicBezTo>
                  <a:cubicBezTo>
                    <a:pt x="85" y="453"/>
                    <a:pt x="84" y="458"/>
                    <a:pt x="82" y="464"/>
                  </a:cubicBezTo>
                  <a:cubicBezTo>
                    <a:pt x="80" y="473"/>
                    <a:pt x="78" y="482"/>
                    <a:pt x="88" y="492"/>
                  </a:cubicBezTo>
                  <a:cubicBezTo>
                    <a:pt x="88" y="492"/>
                    <a:pt x="88" y="492"/>
                    <a:pt x="88" y="492"/>
                  </a:cubicBezTo>
                  <a:cubicBezTo>
                    <a:pt x="88" y="492"/>
                    <a:pt x="88" y="492"/>
                    <a:pt x="88" y="492"/>
                  </a:cubicBezTo>
                  <a:cubicBezTo>
                    <a:pt x="90" y="495"/>
                    <a:pt x="89" y="497"/>
                    <a:pt x="89" y="498"/>
                  </a:cubicBezTo>
                  <a:cubicBezTo>
                    <a:pt x="87" y="501"/>
                    <a:pt x="84" y="500"/>
                    <a:pt x="78" y="499"/>
                  </a:cubicBezTo>
                  <a:cubicBezTo>
                    <a:pt x="70" y="498"/>
                    <a:pt x="56" y="495"/>
                    <a:pt x="52" y="501"/>
                  </a:cubicBezTo>
                  <a:cubicBezTo>
                    <a:pt x="50" y="504"/>
                    <a:pt x="48" y="511"/>
                    <a:pt x="58" y="532"/>
                  </a:cubicBezTo>
                  <a:cubicBezTo>
                    <a:pt x="60" y="536"/>
                    <a:pt x="63" y="540"/>
                    <a:pt x="67" y="545"/>
                  </a:cubicBezTo>
                  <a:cubicBezTo>
                    <a:pt x="79" y="565"/>
                    <a:pt x="85" y="574"/>
                    <a:pt x="84" y="580"/>
                  </a:cubicBezTo>
                  <a:cubicBezTo>
                    <a:pt x="84" y="580"/>
                    <a:pt x="85" y="580"/>
                    <a:pt x="85" y="579"/>
                  </a:cubicBezTo>
                  <a:cubicBezTo>
                    <a:pt x="84" y="580"/>
                    <a:pt x="84" y="580"/>
                    <a:pt x="84" y="580"/>
                  </a:cubicBezTo>
                  <a:cubicBezTo>
                    <a:pt x="84" y="580"/>
                    <a:pt x="84" y="580"/>
                    <a:pt x="84" y="580"/>
                  </a:cubicBezTo>
                  <a:cubicBezTo>
                    <a:pt x="84" y="583"/>
                    <a:pt x="82" y="587"/>
                    <a:pt x="78" y="593"/>
                  </a:cubicBezTo>
                  <a:cubicBezTo>
                    <a:pt x="71" y="604"/>
                    <a:pt x="61" y="620"/>
                    <a:pt x="67" y="633"/>
                  </a:cubicBezTo>
                  <a:cubicBezTo>
                    <a:pt x="69" y="638"/>
                    <a:pt x="69" y="638"/>
                    <a:pt x="69" y="638"/>
                  </a:cubicBezTo>
                  <a:cubicBezTo>
                    <a:pt x="78" y="661"/>
                    <a:pt x="90" y="693"/>
                    <a:pt x="99" y="709"/>
                  </a:cubicBezTo>
                  <a:cubicBezTo>
                    <a:pt x="102" y="714"/>
                    <a:pt x="106" y="721"/>
                    <a:pt x="109" y="727"/>
                  </a:cubicBezTo>
                  <a:cubicBezTo>
                    <a:pt x="118" y="740"/>
                    <a:pt x="126" y="753"/>
                    <a:pt x="126" y="762"/>
                  </a:cubicBezTo>
                  <a:cubicBezTo>
                    <a:pt x="126" y="773"/>
                    <a:pt x="140" y="808"/>
                    <a:pt x="145" y="816"/>
                  </a:cubicBezTo>
                  <a:cubicBezTo>
                    <a:pt x="147" y="819"/>
                    <a:pt x="148" y="824"/>
                    <a:pt x="151" y="829"/>
                  </a:cubicBezTo>
                  <a:cubicBezTo>
                    <a:pt x="155" y="841"/>
                    <a:pt x="161" y="856"/>
                    <a:pt x="167" y="862"/>
                  </a:cubicBezTo>
                  <a:cubicBezTo>
                    <a:pt x="171" y="866"/>
                    <a:pt x="176" y="867"/>
                    <a:pt x="182" y="869"/>
                  </a:cubicBezTo>
                  <a:cubicBezTo>
                    <a:pt x="190" y="871"/>
                    <a:pt x="198" y="874"/>
                    <a:pt x="207" y="881"/>
                  </a:cubicBezTo>
                  <a:cubicBezTo>
                    <a:pt x="221" y="894"/>
                    <a:pt x="240" y="913"/>
                    <a:pt x="247" y="923"/>
                  </a:cubicBezTo>
                  <a:cubicBezTo>
                    <a:pt x="250" y="927"/>
                    <a:pt x="257" y="931"/>
                    <a:pt x="265" y="935"/>
                  </a:cubicBezTo>
                  <a:cubicBezTo>
                    <a:pt x="271" y="938"/>
                    <a:pt x="277" y="942"/>
                    <a:pt x="282" y="946"/>
                  </a:cubicBezTo>
                  <a:cubicBezTo>
                    <a:pt x="293" y="955"/>
                    <a:pt x="300" y="961"/>
                    <a:pt x="300" y="973"/>
                  </a:cubicBezTo>
                  <a:cubicBezTo>
                    <a:pt x="300" y="979"/>
                    <a:pt x="300" y="980"/>
                    <a:pt x="308" y="983"/>
                  </a:cubicBezTo>
                  <a:cubicBezTo>
                    <a:pt x="309" y="984"/>
                    <a:pt x="311" y="985"/>
                    <a:pt x="313" y="986"/>
                  </a:cubicBezTo>
                  <a:cubicBezTo>
                    <a:pt x="324" y="993"/>
                    <a:pt x="339" y="1004"/>
                    <a:pt x="342" y="1016"/>
                  </a:cubicBezTo>
                  <a:cubicBezTo>
                    <a:pt x="343" y="1020"/>
                    <a:pt x="347" y="1029"/>
                    <a:pt x="351" y="1038"/>
                  </a:cubicBezTo>
                  <a:cubicBezTo>
                    <a:pt x="359" y="1057"/>
                    <a:pt x="369" y="1080"/>
                    <a:pt x="369" y="1091"/>
                  </a:cubicBezTo>
                  <a:cubicBezTo>
                    <a:pt x="369" y="1107"/>
                    <a:pt x="372" y="1125"/>
                    <a:pt x="375" y="1128"/>
                  </a:cubicBezTo>
                  <a:cubicBezTo>
                    <a:pt x="389" y="1130"/>
                    <a:pt x="515" y="1147"/>
                    <a:pt x="579" y="1162"/>
                  </a:cubicBezTo>
                  <a:cubicBezTo>
                    <a:pt x="582" y="1163"/>
                    <a:pt x="587" y="1168"/>
                    <a:pt x="595" y="1176"/>
                  </a:cubicBezTo>
                  <a:cubicBezTo>
                    <a:pt x="598" y="1169"/>
                    <a:pt x="604" y="1156"/>
                    <a:pt x="605" y="1144"/>
                  </a:cubicBezTo>
                  <a:cubicBezTo>
                    <a:pt x="606" y="1137"/>
                    <a:pt x="607" y="1127"/>
                    <a:pt x="607" y="11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9151" fontAlgn="auto">
                <a:spcBef>
                  <a:spcPts val="0"/>
                </a:spcBef>
                <a:spcAft>
                  <a:spcPts val="0"/>
                </a:spcAft>
              </a:pPr>
              <a:endParaRPr kumimoji="0" lang="en-US" sz="2417">
                <a:solidFill>
                  <a:prstClr val="black"/>
                </a:solidFill>
                <a:latin typeface="Century Gothic" panose="020F0302020204030204"/>
                <a:ea typeface="+mn-ea"/>
              </a:endParaRPr>
            </a:p>
          </p:txBody>
        </p:sp>
        <p:sp>
          <p:nvSpPr>
            <p:cNvPr id="152" name="Freeform 49">
              <a:extLst>
                <a:ext uri="{FF2B5EF4-FFF2-40B4-BE49-F238E27FC236}">
                  <a16:creationId xmlns:a16="http://schemas.microsoft.com/office/drawing/2014/main" id="{70351112-7831-4579-BC13-87E2CCC7C41F}"/>
                </a:ext>
              </a:extLst>
            </p:cNvPr>
            <p:cNvSpPr>
              <a:spLocks/>
            </p:cNvSpPr>
            <p:nvPr/>
          </p:nvSpPr>
          <p:spPr bwMode="auto">
            <a:xfrm>
              <a:off x="3312660" y="3942007"/>
              <a:ext cx="1111250" cy="1328738"/>
            </a:xfrm>
            <a:custGeom>
              <a:avLst/>
              <a:gdLst>
                <a:gd name="T0" fmla="*/ 141 w 558"/>
                <a:gd name="T1" fmla="*/ 0 h 668"/>
                <a:gd name="T2" fmla="*/ 125 w 558"/>
                <a:gd name="T3" fmla="*/ 81 h 668"/>
                <a:gd name="T4" fmla="*/ 117 w 558"/>
                <a:gd name="T5" fmla="*/ 99 h 668"/>
                <a:gd name="T6" fmla="*/ 105 w 558"/>
                <a:gd name="T7" fmla="*/ 100 h 668"/>
                <a:gd name="T8" fmla="*/ 68 w 558"/>
                <a:gd name="T9" fmla="*/ 88 h 668"/>
                <a:gd name="T10" fmla="*/ 57 w 558"/>
                <a:gd name="T11" fmla="*/ 107 h 668"/>
                <a:gd name="T12" fmla="*/ 57 w 558"/>
                <a:gd name="T13" fmla="*/ 115 h 668"/>
                <a:gd name="T14" fmla="*/ 56 w 558"/>
                <a:gd name="T15" fmla="*/ 169 h 668"/>
                <a:gd name="T16" fmla="*/ 41 w 558"/>
                <a:gd name="T17" fmla="*/ 200 h 668"/>
                <a:gd name="T18" fmla="*/ 50 w 558"/>
                <a:gd name="T19" fmla="*/ 231 h 668"/>
                <a:gd name="T20" fmla="*/ 63 w 558"/>
                <a:gd name="T21" fmla="*/ 264 h 668"/>
                <a:gd name="T22" fmla="*/ 63 w 558"/>
                <a:gd name="T23" fmla="*/ 266 h 668"/>
                <a:gd name="T24" fmla="*/ 56 w 558"/>
                <a:gd name="T25" fmla="*/ 301 h 668"/>
                <a:gd name="T26" fmla="*/ 50 w 558"/>
                <a:gd name="T27" fmla="*/ 310 h 668"/>
                <a:gd name="T28" fmla="*/ 18 w 558"/>
                <a:gd name="T29" fmla="*/ 357 h 668"/>
                <a:gd name="T30" fmla="*/ 14 w 558"/>
                <a:gd name="T31" fmla="*/ 389 h 668"/>
                <a:gd name="T32" fmla="*/ 12 w 558"/>
                <a:gd name="T33" fmla="*/ 416 h 668"/>
                <a:gd name="T34" fmla="*/ 0 w 558"/>
                <a:gd name="T35" fmla="*/ 453 h 668"/>
                <a:gd name="T36" fmla="*/ 38 w 558"/>
                <a:gd name="T37" fmla="*/ 485 h 668"/>
                <a:gd name="T38" fmla="*/ 292 w 558"/>
                <a:gd name="T39" fmla="*/ 644 h 668"/>
                <a:gd name="T40" fmla="*/ 357 w 558"/>
                <a:gd name="T41" fmla="*/ 653 h 668"/>
                <a:gd name="T42" fmla="*/ 462 w 558"/>
                <a:gd name="T43" fmla="*/ 668 h 668"/>
                <a:gd name="T44" fmla="*/ 558 w 558"/>
                <a:gd name="T45" fmla="*/ 82 h 668"/>
                <a:gd name="T46" fmla="*/ 141 w 558"/>
                <a:gd name="T47" fmla="*/ 0 h 6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558" h="668">
                  <a:moveTo>
                    <a:pt x="141" y="0"/>
                  </a:moveTo>
                  <a:cubicBezTo>
                    <a:pt x="132" y="42"/>
                    <a:pt x="125" y="77"/>
                    <a:pt x="125" y="81"/>
                  </a:cubicBezTo>
                  <a:cubicBezTo>
                    <a:pt x="125" y="89"/>
                    <a:pt x="122" y="95"/>
                    <a:pt x="117" y="99"/>
                  </a:cubicBezTo>
                  <a:cubicBezTo>
                    <a:pt x="114" y="101"/>
                    <a:pt x="109" y="101"/>
                    <a:pt x="105" y="100"/>
                  </a:cubicBezTo>
                  <a:cubicBezTo>
                    <a:pt x="93" y="95"/>
                    <a:pt x="74" y="88"/>
                    <a:pt x="68" y="88"/>
                  </a:cubicBezTo>
                  <a:cubicBezTo>
                    <a:pt x="64" y="88"/>
                    <a:pt x="57" y="99"/>
                    <a:pt x="57" y="107"/>
                  </a:cubicBezTo>
                  <a:cubicBezTo>
                    <a:pt x="57" y="109"/>
                    <a:pt x="57" y="112"/>
                    <a:pt x="57" y="115"/>
                  </a:cubicBezTo>
                  <a:cubicBezTo>
                    <a:pt x="58" y="129"/>
                    <a:pt x="59" y="151"/>
                    <a:pt x="56" y="169"/>
                  </a:cubicBezTo>
                  <a:cubicBezTo>
                    <a:pt x="53" y="188"/>
                    <a:pt x="44" y="197"/>
                    <a:pt x="41" y="200"/>
                  </a:cubicBezTo>
                  <a:cubicBezTo>
                    <a:pt x="44" y="213"/>
                    <a:pt x="49" y="228"/>
                    <a:pt x="50" y="231"/>
                  </a:cubicBezTo>
                  <a:cubicBezTo>
                    <a:pt x="53" y="236"/>
                    <a:pt x="62" y="257"/>
                    <a:pt x="63" y="264"/>
                  </a:cubicBezTo>
                  <a:cubicBezTo>
                    <a:pt x="63" y="265"/>
                    <a:pt x="63" y="265"/>
                    <a:pt x="63" y="266"/>
                  </a:cubicBezTo>
                  <a:cubicBezTo>
                    <a:pt x="65" y="272"/>
                    <a:pt x="68" y="284"/>
                    <a:pt x="56" y="301"/>
                  </a:cubicBezTo>
                  <a:cubicBezTo>
                    <a:pt x="50" y="310"/>
                    <a:pt x="50" y="310"/>
                    <a:pt x="50" y="310"/>
                  </a:cubicBezTo>
                  <a:cubicBezTo>
                    <a:pt x="39" y="326"/>
                    <a:pt x="21" y="351"/>
                    <a:pt x="18" y="357"/>
                  </a:cubicBezTo>
                  <a:cubicBezTo>
                    <a:pt x="16" y="361"/>
                    <a:pt x="15" y="377"/>
                    <a:pt x="14" y="389"/>
                  </a:cubicBezTo>
                  <a:cubicBezTo>
                    <a:pt x="14" y="399"/>
                    <a:pt x="13" y="408"/>
                    <a:pt x="12" y="416"/>
                  </a:cubicBezTo>
                  <a:cubicBezTo>
                    <a:pt x="10" y="430"/>
                    <a:pt x="3" y="446"/>
                    <a:pt x="0" y="453"/>
                  </a:cubicBezTo>
                  <a:cubicBezTo>
                    <a:pt x="11" y="464"/>
                    <a:pt x="24" y="477"/>
                    <a:pt x="38" y="485"/>
                  </a:cubicBezTo>
                  <a:cubicBezTo>
                    <a:pt x="65" y="503"/>
                    <a:pt x="281" y="639"/>
                    <a:pt x="292" y="644"/>
                  </a:cubicBezTo>
                  <a:cubicBezTo>
                    <a:pt x="357" y="653"/>
                    <a:pt x="357" y="653"/>
                    <a:pt x="357" y="653"/>
                  </a:cubicBezTo>
                  <a:cubicBezTo>
                    <a:pt x="390" y="658"/>
                    <a:pt x="429" y="663"/>
                    <a:pt x="462" y="668"/>
                  </a:cubicBezTo>
                  <a:cubicBezTo>
                    <a:pt x="558" y="82"/>
                    <a:pt x="558" y="82"/>
                    <a:pt x="558" y="82"/>
                  </a:cubicBezTo>
                  <a:lnTo>
                    <a:pt x="14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9151" fontAlgn="auto">
                <a:spcBef>
                  <a:spcPts val="0"/>
                </a:spcBef>
                <a:spcAft>
                  <a:spcPts val="0"/>
                </a:spcAft>
              </a:pPr>
              <a:endParaRPr kumimoji="0" lang="en-US" sz="2417">
                <a:solidFill>
                  <a:prstClr val="black"/>
                </a:solidFill>
                <a:latin typeface="Century Gothic" panose="020F0302020204030204"/>
                <a:ea typeface="+mn-ea"/>
              </a:endParaRPr>
            </a:p>
          </p:txBody>
        </p:sp>
        <p:sp>
          <p:nvSpPr>
            <p:cNvPr id="156" name="Freeform 53">
              <a:extLst>
                <a:ext uri="{FF2B5EF4-FFF2-40B4-BE49-F238E27FC236}">
                  <a16:creationId xmlns:a16="http://schemas.microsoft.com/office/drawing/2014/main" id="{42DDCD5B-E780-4D4B-9903-60C33E14959B}"/>
                </a:ext>
              </a:extLst>
            </p:cNvPr>
            <p:cNvSpPr>
              <a:spLocks/>
            </p:cNvSpPr>
            <p:nvPr/>
          </p:nvSpPr>
          <p:spPr bwMode="auto">
            <a:xfrm>
              <a:off x="2572885" y="1101969"/>
              <a:ext cx="1123950" cy="892175"/>
            </a:xfrm>
            <a:custGeom>
              <a:avLst/>
              <a:gdLst>
                <a:gd name="T0" fmla="*/ 73 w 564"/>
                <a:gd name="T1" fmla="*/ 321 h 448"/>
                <a:gd name="T2" fmla="*/ 86 w 564"/>
                <a:gd name="T3" fmla="*/ 362 h 448"/>
                <a:gd name="T4" fmla="*/ 136 w 564"/>
                <a:gd name="T5" fmla="*/ 392 h 448"/>
                <a:gd name="T6" fmla="*/ 185 w 564"/>
                <a:gd name="T7" fmla="*/ 400 h 448"/>
                <a:gd name="T8" fmla="*/ 246 w 564"/>
                <a:gd name="T9" fmla="*/ 417 h 448"/>
                <a:gd name="T10" fmla="*/ 283 w 564"/>
                <a:gd name="T11" fmla="*/ 410 h 448"/>
                <a:gd name="T12" fmla="*/ 381 w 564"/>
                <a:gd name="T13" fmla="*/ 423 h 448"/>
                <a:gd name="T14" fmla="*/ 435 w 564"/>
                <a:gd name="T15" fmla="*/ 431 h 448"/>
                <a:gd name="T16" fmla="*/ 479 w 564"/>
                <a:gd name="T17" fmla="*/ 444 h 448"/>
                <a:gd name="T18" fmla="*/ 499 w 564"/>
                <a:gd name="T19" fmla="*/ 443 h 448"/>
                <a:gd name="T20" fmla="*/ 500 w 564"/>
                <a:gd name="T21" fmla="*/ 396 h 448"/>
                <a:gd name="T22" fmla="*/ 539 w 564"/>
                <a:gd name="T23" fmla="*/ 228 h 448"/>
                <a:gd name="T24" fmla="*/ 454 w 564"/>
                <a:gd name="T25" fmla="*/ 77 h 448"/>
                <a:gd name="T26" fmla="*/ 213 w 564"/>
                <a:gd name="T27" fmla="*/ 10 h 448"/>
                <a:gd name="T28" fmla="*/ 184 w 564"/>
                <a:gd name="T29" fmla="*/ 0 h 448"/>
                <a:gd name="T30" fmla="*/ 183 w 564"/>
                <a:gd name="T31" fmla="*/ 39 h 448"/>
                <a:gd name="T32" fmla="*/ 184 w 564"/>
                <a:gd name="T33" fmla="*/ 86 h 448"/>
                <a:gd name="T34" fmla="*/ 169 w 564"/>
                <a:gd name="T35" fmla="*/ 112 h 448"/>
                <a:gd name="T36" fmla="*/ 151 w 564"/>
                <a:gd name="T37" fmla="*/ 165 h 448"/>
                <a:gd name="T38" fmla="*/ 115 w 564"/>
                <a:gd name="T39" fmla="*/ 155 h 448"/>
                <a:gd name="T40" fmla="*/ 112 w 564"/>
                <a:gd name="T41" fmla="*/ 128 h 448"/>
                <a:gd name="T42" fmla="*/ 140 w 564"/>
                <a:gd name="T43" fmla="*/ 106 h 448"/>
                <a:gd name="T44" fmla="*/ 137 w 564"/>
                <a:gd name="T45" fmla="*/ 78 h 448"/>
                <a:gd name="T46" fmla="*/ 98 w 564"/>
                <a:gd name="T47" fmla="*/ 66 h 448"/>
                <a:gd name="T48" fmla="*/ 29 w 564"/>
                <a:gd name="T49" fmla="*/ 33 h 448"/>
                <a:gd name="T50" fmla="*/ 23 w 564"/>
                <a:gd name="T51" fmla="*/ 156 h 448"/>
                <a:gd name="T52" fmla="*/ 32 w 564"/>
                <a:gd name="T53" fmla="*/ 181 h 448"/>
                <a:gd name="T54" fmla="*/ 18 w 564"/>
                <a:gd name="T55" fmla="*/ 214 h 448"/>
                <a:gd name="T56" fmla="*/ 16 w 564"/>
                <a:gd name="T57" fmla="*/ 244 h 448"/>
                <a:gd name="T58" fmla="*/ 8 w 564"/>
                <a:gd name="T59" fmla="*/ 277 h 448"/>
                <a:gd name="T60" fmla="*/ 0 w 564"/>
                <a:gd name="T61" fmla="*/ 294 h 448"/>
                <a:gd name="T62" fmla="*/ 67 w 564"/>
                <a:gd name="T63" fmla="*/ 314 h 4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64" h="448">
                  <a:moveTo>
                    <a:pt x="67" y="314"/>
                  </a:moveTo>
                  <a:cubicBezTo>
                    <a:pt x="69" y="317"/>
                    <a:pt x="71" y="319"/>
                    <a:pt x="73" y="321"/>
                  </a:cubicBezTo>
                  <a:cubicBezTo>
                    <a:pt x="79" y="327"/>
                    <a:pt x="84" y="332"/>
                    <a:pt x="85" y="348"/>
                  </a:cubicBezTo>
                  <a:cubicBezTo>
                    <a:pt x="86" y="353"/>
                    <a:pt x="86" y="358"/>
                    <a:pt x="86" y="362"/>
                  </a:cubicBezTo>
                  <a:cubicBezTo>
                    <a:pt x="85" y="371"/>
                    <a:pt x="85" y="374"/>
                    <a:pt x="96" y="381"/>
                  </a:cubicBezTo>
                  <a:cubicBezTo>
                    <a:pt x="115" y="391"/>
                    <a:pt x="121" y="392"/>
                    <a:pt x="136" y="392"/>
                  </a:cubicBezTo>
                  <a:cubicBezTo>
                    <a:pt x="139" y="392"/>
                    <a:pt x="143" y="392"/>
                    <a:pt x="147" y="392"/>
                  </a:cubicBezTo>
                  <a:cubicBezTo>
                    <a:pt x="160" y="391"/>
                    <a:pt x="174" y="390"/>
                    <a:pt x="185" y="400"/>
                  </a:cubicBezTo>
                  <a:cubicBezTo>
                    <a:pt x="197" y="411"/>
                    <a:pt x="206" y="418"/>
                    <a:pt x="228" y="417"/>
                  </a:cubicBezTo>
                  <a:cubicBezTo>
                    <a:pt x="235" y="417"/>
                    <a:pt x="241" y="417"/>
                    <a:pt x="246" y="417"/>
                  </a:cubicBezTo>
                  <a:cubicBezTo>
                    <a:pt x="261" y="417"/>
                    <a:pt x="271" y="416"/>
                    <a:pt x="278" y="413"/>
                  </a:cubicBezTo>
                  <a:cubicBezTo>
                    <a:pt x="280" y="412"/>
                    <a:pt x="281" y="411"/>
                    <a:pt x="283" y="410"/>
                  </a:cubicBezTo>
                  <a:cubicBezTo>
                    <a:pt x="292" y="405"/>
                    <a:pt x="300" y="401"/>
                    <a:pt x="323" y="410"/>
                  </a:cubicBezTo>
                  <a:cubicBezTo>
                    <a:pt x="350" y="420"/>
                    <a:pt x="365" y="423"/>
                    <a:pt x="381" y="423"/>
                  </a:cubicBezTo>
                  <a:cubicBezTo>
                    <a:pt x="388" y="423"/>
                    <a:pt x="388" y="423"/>
                    <a:pt x="388" y="423"/>
                  </a:cubicBezTo>
                  <a:cubicBezTo>
                    <a:pt x="405" y="422"/>
                    <a:pt x="424" y="422"/>
                    <a:pt x="435" y="431"/>
                  </a:cubicBezTo>
                  <a:cubicBezTo>
                    <a:pt x="444" y="437"/>
                    <a:pt x="458" y="440"/>
                    <a:pt x="469" y="442"/>
                  </a:cubicBezTo>
                  <a:cubicBezTo>
                    <a:pt x="473" y="443"/>
                    <a:pt x="476" y="443"/>
                    <a:pt x="479" y="444"/>
                  </a:cubicBezTo>
                  <a:cubicBezTo>
                    <a:pt x="485" y="445"/>
                    <a:pt x="495" y="448"/>
                    <a:pt x="498" y="446"/>
                  </a:cubicBezTo>
                  <a:cubicBezTo>
                    <a:pt x="498" y="445"/>
                    <a:pt x="499" y="445"/>
                    <a:pt x="499" y="443"/>
                  </a:cubicBezTo>
                  <a:cubicBezTo>
                    <a:pt x="499" y="438"/>
                    <a:pt x="499" y="429"/>
                    <a:pt x="499" y="420"/>
                  </a:cubicBezTo>
                  <a:cubicBezTo>
                    <a:pt x="499" y="411"/>
                    <a:pt x="500" y="401"/>
                    <a:pt x="500" y="396"/>
                  </a:cubicBezTo>
                  <a:cubicBezTo>
                    <a:pt x="500" y="386"/>
                    <a:pt x="505" y="364"/>
                    <a:pt x="515" y="328"/>
                  </a:cubicBezTo>
                  <a:cubicBezTo>
                    <a:pt x="524" y="295"/>
                    <a:pt x="538" y="229"/>
                    <a:pt x="539" y="228"/>
                  </a:cubicBezTo>
                  <a:cubicBezTo>
                    <a:pt x="564" y="108"/>
                    <a:pt x="564" y="108"/>
                    <a:pt x="564" y="108"/>
                  </a:cubicBezTo>
                  <a:cubicBezTo>
                    <a:pt x="514" y="94"/>
                    <a:pt x="454" y="77"/>
                    <a:pt x="454" y="77"/>
                  </a:cubicBezTo>
                  <a:cubicBezTo>
                    <a:pt x="454" y="77"/>
                    <a:pt x="328" y="42"/>
                    <a:pt x="328" y="42"/>
                  </a:cubicBezTo>
                  <a:cubicBezTo>
                    <a:pt x="284" y="29"/>
                    <a:pt x="218" y="11"/>
                    <a:pt x="213" y="10"/>
                  </a:cubicBezTo>
                  <a:cubicBezTo>
                    <a:pt x="210" y="10"/>
                    <a:pt x="206" y="9"/>
                    <a:pt x="200" y="6"/>
                  </a:cubicBezTo>
                  <a:cubicBezTo>
                    <a:pt x="195" y="4"/>
                    <a:pt x="188" y="1"/>
                    <a:pt x="184" y="0"/>
                  </a:cubicBezTo>
                  <a:cubicBezTo>
                    <a:pt x="184" y="3"/>
                    <a:pt x="184" y="7"/>
                    <a:pt x="184" y="11"/>
                  </a:cubicBezTo>
                  <a:cubicBezTo>
                    <a:pt x="183" y="20"/>
                    <a:pt x="183" y="32"/>
                    <a:pt x="183" y="39"/>
                  </a:cubicBezTo>
                  <a:cubicBezTo>
                    <a:pt x="184" y="42"/>
                    <a:pt x="184" y="46"/>
                    <a:pt x="185" y="50"/>
                  </a:cubicBezTo>
                  <a:cubicBezTo>
                    <a:pt x="187" y="61"/>
                    <a:pt x="190" y="75"/>
                    <a:pt x="184" y="86"/>
                  </a:cubicBezTo>
                  <a:cubicBezTo>
                    <a:pt x="181" y="91"/>
                    <a:pt x="179" y="94"/>
                    <a:pt x="177" y="96"/>
                  </a:cubicBezTo>
                  <a:cubicBezTo>
                    <a:pt x="174" y="100"/>
                    <a:pt x="172" y="102"/>
                    <a:pt x="169" y="112"/>
                  </a:cubicBezTo>
                  <a:cubicBezTo>
                    <a:pt x="169" y="116"/>
                    <a:pt x="168" y="120"/>
                    <a:pt x="167" y="124"/>
                  </a:cubicBezTo>
                  <a:cubicBezTo>
                    <a:pt x="164" y="141"/>
                    <a:pt x="161" y="159"/>
                    <a:pt x="151" y="165"/>
                  </a:cubicBezTo>
                  <a:cubicBezTo>
                    <a:pt x="141" y="170"/>
                    <a:pt x="131" y="177"/>
                    <a:pt x="122" y="163"/>
                  </a:cubicBezTo>
                  <a:cubicBezTo>
                    <a:pt x="120" y="160"/>
                    <a:pt x="117" y="157"/>
                    <a:pt x="115" y="155"/>
                  </a:cubicBezTo>
                  <a:cubicBezTo>
                    <a:pt x="109" y="148"/>
                    <a:pt x="104" y="142"/>
                    <a:pt x="105" y="136"/>
                  </a:cubicBezTo>
                  <a:cubicBezTo>
                    <a:pt x="106" y="133"/>
                    <a:pt x="108" y="130"/>
                    <a:pt x="112" y="128"/>
                  </a:cubicBezTo>
                  <a:cubicBezTo>
                    <a:pt x="114" y="127"/>
                    <a:pt x="117" y="126"/>
                    <a:pt x="119" y="125"/>
                  </a:cubicBezTo>
                  <a:cubicBezTo>
                    <a:pt x="130" y="120"/>
                    <a:pt x="138" y="116"/>
                    <a:pt x="140" y="106"/>
                  </a:cubicBezTo>
                  <a:cubicBezTo>
                    <a:pt x="141" y="103"/>
                    <a:pt x="141" y="103"/>
                    <a:pt x="141" y="103"/>
                  </a:cubicBezTo>
                  <a:cubicBezTo>
                    <a:pt x="144" y="88"/>
                    <a:pt x="144" y="81"/>
                    <a:pt x="137" y="78"/>
                  </a:cubicBezTo>
                  <a:cubicBezTo>
                    <a:pt x="134" y="77"/>
                    <a:pt x="131" y="76"/>
                    <a:pt x="128" y="74"/>
                  </a:cubicBezTo>
                  <a:cubicBezTo>
                    <a:pt x="119" y="70"/>
                    <a:pt x="110" y="66"/>
                    <a:pt x="98" y="66"/>
                  </a:cubicBezTo>
                  <a:cubicBezTo>
                    <a:pt x="90" y="66"/>
                    <a:pt x="77" y="58"/>
                    <a:pt x="64" y="49"/>
                  </a:cubicBezTo>
                  <a:cubicBezTo>
                    <a:pt x="52" y="41"/>
                    <a:pt x="35" y="30"/>
                    <a:pt x="29" y="33"/>
                  </a:cubicBezTo>
                  <a:cubicBezTo>
                    <a:pt x="27" y="36"/>
                    <a:pt x="20" y="51"/>
                    <a:pt x="24" y="68"/>
                  </a:cubicBezTo>
                  <a:cubicBezTo>
                    <a:pt x="30" y="91"/>
                    <a:pt x="31" y="142"/>
                    <a:pt x="23" y="156"/>
                  </a:cubicBezTo>
                  <a:cubicBezTo>
                    <a:pt x="17" y="166"/>
                    <a:pt x="30" y="179"/>
                    <a:pt x="31" y="179"/>
                  </a:cubicBezTo>
                  <a:cubicBezTo>
                    <a:pt x="32" y="181"/>
                    <a:pt x="32" y="181"/>
                    <a:pt x="32" y="181"/>
                  </a:cubicBezTo>
                  <a:cubicBezTo>
                    <a:pt x="32" y="183"/>
                    <a:pt x="32" y="183"/>
                    <a:pt x="32" y="183"/>
                  </a:cubicBezTo>
                  <a:cubicBezTo>
                    <a:pt x="32" y="184"/>
                    <a:pt x="29" y="203"/>
                    <a:pt x="18" y="214"/>
                  </a:cubicBezTo>
                  <a:cubicBezTo>
                    <a:pt x="11" y="221"/>
                    <a:pt x="14" y="237"/>
                    <a:pt x="16" y="242"/>
                  </a:cubicBezTo>
                  <a:cubicBezTo>
                    <a:pt x="16" y="244"/>
                    <a:pt x="16" y="244"/>
                    <a:pt x="16" y="244"/>
                  </a:cubicBezTo>
                  <a:cubicBezTo>
                    <a:pt x="16" y="245"/>
                    <a:pt x="16" y="245"/>
                    <a:pt x="16" y="245"/>
                  </a:cubicBezTo>
                  <a:cubicBezTo>
                    <a:pt x="15" y="247"/>
                    <a:pt x="10" y="273"/>
                    <a:pt x="8" y="277"/>
                  </a:cubicBezTo>
                  <a:cubicBezTo>
                    <a:pt x="8" y="279"/>
                    <a:pt x="6" y="282"/>
                    <a:pt x="3" y="288"/>
                  </a:cubicBezTo>
                  <a:cubicBezTo>
                    <a:pt x="2" y="290"/>
                    <a:pt x="1" y="292"/>
                    <a:pt x="0" y="294"/>
                  </a:cubicBezTo>
                  <a:cubicBezTo>
                    <a:pt x="9" y="297"/>
                    <a:pt x="26" y="302"/>
                    <a:pt x="33" y="302"/>
                  </a:cubicBezTo>
                  <a:cubicBezTo>
                    <a:pt x="43" y="302"/>
                    <a:pt x="58" y="302"/>
                    <a:pt x="67" y="3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9151" fontAlgn="auto">
                <a:spcBef>
                  <a:spcPts val="0"/>
                </a:spcBef>
                <a:spcAft>
                  <a:spcPts val="0"/>
                </a:spcAft>
              </a:pPr>
              <a:endParaRPr kumimoji="0" lang="en-US" sz="2417">
                <a:solidFill>
                  <a:prstClr val="black"/>
                </a:solidFill>
                <a:latin typeface="Century Gothic" panose="020F0302020204030204"/>
                <a:ea typeface="+mn-ea"/>
              </a:endParaRPr>
            </a:p>
          </p:txBody>
        </p:sp>
        <p:sp>
          <p:nvSpPr>
            <p:cNvPr id="158" name="Freeform 55">
              <a:extLst>
                <a:ext uri="{FF2B5EF4-FFF2-40B4-BE49-F238E27FC236}">
                  <a16:creationId xmlns:a16="http://schemas.microsoft.com/office/drawing/2014/main" id="{C1973355-F961-44E9-8D3A-2DB9EC544927}"/>
                </a:ext>
              </a:extLst>
            </p:cNvPr>
            <p:cNvSpPr>
              <a:spLocks/>
            </p:cNvSpPr>
            <p:nvPr/>
          </p:nvSpPr>
          <p:spPr bwMode="auto">
            <a:xfrm>
              <a:off x="3358697" y="1321044"/>
              <a:ext cx="976313" cy="1643063"/>
            </a:xfrm>
            <a:custGeom>
              <a:avLst/>
              <a:gdLst>
                <a:gd name="T0" fmla="*/ 128 w 490"/>
                <a:gd name="T1" fmla="*/ 220 h 825"/>
                <a:gd name="T2" fmla="*/ 114 w 490"/>
                <a:gd name="T3" fmla="*/ 286 h 825"/>
                <a:gd name="T4" fmla="*/ 113 w 490"/>
                <a:gd name="T5" fmla="*/ 310 h 825"/>
                <a:gd name="T6" fmla="*/ 113 w 490"/>
                <a:gd name="T7" fmla="*/ 333 h 825"/>
                <a:gd name="T8" fmla="*/ 111 w 490"/>
                <a:gd name="T9" fmla="*/ 339 h 825"/>
                <a:gd name="T10" fmla="*/ 135 w 490"/>
                <a:gd name="T11" fmla="*/ 372 h 825"/>
                <a:gd name="T12" fmla="*/ 135 w 490"/>
                <a:gd name="T13" fmla="*/ 377 h 825"/>
                <a:gd name="T14" fmla="*/ 126 w 490"/>
                <a:gd name="T15" fmla="*/ 399 h 825"/>
                <a:gd name="T16" fmla="*/ 110 w 490"/>
                <a:gd name="T17" fmla="*/ 408 h 825"/>
                <a:gd name="T18" fmla="*/ 83 w 490"/>
                <a:gd name="T19" fmla="*/ 427 h 825"/>
                <a:gd name="T20" fmla="*/ 67 w 490"/>
                <a:gd name="T21" fmla="*/ 440 h 825"/>
                <a:gd name="T22" fmla="*/ 52 w 490"/>
                <a:gd name="T23" fmla="*/ 457 h 825"/>
                <a:gd name="T24" fmla="*/ 46 w 490"/>
                <a:gd name="T25" fmla="*/ 502 h 825"/>
                <a:gd name="T26" fmla="*/ 42 w 490"/>
                <a:gd name="T27" fmla="*/ 530 h 825"/>
                <a:gd name="T28" fmla="*/ 35 w 490"/>
                <a:gd name="T29" fmla="*/ 551 h 825"/>
                <a:gd name="T30" fmla="*/ 0 w 490"/>
                <a:gd name="T31" fmla="*/ 730 h 825"/>
                <a:gd name="T32" fmla="*/ 447 w 490"/>
                <a:gd name="T33" fmla="*/ 825 h 825"/>
                <a:gd name="T34" fmla="*/ 465 w 490"/>
                <a:gd name="T35" fmla="*/ 706 h 825"/>
                <a:gd name="T36" fmla="*/ 490 w 490"/>
                <a:gd name="T37" fmla="*/ 548 h 825"/>
                <a:gd name="T38" fmla="*/ 434 w 490"/>
                <a:gd name="T39" fmla="*/ 540 h 825"/>
                <a:gd name="T40" fmla="*/ 405 w 490"/>
                <a:gd name="T41" fmla="*/ 545 h 825"/>
                <a:gd name="T42" fmla="*/ 364 w 490"/>
                <a:gd name="T43" fmla="*/ 552 h 825"/>
                <a:gd name="T44" fmla="*/ 333 w 490"/>
                <a:gd name="T45" fmla="*/ 489 h 825"/>
                <a:gd name="T46" fmla="*/ 324 w 490"/>
                <a:gd name="T47" fmla="*/ 461 h 825"/>
                <a:gd name="T48" fmla="*/ 322 w 490"/>
                <a:gd name="T49" fmla="*/ 429 h 825"/>
                <a:gd name="T50" fmla="*/ 324 w 490"/>
                <a:gd name="T51" fmla="*/ 418 h 825"/>
                <a:gd name="T52" fmla="*/ 310 w 490"/>
                <a:gd name="T53" fmla="*/ 403 h 825"/>
                <a:gd name="T54" fmla="*/ 299 w 490"/>
                <a:gd name="T55" fmla="*/ 403 h 825"/>
                <a:gd name="T56" fmla="*/ 282 w 490"/>
                <a:gd name="T57" fmla="*/ 404 h 825"/>
                <a:gd name="T58" fmla="*/ 272 w 490"/>
                <a:gd name="T59" fmla="*/ 398 h 825"/>
                <a:gd name="T60" fmla="*/ 274 w 490"/>
                <a:gd name="T61" fmla="*/ 372 h 825"/>
                <a:gd name="T62" fmla="*/ 278 w 490"/>
                <a:gd name="T63" fmla="*/ 357 h 825"/>
                <a:gd name="T64" fmla="*/ 294 w 490"/>
                <a:gd name="T65" fmla="*/ 294 h 825"/>
                <a:gd name="T66" fmla="*/ 285 w 490"/>
                <a:gd name="T67" fmla="*/ 269 h 825"/>
                <a:gd name="T68" fmla="*/ 280 w 490"/>
                <a:gd name="T69" fmla="*/ 260 h 825"/>
                <a:gd name="T70" fmla="*/ 243 w 490"/>
                <a:gd name="T71" fmla="*/ 226 h 825"/>
                <a:gd name="T72" fmla="*/ 236 w 490"/>
                <a:gd name="T73" fmla="*/ 221 h 825"/>
                <a:gd name="T74" fmla="*/ 209 w 490"/>
                <a:gd name="T75" fmla="*/ 126 h 825"/>
                <a:gd name="T76" fmla="*/ 227 w 490"/>
                <a:gd name="T77" fmla="*/ 14 h 825"/>
                <a:gd name="T78" fmla="*/ 178 w 490"/>
                <a:gd name="T79" fmla="*/ 0 h 825"/>
                <a:gd name="T80" fmla="*/ 152 w 490"/>
                <a:gd name="T81" fmla="*/ 120 h 825"/>
                <a:gd name="T82" fmla="*/ 128 w 490"/>
                <a:gd name="T83" fmla="*/ 220 h 8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490" h="825">
                  <a:moveTo>
                    <a:pt x="128" y="220"/>
                  </a:moveTo>
                  <a:cubicBezTo>
                    <a:pt x="119" y="255"/>
                    <a:pt x="114" y="277"/>
                    <a:pt x="114" y="286"/>
                  </a:cubicBezTo>
                  <a:cubicBezTo>
                    <a:pt x="114" y="291"/>
                    <a:pt x="113" y="301"/>
                    <a:pt x="113" y="310"/>
                  </a:cubicBezTo>
                  <a:cubicBezTo>
                    <a:pt x="113" y="319"/>
                    <a:pt x="113" y="328"/>
                    <a:pt x="113" y="333"/>
                  </a:cubicBezTo>
                  <a:cubicBezTo>
                    <a:pt x="113" y="336"/>
                    <a:pt x="112" y="338"/>
                    <a:pt x="111" y="339"/>
                  </a:cubicBezTo>
                  <a:cubicBezTo>
                    <a:pt x="122" y="349"/>
                    <a:pt x="136" y="364"/>
                    <a:pt x="135" y="372"/>
                  </a:cubicBezTo>
                  <a:cubicBezTo>
                    <a:pt x="135" y="373"/>
                    <a:pt x="135" y="375"/>
                    <a:pt x="135" y="377"/>
                  </a:cubicBezTo>
                  <a:cubicBezTo>
                    <a:pt x="135" y="383"/>
                    <a:pt x="135" y="392"/>
                    <a:pt x="126" y="399"/>
                  </a:cubicBezTo>
                  <a:cubicBezTo>
                    <a:pt x="122" y="402"/>
                    <a:pt x="116" y="405"/>
                    <a:pt x="110" y="408"/>
                  </a:cubicBezTo>
                  <a:cubicBezTo>
                    <a:pt x="101" y="413"/>
                    <a:pt x="90" y="418"/>
                    <a:pt x="83" y="427"/>
                  </a:cubicBezTo>
                  <a:cubicBezTo>
                    <a:pt x="78" y="434"/>
                    <a:pt x="72" y="437"/>
                    <a:pt x="67" y="440"/>
                  </a:cubicBezTo>
                  <a:cubicBezTo>
                    <a:pt x="60" y="443"/>
                    <a:pt x="55" y="445"/>
                    <a:pt x="52" y="457"/>
                  </a:cubicBezTo>
                  <a:cubicBezTo>
                    <a:pt x="45" y="481"/>
                    <a:pt x="45" y="484"/>
                    <a:pt x="46" y="502"/>
                  </a:cubicBezTo>
                  <a:cubicBezTo>
                    <a:pt x="47" y="515"/>
                    <a:pt x="45" y="520"/>
                    <a:pt x="42" y="530"/>
                  </a:cubicBezTo>
                  <a:cubicBezTo>
                    <a:pt x="40" y="535"/>
                    <a:pt x="38" y="542"/>
                    <a:pt x="35" y="551"/>
                  </a:cubicBezTo>
                  <a:cubicBezTo>
                    <a:pt x="28" y="577"/>
                    <a:pt x="5" y="703"/>
                    <a:pt x="0" y="730"/>
                  </a:cubicBezTo>
                  <a:cubicBezTo>
                    <a:pt x="447" y="825"/>
                    <a:pt x="447" y="825"/>
                    <a:pt x="447" y="825"/>
                  </a:cubicBezTo>
                  <a:cubicBezTo>
                    <a:pt x="465" y="706"/>
                    <a:pt x="465" y="706"/>
                    <a:pt x="465" y="706"/>
                  </a:cubicBezTo>
                  <a:cubicBezTo>
                    <a:pt x="478" y="623"/>
                    <a:pt x="485" y="575"/>
                    <a:pt x="490" y="548"/>
                  </a:cubicBezTo>
                  <a:cubicBezTo>
                    <a:pt x="476" y="545"/>
                    <a:pt x="443" y="540"/>
                    <a:pt x="434" y="540"/>
                  </a:cubicBezTo>
                  <a:cubicBezTo>
                    <a:pt x="428" y="539"/>
                    <a:pt x="417" y="542"/>
                    <a:pt x="405" y="545"/>
                  </a:cubicBezTo>
                  <a:cubicBezTo>
                    <a:pt x="390" y="549"/>
                    <a:pt x="374" y="553"/>
                    <a:pt x="364" y="552"/>
                  </a:cubicBezTo>
                  <a:cubicBezTo>
                    <a:pt x="351" y="550"/>
                    <a:pt x="343" y="525"/>
                    <a:pt x="333" y="489"/>
                  </a:cubicBezTo>
                  <a:cubicBezTo>
                    <a:pt x="330" y="477"/>
                    <a:pt x="327" y="467"/>
                    <a:pt x="324" y="461"/>
                  </a:cubicBezTo>
                  <a:cubicBezTo>
                    <a:pt x="318" y="448"/>
                    <a:pt x="320" y="438"/>
                    <a:pt x="322" y="429"/>
                  </a:cubicBezTo>
                  <a:cubicBezTo>
                    <a:pt x="323" y="425"/>
                    <a:pt x="323" y="422"/>
                    <a:pt x="324" y="418"/>
                  </a:cubicBezTo>
                  <a:cubicBezTo>
                    <a:pt x="324" y="407"/>
                    <a:pt x="322" y="404"/>
                    <a:pt x="310" y="403"/>
                  </a:cubicBezTo>
                  <a:cubicBezTo>
                    <a:pt x="304" y="402"/>
                    <a:pt x="301" y="403"/>
                    <a:pt x="299" y="403"/>
                  </a:cubicBezTo>
                  <a:cubicBezTo>
                    <a:pt x="295" y="404"/>
                    <a:pt x="291" y="405"/>
                    <a:pt x="282" y="404"/>
                  </a:cubicBezTo>
                  <a:cubicBezTo>
                    <a:pt x="277" y="403"/>
                    <a:pt x="274" y="401"/>
                    <a:pt x="272" y="398"/>
                  </a:cubicBezTo>
                  <a:cubicBezTo>
                    <a:pt x="269" y="392"/>
                    <a:pt x="271" y="383"/>
                    <a:pt x="274" y="372"/>
                  </a:cubicBezTo>
                  <a:cubicBezTo>
                    <a:pt x="276" y="367"/>
                    <a:pt x="278" y="362"/>
                    <a:pt x="278" y="357"/>
                  </a:cubicBezTo>
                  <a:cubicBezTo>
                    <a:pt x="283" y="331"/>
                    <a:pt x="288" y="305"/>
                    <a:pt x="294" y="294"/>
                  </a:cubicBezTo>
                  <a:cubicBezTo>
                    <a:pt x="297" y="287"/>
                    <a:pt x="290" y="276"/>
                    <a:pt x="285" y="269"/>
                  </a:cubicBezTo>
                  <a:cubicBezTo>
                    <a:pt x="283" y="265"/>
                    <a:pt x="281" y="263"/>
                    <a:pt x="280" y="260"/>
                  </a:cubicBezTo>
                  <a:cubicBezTo>
                    <a:pt x="277" y="254"/>
                    <a:pt x="254" y="235"/>
                    <a:pt x="243" y="226"/>
                  </a:cubicBezTo>
                  <a:cubicBezTo>
                    <a:pt x="236" y="221"/>
                    <a:pt x="236" y="221"/>
                    <a:pt x="236" y="221"/>
                  </a:cubicBezTo>
                  <a:cubicBezTo>
                    <a:pt x="223" y="210"/>
                    <a:pt x="210" y="134"/>
                    <a:pt x="209" y="126"/>
                  </a:cubicBezTo>
                  <a:cubicBezTo>
                    <a:pt x="207" y="112"/>
                    <a:pt x="223" y="33"/>
                    <a:pt x="227" y="14"/>
                  </a:cubicBezTo>
                  <a:cubicBezTo>
                    <a:pt x="217" y="11"/>
                    <a:pt x="199" y="6"/>
                    <a:pt x="178" y="0"/>
                  </a:cubicBezTo>
                  <a:cubicBezTo>
                    <a:pt x="173" y="20"/>
                    <a:pt x="152" y="120"/>
                    <a:pt x="152" y="120"/>
                  </a:cubicBezTo>
                  <a:cubicBezTo>
                    <a:pt x="152" y="120"/>
                    <a:pt x="137" y="187"/>
                    <a:pt x="128" y="2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9151" fontAlgn="auto">
                <a:spcBef>
                  <a:spcPts val="0"/>
                </a:spcBef>
                <a:spcAft>
                  <a:spcPts val="0"/>
                </a:spcAft>
              </a:pPr>
              <a:endParaRPr kumimoji="0" lang="en-US" sz="2417">
                <a:solidFill>
                  <a:prstClr val="black"/>
                </a:solidFill>
                <a:latin typeface="Century Gothic" panose="020F0302020204030204"/>
                <a:ea typeface="+mn-ea"/>
              </a:endParaRPr>
            </a:p>
          </p:txBody>
        </p:sp>
        <p:sp>
          <p:nvSpPr>
            <p:cNvPr id="160" name="Freeform 13">
              <a:extLst>
                <a:ext uri="{FF2B5EF4-FFF2-40B4-BE49-F238E27FC236}">
                  <a16:creationId xmlns:a16="http://schemas.microsoft.com/office/drawing/2014/main" id="{1DC2CDAB-380B-44A9-A89D-D5290F0136D2}"/>
                </a:ext>
              </a:extLst>
            </p:cNvPr>
            <p:cNvSpPr>
              <a:spLocks/>
            </p:cNvSpPr>
            <p:nvPr/>
          </p:nvSpPr>
          <p:spPr bwMode="auto">
            <a:xfrm>
              <a:off x="7114722" y="2041769"/>
              <a:ext cx="836613" cy="966788"/>
            </a:xfrm>
            <a:custGeom>
              <a:avLst/>
              <a:gdLst>
                <a:gd name="T0" fmla="*/ 40 w 420"/>
                <a:gd name="T1" fmla="*/ 50 h 485"/>
                <a:gd name="T2" fmla="*/ 35 w 420"/>
                <a:gd name="T3" fmla="*/ 75 h 485"/>
                <a:gd name="T4" fmla="*/ 36 w 420"/>
                <a:gd name="T5" fmla="*/ 82 h 485"/>
                <a:gd name="T6" fmla="*/ 23 w 420"/>
                <a:gd name="T7" fmla="*/ 111 h 485"/>
                <a:gd name="T8" fmla="*/ 15 w 420"/>
                <a:gd name="T9" fmla="*/ 120 h 485"/>
                <a:gd name="T10" fmla="*/ 10 w 420"/>
                <a:gd name="T11" fmla="*/ 128 h 485"/>
                <a:gd name="T12" fmla="*/ 0 w 420"/>
                <a:gd name="T13" fmla="*/ 152 h 485"/>
                <a:gd name="T14" fmla="*/ 6 w 420"/>
                <a:gd name="T15" fmla="*/ 179 h 485"/>
                <a:gd name="T16" fmla="*/ 11 w 420"/>
                <a:gd name="T17" fmla="*/ 203 h 485"/>
                <a:gd name="T18" fmla="*/ 19 w 420"/>
                <a:gd name="T19" fmla="*/ 257 h 485"/>
                <a:gd name="T20" fmla="*/ 49 w 420"/>
                <a:gd name="T21" fmla="*/ 274 h 485"/>
                <a:gd name="T22" fmla="*/ 62 w 420"/>
                <a:gd name="T23" fmla="*/ 277 h 485"/>
                <a:gd name="T24" fmla="*/ 86 w 420"/>
                <a:gd name="T25" fmla="*/ 305 h 485"/>
                <a:gd name="T26" fmla="*/ 115 w 420"/>
                <a:gd name="T27" fmla="*/ 332 h 485"/>
                <a:gd name="T28" fmla="*/ 137 w 420"/>
                <a:gd name="T29" fmla="*/ 351 h 485"/>
                <a:gd name="T30" fmla="*/ 139 w 420"/>
                <a:gd name="T31" fmla="*/ 397 h 485"/>
                <a:gd name="T32" fmla="*/ 138 w 420"/>
                <a:gd name="T33" fmla="*/ 405 h 485"/>
                <a:gd name="T34" fmla="*/ 163 w 420"/>
                <a:gd name="T35" fmla="*/ 457 h 485"/>
                <a:gd name="T36" fmla="*/ 196 w 420"/>
                <a:gd name="T37" fmla="*/ 485 h 485"/>
                <a:gd name="T38" fmla="*/ 407 w 420"/>
                <a:gd name="T39" fmla="*/ 468 h 485"/>
                <a:gd name="T40" fmla="*/ 407 w 420"/>
                <a:gd name="T41" fmla="*/ 450 h 485"/>
                <a:gd name="T42" fmla="*/ 404 w 420"/>
                <a:gd name="T43" fmla="*/ 407 h 485"/>
                <a:gd name="T44" fmla="*/ 401 w 420"/>
                <a:gd name="T45" fmla="*/ 402 h 485"/>
                <a:gd name="T46" fmla="*/ 394 w 420"/>
                <a:gd name="T47" fmla="*/ 370 h 485"/>
                <a:gd name="T48" fmla="*/ 397 w 420"/>
                <a:gd name="T49" fmla="*/ 319 h 485"/>
                <a:gd name="T50" fmla="*/ 397 w 420"/>
                <a:gd name="T51" fmla="*/ 305 h 485"/>
                <a:gd name="T52" fmla="*/ 402 w 420"/>
                <a:gd name="T53" fmla="*/ 244 h 485"/>
                <a:gd name="T54" fmla="*/ 415 w 420"/>
                <a:gd name="T55" fmla="*/ 211 h 485"/>
                <a:gd name="T56" fmla="*/ 418 w 420"/>
                <a:gd name="T57" fmla="*/ 201 h 485"/>
                <a:gd name="T58" fmla="*/ 417 w 420"/>
                <a:gd name="T59" fmla="*/ 188 h 485"/>
                <a:gd name="T60" fmla="*/ 411 w 420"/>
                <a:gd name="T61" fmla="*/ 192 h 485"/>
                <a:gd name="T62" fmla="*/ 370 w 420"/>
                <a:gd name="T63" fmla="*/ 224 h 485"/>
                <a:gd name="T64" fmla="*/ 362 w 420"/>
                <a:gd name="T65" fmla="*/ 221 h 485"/>
                <a:gd name="T66" fmla="*/ 384 w 420"/>
                <a:gd name="T67" fmla="*/ 179 h 485"/>
                <a:gd name="T68" fmla="*/ 385 w 420"/>
                <a:gd name="T69" fmla="*/ 179 h 485"/>
                <a:gd name="T70" fmla="*/ 370 w 420"/>
                <a:gd name="T71" fmla="*/ 141 h 485"/>
                <a:gd name="T72" fmla="*/ 351 w 420"/>
                <a:gd name="T73" fmla="*/ 111 h 485"/>
                <a:gd name="T74" fmla="*/ 225 w 420"/>
                <a:gd name="T75" fmla="*/ 85 h 485"/>
                <a:gd name="T76" fmla="*/ 194 w 420"/>
                <a:gd name="T77" fmla="*/ 55 h 485"/>
                <a:gd name="T78" fmla="*/ 188 w 420"/>
                <a:gd name="T79" fmla="*/ 28 h 485"/>
                <a:gd name="T80" fmla="*/ 162 w 420"/>
                <a:gd name="T81" fmla="*/ 37 h 485"/>
                <a:gd name="T82" fmla="*/ 152 w 420"/>
                <a:gd name="T83" fmla="*/ 35 h 485"/>
                <a:gd name="T84" fmla="*/ 139 w 420"/>
                <a:gd name="T85" fmla="*/ 29 h 485"/>
                <a:gd name="T86" fmla="*/ 140 w 420"/>
                <a:gd name="T87" fmla="*/ 20 h 485"/>
                <a:gd name="T88" fmla="*/ 138 w 420"/>
                <a:gd name="T89" fmla="*/ 1 h 485"/>
                <a:gd name="T90" fmla="*/ 135 w 420"/>
                <a:gd name="T91" fmla="*/ 1 h 485"/>
                <a:gd name="T92" fmla="*/ 118 w 420"/>
                <a:gd name="T93" fmla="*/ 8 h 485"/>
                <a:gd name="T94" fmla="*/ 98 w 420"/>
                <a:gd name="T95" fmla="*/ 16 h 485"/>
                <a:gd name="T96" fmla="*/ 66 w 420"/>
                <a:gd name="T97" fmla="*/ 29 h 485"/>
                <a:gd name="T98" fmla="*/ 40 w 420"/>
                <a:gd name="T99" fmla="*/ 50 h 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420" h="485">
                  <a:moveTo>
                    <a:pt x="40" y="50"/>
                  </a:moveTo>
                  <a:cubicBezTo>
                    <a:pt x="35" y="55"/>
                    <a:pt x="35" y="65"/>
                    <a:pt x="35" y="75"/>
                  </a:cubicBezTo>
                  <a:cubicBezTo>
                    <a:pt x="35" y="77"/>
                    <a:pt x="36" y="80"/>
                    <a:pt x="36" y="82"/>
                  </a:cubicBezTo>
                  <a:cubicBezTo>
                    <a:pt x="36" y="94"/>
                    <a:pt x="30" y="101"/>
                    <a:pt x="23" y="111"/>
                  </a:cubicBezTo>
                  <a:cubicBezTo>
                    <a:pt x="20" y="114"/>
                    <a:pt x="18" y="117"/>
                    <a:pt x="15" y="120"/>
                  </a:cubicBezTo>
                  <a:cubicBezTo>
                    <a:pt x="13" y="124"/>
                    <a:pt x="11" y="126"/>
                    <a:pt x="10" y="128"/>
                  </a:cubicBezTo>
                  <a:cubicBezTo>
                    <a:pt x="4" y="136"/>
                    <a:pt x="1" y="140"/>
                    <a:pt x="0" y="152"/>
                  </a:cubicBezTo>
                  <a:cubicBezTo>
                    <a:pt x="0" y="161"/>
                    <a:pt x="3" y="170"/>
                    <a:pt x="6" y="179"/>
                  </a:cubicBezTo>
                  <a:cubicBezTo>
                    <a:pt x="9" y="188"/>
                    <a:pt x="11" y="196"/>
                    <a:pt x="11" y="203"/>
                  </a:cubicBezTo>
                  <a:cubicBezTo>
                    <a:pt x="11" y="218"/>
                    <a:pt x="11" y="237"/>
                    <a:pt x="19" y="257"/>
                  </a:cubicBezTo>
                  <a:cubicBezTo>
                    <a:pt x="23" y="270"/>
                    <a:pt x="36" y="272"/>
                    <a:pt x="49" y="274"/>
                  </a:cubicBezTo>
                  <a:cubicBezTo>
                    <a:pt x="54" y="275"/>
                    <a:pt x="58" y="276"/>
                    <a:pt x="62" y="277"/>
                  </a:cubicBezTo>
                  <a:cubicBezTo>
                    <a:pt x="77" y="282"/>
                    <a:pt x="84" y="290"/>
                    <a:pt x="86" y="305"/>
                  </a:cubicBezTo>
                  <a:cubicBezTo>
                    <a:pt x="87" y="311"/>
                    <a:pt x="104" y="323"/>
                    <a:pt x="115" y="332"/>
                  </a:cubicBezTo>
                  <a:cubicBezTo>
                    <a:pt x="127" y="341"/>
                    <a:pt x="134" y="346"/>
                    <a:pt x="137" y="351"/>
                  </a:cubicBezTo>
                  <a:cubicBezTo>
                    <a:pt x="141" y="359"/>
                    <a:pt x="140" y="376"/>
                    <a:pt x="139" y="397"/>
                  </a:cubicBezTo>
                  <a:cubicBezTo>
                    <a:pt x="138" y="400"/>
                    <a:pt x="138" y="402"/>
                    <a:pt x="138" y="405"/>
                  </a:cubicBezTo>
                  <a:cubicBezTo>
                    <a:pt x="137" y="414"/>
                    <a:pt x="153" y="441"/>
                    <a:pt x="163" y="457"/>
                  </a:cubicBezTo>
                  <a:cubicBezTo>
                    <a:pt x="167" y="460"/>
                    <a:pt x="182" y="473"/>
                    <a:pt x="196" y="485"/>
                  </a:cubicBezTo>
                  <a:cubicBezTo>
                    <a:pt x="218" y="484"/>
                    <a:pt x="373" y="477"/>
                    <a:pt x="407" y="468"/>
                  </a:cubicBezTo>
                  <a:cubicBezTo>
                    <a:pt x="406" y="463"/>
                    <a:pt x="406" y="457"/>
                    <a:pt x="407" y="450"/>
                  </a:cubicBezTo>
                  <a:cubicBezTo>
                    <a:pt x="411" y="432"/>
                    <a:pt x="410" y="415"/>
                    <a:pt x="404" y="407"/>
                  </a:cubicBezTo>
                  <a:cubicBezTo>
                    <a:pt x="403" y="405"/>
                    <a:pt x="402" y="403"/>
                    <a:pt x="401" y="402"/>
                  </a:cubicBezTo>
                  <a:cubicBezTo>
                    <a:pt x="395" y="394"/>
                    <a:pt x="390" y="387"/>
                    <a:pt x="394" y="370"/>
                  </a:cubicBezTo>
                  <a:cubicBezTo>
                    <a:pt x="397" y="352"/>
                    <a:pt x="397" y="338"/>
                    <a:pt x="397" y="319"/>
                  </a:cubicBezTo>
                  <a:cubicBezTo>
                    <a:pt x="397" y="315"/>
                    <a:pt x="397" y="310"/>
                    <a:pt x="397" y="305"/>
                  </a:cubicBezTo>
                  <a:cubicBezTo>
                    <a:pt x="396" y="284"/>
                    <a:pt x="396" y="257"/>
                    <a:pt x="402" y="244"/>
                  </a:cubicBezTo>
                  <a:cubicBezTo>
                    <a:pt x="408" y="232"/>
                    <a:pt x="411" y="221"/>
                    <a:pt x="415" y="211"/>
                  </a:cubicBezTo>
                  <a:cubicBezTo>
                    <a:pt x="418" y="201"/>
                    <a:pt x="418" y="201"/>
                    <a:pt x="418" y="201"/>
                  </a:cubicBezTo>
                  <a:cubicBezTo>
                    <a:pt x="420" y="194"/>
                    <a:pt x="418" y="189"/>
                    <a:pt x="417" y="188"/>
                  </a:cubicBezTo>
                  <a:cubicBezTo>
                    <a:pt x="416" y="188"/>
                    <a:pt x="414" y="189"/>
                    <a:pt x="411" y="192"/>
                  </a:cubicBezTo>
                  <a:cubicBezTo>
                    <a:pt x="402" y="207"/>
                    <a:pt x="382" y="223"/>
                    <a:pt x="370" y="224"/>
                  </a:cubicBezTo>
                  <a:cubicBezTo>
                    <a:pt x="366" y="225"/>
                    <a:pt x="363" y="223"/>
                    <a:pt x="362" y="221"/>
                  </a:cubicBezTo>
                  <a:cubicBezTo>
                    <a:pt x="358" y="216"/>
                    <a:pt x="357" y="207"/>
                    <a:pt x="384" y="179"/>
                  </a:cubicBezTo>
                  <a:cubicBezTo>
                    <a:pt x="385" y="179"/>
                    <a:pt x="385" y="179"/>
                    <a:pt x="385" y="179"/>
                  </a:cubicBezTo>
                  <a:cubicBezTo>
                    <a:pt x="382" y="172"/>
                    <a:pt x="374" y="156"/>
                    <a:pt x="370" y="141"/>
                  </a:cubicBezTo>
                  <a:cubicBezTo>
                    <a:pt x="367" y="126"/>
                    <a:pt x="354" y="114"/>
                    <a:pt x="351" y="111"/>
                  </a:cubicBezTo>
                  <a:cubicBezTo>
                    <a:pt x="339" y="108"/>
                    <a:pt x="235" y="88"/>
                    <a:pt x="225" y="85"/>
                  </a:cubicBezTo>
                  <a:cubicBezTo>
                    <a:pt x="214" y="82"/>
                    <a:pt x="198" y="69"/>
                    <a:pt x="194" y="55"/>
                  </a:cubicBezTo>
                  <a:cubicBezTo>
                    <a:pt x="192" y="48"/>
                    <a:pt x="189" y="35"/>
                    <a:pt x="188" y="28"/>
                  </a:cubicBezTo>
                  <a:cubicBezTo>
                    <a:pt x="180" y="35"/>
                    <a:pt x="172" y="40"/>
                    <a:pt x="162" y="37"/>
                  </a:cubicBezTo>
                  <a:cubicBezTo>
                    <a:pt x="158" y="36"/>
                    <a:pt x="155" y="36"/>
                    <a:pt x="152" y="35"/>
                  </a:cubicBezTo>
                  <a:cubicBezTo>
                    <a:pt x="146" y="34"/>
                    <a:pt x="142" y="33"/>
                    <a:pt x="139" y="29"/>
                  </a:cubicBezTo>
                  <a:cubicBezTo>
                    <a:pt x="137" y="26"/>
                    <a:pt x="139" y="21"/>
                    <a:pt x="140" y="20"/>
                  </a:cubicBezTo>
                  <a:cubicBezTo>
                    <a:pt x="142" y="13"/>
                    <a:pt x="141" y="3"/>
                    <a:pt x="138" y="1"/>
                  </a:cubicBezTo>
                  <a:cubicBezTo>
                    <a:pt x="138" y="0"/>
                    <a:pt x="137" y="0"/>
                    <a:pt x="135" y="1"/>
                  </a:cubicBezTo>
                  <a:cubicBezTo>
                    <a:pt x="130" y="3"/>
                    <a:pt x="124" y="5"/>
                    <a:pt x="118" y="8"/>
                  </a:cubicBezTo>
                  <a:cubicBezTo>
                    <a:pt x="110" y="10"/>
                    <a:pt x="102" y="13"/>
                    <a:pt x="98" y="16"/>
                  </a:cubicBezTo>
                  <a:cubicBezTo>
                    <a:pt x="87" y="23"/>
                    <a:pt x="74" y="31"/>
                    <a:pt x="66" y="29"/>
                  </a:cubicBezTo>
                  <a:cubicBezTo>
                    <a:pt x="59" y="33"/>
                    <a:pt x="45" y="44"/>
                    <a:pt x="40" y="5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9151" fontAlgn="auto">
                <a:spcBef>
                  <a:spcPts val="0"/>
                </a:spcBef>
                <a:spcAft>
                  <a:spcPts val="0"/>
                </a:spcAft>
              </a:pPr>
              <a:endParaRPr kumimoji="0" lang="en-US" sz="2417">
                <a:solidFill>
                  <a:prstClr val="black"/>
                </a:solidFill>
                <a:latin typeface="Century Gothic" panose="020F0302020204030204"/>
                <a:ea typeface="+mn-ea"/>
              </a:endParaRPr>
            </a:p>
          </p:txBody>
        </p:sp>
      </p:grpSp>
      <p:sp>
        <p:nvSpPr>
          <p:cNvPr id="3" name="Title 2">
            <a:extLst>
              <a:ext uri="{FF2B5EF4-FFF2-40B4-BE49-F238E27FC236}">
                <a16:creationId xmlns:a16="http://schemas.microsoft.com/office/drawing/2014/main" id="{1D7F7DAD-31EB-4BCC-8624-E9A93830F510}"/>
              </a:ext>
            </a:extLst>
          </p:cNvPr>
          <p:cNvSpPr>
            <a:spLocks noGrp="1"/>
          </p:cNvSpPr>
          <p:nvPr>
            <p:ph type="title"/>
          </p:nvPr>
        </p:nvSpPr>
        <p:spPr>
          <a:xfrm>
            <a:off x="140080" y="16786"/>
            <a:ext cx="11874499" cy="709987"/>
          </a:xfrm>
        </p:spPr>
        <p:txBody>
          <a:bodyPr/>
          <a:lstStyle/>
          <a:p>
            <a:r>
              <a:rPr lang="en-US" dirty="0"/>
              <a:t>State DOTs are Enthusiastic</a:t>
            </a:r>
          </a:p>
        </p:txBody>
      </p:sp>
      <p:sp>
        <p:nvSpPr>
          <p:cNvPr id="79" name="Rectangle 78">
            <a:extLst>
              <a:ext uri="{FF2B5EF4-FFF2-40B4-BE49-F238E27FC236}">
                <a16:creationId xmlns:a16="http://schemas.microsoft.com/office/drawing/2014/main" id="{C99C032E-6EED-4959-84FF-0CD908350AC6}"/>
              </a:ext>
            </a:extLst>
          </p:cNvPr>
          <p:cNvSpPr/>
          <p:nvPr/>
        </p:nvSpPr>
        <p:spPr>
          <a:xfrm>
            <a:off x="2961757" y="4613510"/>
            <a:ext cx="641888" cy="369332"/>
          </a:xfrm>
          <a:prstGeom prst="rect">
            <a:avLst/>
          </a:prstGeom>
        </p:spPr>
        <p:txBody>
          <a:bodyPr wrap="square">
            <a:spAutoFit/>
          </a:bodyPr>
          <a:lstStyle/>
          <a:p>
            <a:pPr algn="ctr" defTabSz="1219151" fontAlgn="auto">
              <a:spcBef>
                <a:spcPts val="0"/>
              </a:spcBef>
              <a:spcAft>
                <a:spcPts val="0"/>
              </a:spcAft>
              <a:buClr>
                <a:srgbClr val="CC0000"/>
              </a:buClr>
              <a:buSzPct val="150000"/>
            </a:pPr>
            <a:r>
              <a:rPr kumimoji="0" lang="en-US" sz="1800" b="1" dirty="0">
                <a:solidFill>
                  <a:srgbClr val="F2C548"/>
                </a:solidFill>
                <a:latin typeface="Century Gothic" panose="020F0302020204030204"/>
                <a:ea typeface="+mn-ea"/>
              </a:rPr>
              <a:t>61</a:t>
            </a:r>
          </a:p>
        </p:txBody>
      </p:sp>
      <p:sp>
        <p:nvSpPr>
          <p:cNvPr id="81" name="Rectangle 80">
            <a:extLst>
              <a:ext uri="{FF2B5EF4-FFF2-40B4-BE49-F238E27FC236}">
                <a16:creationId xmlns:a16="http://schemas.microsoft.com/office/drawing/2014/main" id="{E864D3C4-0B3C-4365-B4A1-F93CD8BC594E}"/>
              </a:ext>
            </a:extLst>
          </p:cNvPr>
          <p:cNvSpPr/>
          <p:nvPr/>
        </p:nvSpPr>
        <p:spPr>
          <a:xfrm>
            <a:off x="8380216" y="5910219"/>
            <a:ext cx="641888" cy="369332"/>
          </a:xfrm>
          <a:prstGeom prst="rect">
            <a:avLst/>
          </a:prstGeom>
        </p:spPr>
        <p:txBody>
          <a:bodyPr wrap="square">
            <a:spAutoFit/>
          </a:bodyPr>
          <a:lstStyle/>
          <a:p>
            <a:pPr algn="ctr" defTabSz="1219151" fontAlgn="auto">
              <a:spcBef>
                <a:spcPts val="0"/>
              </a:spcBef>
              <a:spcAft>
                <a:spcPts val="0"/>
              </a:spcAft>
              <a:buClr>
                <a:srgbClr val="CC0000"/>
              </a:buClr>
              <a:buSzPct val="150000"/>
            </a:pPr>
            <a:r>
              <a:rPr kumimoji="0" lang="en-US" sz="1800" b="1" dirty="0">
                <a:solidFill>
                  <a:srgbClr val="F2C548"/>
                </a:solidFill>
                <a:latin typeface="Century Gothic" panose="020F0302020204030204"/>
                <a:ea typeface="+mn-ea"/>
              </a:rPr>
              <a:t>127</a:t>
            </a:r>
          </a:p>
        </p:txBody>
      </p:sp>
      <p:sp>
        <p:nvSpPr>
          <p:cNvPr id="90" name="Rectangle 89">
            <a:extLst>
              <a:ext uri="{FF2B5EF4-FFF2-40B4-BE49-F238E27FC236}">
                <a16:creationId xmlns:a16="http://schemas.microsoft.com/office/drawing/2014/main" id="{77228665-7F3C-47ED-9343-80E38058603C}"/>
              </a:ext>
            </a:extLst>
          </p:cNvPr>
          <p:cNvSpPr/>
          <p:nvPr/>
        </p:nvSpPr>
        <p:spPr>
          <a:xfrm>
            <a:off x="8908894" y="2510543"/>
            <a:ext cx="641888" cy="369332"/>
          </a:xfrm>
          <a:prstGeom prst="rect">
            <a:avLst/>
          </a:prstGeom>
        </p:spPr>
        <p:txBody>
          <a:bodyPr wrap="square">
            <a:spAutoFit/>
          </a:bodyPr>
          <a:lstStyle/>
          <a:p>
            <a:pPr algn="ctr" defTabSz="1219151" fontAlgn="auto">
              <a:spcBef>
                <a:spcPts val="0"/>
              </a:spcBef>
              <a:spcAft>
                <a:spcPts val="0"/>
              </a:spcAft>
              <a:buClr>
                <a:srgbClr val="CC0000"/>
              </a:buClr>
              <a:buSzPct val="150000"/>
            </a:pPr>
            <a:r>
              <a:rPr kumimoji="0" lang="en-US" sz="1800" b="1" dirty="0">
                <a:solidFill>
                  <a:srgbClr val="F2C548"/>
                </a:solidFill>
                <a:latin typeface="Century Gothic" panose="020F0302020204030204"/>
                <a:ea typeface="+mn-ea"/>
              </a:rPr>
              <a:t>317</a:t>
            </a:r>
          </a:p>
        </p:txBody>
      </p:sp>
      <p:sp>
        <p:nvSpPr>
          <p:cNvPr id="93" name="Rectangle 92">
            <a:extLst>
              <a:ext uri="{FF2B5EF4-FFF2-40B4-BE49-F238E27FC236}">
                <a16:creationId xmlns:a16="http://schemas.microsoft.com/office/drawing/2014/main" id="{4595573C-EF02-4B02-9480-F37B8F8D32FF}"/>
              </a:ext>
            </a:extLst>
          </p:cNvPr>
          <p:cNvSpPr/>
          <p:nvPr/>
        </p:nvSpPr>
        <p:spPr>
          <a:xfrm>
            <a:off x="8609268" y="3070426"/>
            <a:ext cx="641888" cy="369332"/>
          </a:xfrm>
          <a:prstGeom prst="rect">
            <a:avLst/>
          </a:prstGeom>
        </p:spPr>
        <p:txBody>
          <a:bodyPr wrap="square">
            <a:spAutoFit/>
          </a:bodyPr>
          <a:lstStyle/>
          <a:p>
            <a:pPr algn="ctr" defTabSz="1219151" fontAlgn="auto">
              <a:spcBef>
                <a:spcPts val="0"/>
              </a:spcBef>
              <a:spcAft>
                <a:spcPts val="0"/>
              </a:spcAft>
              <a:buClr>
                <a:srgbClr val="CC0000"/>
              </a:buClr>
              <a:buSzPct val="150000"/>
            </a:pPr>
            <a:r>
              <a:rPr kumimoji="0" lang="en-US" sz="1800" b="1" dirty="0">
                <a:solidFill>
                  <a:srgbClr val="F2C548"/>
                </a:solidFill>
                <a:latin typeface="Century Gothic" panose="020F0302020204030204"/>
                <a:ea typeface="+mn-ea"/>
              </a:rPr>
              <a:t>259</a:t>
            </a:r>
          </a:p>
        </p:txBody>
      </p:sp>
      <p:sp>
        <p:nvSpPr>
          <p:cNvPr id="95" name="Rectangle 94">
            <a:extLst>
              <a:ext uri="{FF2B5EF4-FFF2-40B4-BE49-F238E27FC236}">
                <a16:creationId xmlns:a16="http://schemas.microsoft.com/office/drawing/2014/main" id="{6E1DF7C3-B86F-42D0-B184-F1748815CD2F}"/>
              </a:ext>
            </a:extLst>
          </p:cNvPr>
          <p:cNvSpPr/>
          <p:nvPr/>
        </p:nvSpPr>
        <p:spPr>
          <a:xfrm>
            <a:off x="3221561" y="3623948"/>
            <a:ext cx="641888" cy="369332"/>
          </a:xfrm>
          <a:prstGeom prst="rect">
            <a:avLst/>
          </a:prstGeom>
        </p:spPr>
        <p:txBody>
          <a:bodyPr wrap="square">
            <a:spAutoFit/>
          </a:bodyPr>
          <a:lstStyle/>
          <a:p>
            <a:pPr algn="ctr" defTabSz="1219151" fontAlgn="auto">
              <a:spcBef>
                <a:spcPts val="0"/>
              </a:spcBef>
              <a:spcAft>
                <a:spcPts val="0"/>
              </a:spcAft>
              <a:buClr>
                <a:srgbClr val="CC0000"/>
              </a:buClr>
              <a:buSzPct val="150000"/>
            </a:pPr>
            <a:r>
              <a:rPr kumimoji="0" lang="en-US" sz="1800" b="1" dirty="0">
                <a:solidFill>
                  <a:srgbClr val="F2C548"/>
                </a:solidFill>
                <a:latin typeface="Century Gothic" panose="020F0302020204030204"/>
                <a:ea typeface="+mn-ea"/>
              </a:rPr>
              <a:t>69</a:t>
            </a:r>
          </a:p>
        </p:txBody>
      </p:sp>
      <p:sp>
        <p:nvSpPr>
          <p:cNvPr id="101" name="Rectangle 100">
            <a:extLst>
              <a:ext uri="{FF2B5EF4-FFF2-40B4-BE49-F238E27FC236}">
                <a16:creationId xmlns:a16="http://schemas.microsoft.com/office/drawing/2014/main" id="{C8538246-8D18-43E2-ABCB-C905907D44C0}"/>
              </a:ext>
            </a:extLst>
          </p:cNvPr>
          <p:cNvSpPr/>
          <p:nvPr/>
        </p:nvSpPr>
        <p:spPr>
          <a:xfrm>
            <a:off x="7351967" y="4388197"/>
            <a:ext cx="641888" cy="369332"/>
          </a:xfrm>
          <a:prstGeom prst="rect">
            <a:avLst/>
          </a:prstGeom>
        </p:spPr>
        <p:txBody>
          <a:bodyPr wrap="square">
            <a:spAutoFit/>
          </a:bodyPr>
          <a:lstStyle/>
          <a:p>
            <a:pPr algn="ctr" defTabSz="1219151" fontAlgn="auto">
              <a:spcBef>
                <a:spcPts val="0"/>
              </a:spcBef>
              <a:spcAft>
                <a:spcPts val="0"/>
              </a:spcAft>
              <a:buClr>
                <a:srgbClr val="CC0000"/>
              </a:buClr>
              <a:buSzPct val="150000"/>
            </a:pPr>
            <a:r>
              <a:rPr kumimoji="0" lang="en-US" sz="1800" b="1" dirty="0">
                <a:solidFill>
                  <a:srgbClr val="F2C548"/>
                </a:solidFill>
                <a:latin typeface="Century Gothic" panose="020F0302020204030204"/>
                <a:ea typeface="+mn-ea"/>
              </a:rPr>
              <a:t>179</a:t>
            </a:r>
          </a:p>
        </p:txBody>
      </p:sp>
      <p:sp>
        <p:nvSpPr>
          <p:cNvPr id="126" name="Rectangle 125">
            <a:extLst>
              <a:ext uri="{FF2B5EF4-FFF2-40B4-BE49-F238E27FC236}">
                <a16:creationId xmlns:a16="http://schemas.microsoft.com/office/drawing/2014/main" id="{A8C0F487-E11A-4614-BF42-B0EC2702C49C}"/>
              </a:ext>
            </a:extLst>
          </p:cNvPr>
          <p:cNvSpPr/>
          <p:nvPr/>
        </p:nvSpPr>
        <p:spPr>
          <a:xfrm>
            <a:off x="4109013" y="3749053"/>
            <a:ext cx="641888" cy="369332"/>
          </a:xfrm>
          <a:prstGeom prst="rect">
            <a:avLst/>
          </a:prstGeom>
        </p:spPr>
        <p:txBody>
          <a:bodyPr wrap="square">
            <a:spAutoFit/>
          </a:bodyPr>
          <a:lstStyle/>
          <a:p>
            <a:pPr algn="ctr" defTabSz="1219151" fontAlgn="auto">
              <a:spcBef>
                <a:spcPts val="0"/>
              </a:spcBef>
              <a:spcAft>
                <a:spcPts val="0"/>
              </a:spcAft>
              <a:buClr>
                <a:srgbClr val="CC0000"/>
              </a:buClr>
              <a:buSzPct val="150000"/>
            </a:pPr>
            <a:r>
              <a:rPr kumimoji="0" lang="en-US" sz="1800" b="1" dirty="0">
                <a:solidFill>
                  <a:srgbClr val="F2C548"/>
                </a:solidFill>
                <a:latin typeface="Century Gothic" panose="020F0302020204030204"/>
                <a:ea typeface="+mn-ea"/>
              </a:rPr>
              <a:t>210</a:t>
            </a:r>
          </a:p>
        </p:txBody>
      </p:sp>
      <p:sp>
        <p:nvSpPr>
          <p:cNvPr id="128" name="Rectangle 127">
            <a:extLst>
              <a:ext uri="{FF2B5EF4-FFF2-40B4-BE49-F238E27FC236}">
                <a16:creationId xmlns:a16="http://schemas.microsoft.com/office/drawing/2014/main" id="{0FE73447-47E3-4AF4-8F4C-7F393BAF736D}"/>
              </a:ext>
            </a:extLst>
          </p:cNvPr>
          <p:cNvSpPr/>
          <p:nvPr/>
        </p:nvSpPr>
        <p:spPr>
          <a:xfrm>
            <a:off x="3914505" y="2807456"/>
            <a:ext cx="641888" cy="369332"/>
          </a:xfrm>
          <a:prstGeom prst="rect">
            <a:avLst/>
          </a:prstGeom>
        </p:spPr>
        <p:txBody>
          <a:bodyPr wrap="square">
            <a:spAutoFit/>
          </a:bodyPr>
          <a:lstStyle/>
          <a:p>
            <a:pPr algn="ctr" defTabSz="1219151" fontAlgn="auto">
              <a:spcBef>
                <a:spcPts val="0"/>
              </a:spcBef>
              <a:spcAft>
                <a:spcPts val="0"/>
              </a:spcAft>
              <a:buClr>
                <a:srgbClr val="CC0000"/>
              </a:buClr>
              <a:buSzPct val="150000"/>
            </a:pPr>
            <a:r>
              <a:rPr kumimoji="0" lang="en-US" sz="1800" b="1" dirty="0">
                <a:solidFill>
                  <a:srgbClr val="F2C548"/>
                </a:solidFill>
                <a:latin typeface="Century Gothic" panose="020F0302020204030204"/>
                <a:ea typeface="+mn-ea"/>
              </a:rPr>
              <a:t>75</a:t>
            </a:r>
          </a:p>
        </p:txBody>
      </p:sp>
      <p:sp>
        <p:nvSpPr>
          <p:cNvPr id="137" name="Rectangle 136">
            <a:extLst>
              <a:ext uri="{FF2B5EF4-FFF2-40B4-BE49-F238E27FC236}">
                <a16:creationId xmlns:a16="http://schemas.microsoft.com/office/drawing/2014/main" id="{2253934D-C2E1-47BE-9555-CB57B6E225EF}"/>
              </a:ext>
            </a:extLst>
          </p:cNvPr>
          <p:cNvSpPr>
            <a:spLocks/>
          </p:cNvSpPr>
          <p:nvPr/>
        </p:nvSpPr>
        <p:spPr>
          <a:xfrm>
            <a:off x="15139" y="5962378"/>
            <a:ext cx="4533898" cy="752440"/>
          </a:xfrm>
          <a:prstGeom prst="rect">
            <a:avLst/>
          </a:prstGeom>
          <a:solidFill>
            <a:schemeClr val="accent5"/>
          </a:solidFill>
          <a:effectLst>
            <a:outerShdw blurRad="50800" dist="38100" dir="5400000" algn="t" rotWithShape="0">
              <a:prstClr val="black">
                <a:alpha val="40000"/>
              </a:prstClr>
            </a:outerShdw>
          </a:effectLst>
        </p:spPr>
        <p:txBody>
          <a:bodyPr wrap="square" lIns="182880" anchor="ctr">
            <a:noAutofit/>
          </a:bodyPr>
          <a:lstStyle/>
          <a:p>
            <a:pPr defTabSz="1219151" fontAlgn="auto">
              <a:spcBef>
                <a:spcPts val="0"/>
              </a:spcBef>
              <a:spcAft>
                <a:spcPts val="0"/>
              </a:spcAft>
              <a:buClr>
                <a:srgbClr val="CC0000"/>
              </a:buClr>
              <a:buSzPct val="150000"/>
            </a:pPr>
            <a:r>
              <a:rPr kumimoji="0" lang="en-US" sz="1800" b="1" dirty="0">
                <a:solidFill>
                  <a:prstClr val="white"/>
                </a:solidFill>
                <a:latin typeface="Century Gothic" panose="020F0302020204030204"/>
                <a:ea typeface="+mn-ea"/>
              </a:rPr>
              <a:t>Total Deployed &amp; Planned = </a:t>
            </a:r>
            <a:r>
              <a:rPr kumimoji="0" lang="en-US" sz="3200" b="1" dirty="0">
                <a:solidFill>
                  <a:prstClr val="white"/>
                </a:solidFill>
                <a:latin typeface="Century Gothic" panose="020F0302020204030204"/>
                <a:ea typeface="+mn-ea"/>
              </a:rPr>
              <a:t>3,530</a:t>
            </a:r>
            <a:endParaRPr kumimoji="0" lang="en-US" sz="3600" b="1" dirty="0">
              <a:solidFill>
                <a:prstClr val="white"/>
              </a:solidFill>
              <a:latin typeface="Century Gothic" panose="020F0302020204030204"/>
              <a:ea typeface="+mn-ea"/>
            </a:endParaRPr>
          </a:p>
        </p:txBody>
      </p:sp>
      <p:sp>
        <p:nvSpPr>
          <p:cNvPr id="161" name="Rectangle 160">
            <a:extLst>
              <a:ext uri="{FF2B5EF4-FFF2-40B4-BE49-F238E27FC236}">
                <a16:creationId xmlns:a16="http://schemas.microsoft.com/office/drawing/2014/main" id="{4AD44C0F-EE69-4148-94B7-AB974418F803}"/>
              </a:ext>
            </a:extLst>
          </p:cNvPr>
          <p:cNvSpPr/>
          <p:nvPr/>
        </p:nvSpPr>
        <p:spPr>
          <a:xfrm>
            <a:off x="9959180" y="3522103"/>
            <a:ext cx="464089" cy="369332"/>
          </a:xfrm>
          <a:prstGeom prst="rect">
            <a:avLst/>
          </a:prstGeom>
        </p:spPr>
        <p:txBody>
          <a:bodyPr wrap="square">
            <a:spAutoFit/>
          </a:bodyPr>
          <a:lstStyle/>
          <a:p>
            <a:pPr algn="ctr" defTabSz="1219151" fontAlgn="auto">
              <a:spcBef>
                <a:spcPts val="0"/>
              </a:spcBef>
              <a:spcAft>
                <a:spcPts val="0"/>
              </a:spcAft>
              <a:buClr>
                <a:srgbClr val="CC0000"/>
              </a:buClr>
              <a:buSzPct val="150000"/>
            </a:pPr>
            <a:r>
              <a:rPr kumimoji="0" lang="en-US" sz="1800" b="1" dirty="0">
                <a:solidFill>
                  <a:srgbClr val="F2C548"/>
                </a:solidFill>
                <a:latin typeface="Century Gothic" panose="020F0302020204030204"/>
                <a:ea typeface="+mn-ea"/>
              </a:rPr>
              <a:t>11</a:t>
            </a:r>
          </a:p>
        </p:txBody>
      </p:sp>
      <p:cxnSp>
        <p:nvCxnSpPr>
          <p:cNvPr id="57" name="Straight Arrow Connector 56">
            <a:extLst>
              <a:ext uri="{FF2B5EF4-FFF2-40B4-BE49-F238E27FC236}">
                <a16:creationId xmlns:a16="http://schemas.microsoft.com/office/drawing/2014/main" id="{9B5C953F-9D8C-4D6A-AA46-023C8DA9623B}"/>
              </a:ext>
            </a:extLst>
          </p:cNvPr>
          <p:cNvCxnSpPr>
            <a:cxnSpLocks/>
            <a:stCxn id="161" idx="1"/>
            <a:endCxn id="32" idx="10"/>
          </p:cNvCxnSpPr>
          <p:nvPr/>
        </p:nvCxnSpPr>
        <p:spPr>
          <a:xfrm flipH="1" flipV="1">
            <a:off x="9417028" y="3601532"/>
            <a:ext cx="542152" cy="105237"/>
          </a:xfrm>
          <a:prstGeom prst="straightConnector1">
            <a:avLst/>
          </a:prstGeom>
          <a:ln w="28575">
            <a:solidFill>
              <a:schemeClr val="accent6"/>
            </a:solidFill>
            <a:tailEnd type="triangle"/>
          </a:ln>
          <a:effectLst/>
        </p:spPr>
        <p:style>
          <a:lnRef idx="2">
            <a:schemeClr val="accent2"/>
          </a:lnRef>
          <a:fillRef idx="0">
            <a:schemeClr val="accent2"/>
          </a:fillRef>
          <a:effectRef idx="1">
            <a:schemeClr val="accent2"/>
          </a:effectRef>
          <a:fontRef idx="minor">
            <a:schemeClr val="tx1"/>
          </a:fontRef>
        </p:style>
      </p:cxnSp>
      <p:sp>
        <p:nvSpPr>
          <p:cNvPr id="162" name="Rectangle 161">
            <a:extLst>
              <a:ext uri="{FF2B5EF4-FFF2-40B4-BE49-F238E27FC236}">
                <a16:creationId xmlns:a16="http://schemas.microsoft.com/office/drawing/2014/main" id="{FBEC3665-4F3C-42C7-AB8F-BBA1A297A172}"/>
              </a:ext>
            </a:extLst>
          </p:cNvPr>
          <p:cNvSpPr/>
          <p:nvPr/>
        </p:nvSpPr>
        <p:spPr>
          <a:xfrm>
            <a:off x="2914905" y="2549521"/>
            <a:ext cx="641888" cy="369332"/>
          </a:xfrm>
          <a:prstGeom prst="rect">
            <a:avLst/>
          </a:prstGeom>
        </p:spPr>
        <p:txBody>
          <a:bodyPr wrap="square">
            <a:spAutoFit/>
          </a:bodyPr>
          <a:lstStyle/>
          <a:p>
            <a:pPr algn="ctr" defTabSz="1219151" fontAlgn="auto">
              <a:spcBef>
                <a:spcPts val="0"/>
              </a:spcBef>
              <a:spcAft>
                <a:spcPts val="0"/>
              </a:spcAft>
              <a:buClr>
                <a:srgbClr val="CC0000"/>
              </a:buClr>
              <a:buSzPct val="150000"/>
            </a:pPr>
            <a:r>
              <a:rPr kumimoji="0" lang="en-US" sz="1800" b="1" dirty="0">
                <a:solidFill>
                  <a:srgbClr val="F2C548"/>
                </a:solidFill>
                <a:latin typeface="Century Gothic" panose="020F0302020204030204"/>
                <a:ea typeface="+mn-ea"/>
              </a:rPr>
              <a:t>26</a:t>
            </a:r>
          </a:p>
        </p:txBody>
      </p:sp>
      <p:sp>
        <p:nvSpPr>
          <p:cNvPr id="163" name="Rectangle 162">
            <a:extLst>
              <a:ext uri="{FF2B5EF4-FFF2-40B4-BE49-F238E27FC236}">
                <a16:creationId xmlns:a16="http://schemas.microsoft.com/office/drawing/2014/main" id="{CD3C9FF5-C7D9-4644-A3FF-23F546F9A4B7}"/>
              </a:ext>
            </a:extLst>
          </p:cNvPr>
          <p:cNvSpPr/>
          <p:nvPr/>
        </p:nvSpPr>
        <p:spPr>
          <a:xfrm>
            <a:off x="7326298" y="3463253"/>
            <a:ext cx="641888" cy="369332"/>
          </a:xfrm>
          <a:prstGeom prst="rect">
            <a:avLst/>
          </a:prstGeom>
        </p:spPr>
        <p:txBody>
          <a:bodyPr wrap="square">
            <a:spAutoFit/>
          </a:bodyPr>
          <a:lstStyle/>
          <a:p>
            <a:pPr algn="ctr" defTabSz="1219151" fontAlgn="auto">
              <a:spcBef>
                <a:spcPts val="0"/>
              </a:spcBef>
              <a:spcAft>
                <a:spcPts val="0"/>
              </a:spcAft>
              <a:buClr>
                <a:srgbClr val="CC0000"/>
              </a:buClr>
              <a:buSzPct val="150000"/>
            </a:pPr>
            <a:r>
              <a:rPr kumimoji="0" lang="en-US" sz="1800" b="1" dirty="0">
                <a:solidFill>
                  <a:srgbClr val="F2C548"/>
                </a:solidFill>
                <a:latin typeface="Century Gothic" panose="020F0302020204030204"/>
                <a:ea typeface="+mn-ea"/>
              </a:rPr>
              <a:t>6</a:t>
            </a:r>
          </a:p>
        </p:txBody>
      </p:sp>
      <p:sp>
        <p:nvSpPr>
          <p:cNvPr id="164" name="Rectangle 163">
            <a:extLst>
              <a:ext uri="{FF2B5EF4-FFF2-40B4-BE49-F238E27FC236}">
                <a16:creationId xmlns:a16="http://schemas.microsoft.com/office/drawing/2014/main" id="{CE937B66-4C0E-472A-A69B-BB61250216A1}"/>
              </a:ext>
            </a:extLst>
          </p:cNvPr>
          <p:cNvSpPr/>
          <p:nvPr/>
        </p:nvSpPr>
        <p:spPr>
          <a:xfrm>
            <a:off x="9871868" y="3985653"/>
            <a:ext cx="459056" cy="369332"/>
          </a:xfrm>
          <a:prstGeom prst="rect">
            <a:avLst/>
          </a:prstGeom>
        </p:spPr>
        <p:txBody>
          <a:bodyPr wrap="square">
            <a:spAutoFit/>
          </a:bodyPr>
          <a:lstStyle/>
          <a:p>
            <a:pPr algn="ctr" defTabSz="1219151" fontAlgn="auto">
              <a:spcBef>
                <a:spcPts val="0"/>
              </a:spcBef>
              <a:spcAft>
                <a:spcPts val="0"/>
              </a:spcAft>
              <a:buClr>
                <a:srgbClr val="CC0000"/>
              </a:buClr>
              <a:buSzPct val="150000"/>
            </a:pPr>
            <a:r>
              <a:rPr kumimoji="0" lang="en-US" sz="1800" b="1" dirty="0">
                <a:solidFill>
                  <a:srgbClr val="F2C548"/>
                </a:solidFill>
                <a:latin typeface="Century Gothic" panose="020F0302020204030204"/>
                <a:ea typeface="+mn-ea"/>
              </a:rPr>
              <a:t>20</a:t>
            </a:r>
          </a:p>
        </p:txBody>
      </p:sp>
      <p:cxnSp>
        <p:nvCxnSpPr>
          <p:cNvPr id="99" name="Straight Arrow Connector 98">
            <a:extLst>
              <a:ext uri="{FF2B5EF4-FFF2-40B4-BE49-F238E27FC236}">
                <a16:creationId xmlns:a16="http://schemas.microsoft.com/office/drawing/2014/main" id="{C9C54D6D-5D6A-49E0-BFE9-869CF0615CA4}"/>
              </a:ext>
            </a:extLst>
          </p:cNvPr>
          <p:cNvCxnSpPr>
            <a:cxnSpLocks/>
            <a:stCxn id="164" idx="1"/>
            <a:endCxn id="35" idx="27"/>
          </p:cNvCxnSpPr>
          <p:nvPr/>
        </p:nvCxnSpPr>
        <p:spPr>
          <a:xfrm flipH="1" flipV="1">
            <a:off x="9202185" y="3557696"/>
            <a:ext cx="669683" cy="612623"/>
          </a:xfrm>
          <a:prstGeom prst="straightConnector1">
            <a:avLst/>
          </a:prstGeom>
          <a:ln w="28575">
            <a:solidFill>
              <a:schemeClr val="accent6"/>
            </a:solidFill>
            <a:tailEnd type="triangle"/>
          </a:ln>
          <a:effectLst/>
        </p:spPr>
        <p:style>
          <a:lnRef idx="2">
            <a:schemeClr val="accent2"/>
          </a:lnRef>
          <a:fillRef idx="0">
            <a:schemeClr val="accent2"/>
          </a:fillRef>
          <a:effectRef idx="1">
            <a:schemeClr val="accent2"/>
          </a:effectRef>
          <a:fontRef idx="minor">
            <a:schemeClr val="tx1"/>
          </a:fontRef>
        </p:style>
      </p:cxnSp>
      <p:sp>
        <p:nvSpPr>
          <p:cNvPr id="169" name="Rectangle 168">
            <a:extLst>
              <a:ext uri="{FF2B5EF4-FFF2-40B4-BE49-F238E27FC236}">
                <a16:creationId xmlns:a16="http://schemas.microsoft.com/office/drawing/2014/main" id="{F56DDF98-7ECF-4058-B20F-5A35D9F4B680}"/>
              </a:ext>
            </a:extLst>
          </p:cNvPr>
          <p:cNvSpPr/>
          <p:nvPr/>
        </p:nvSpPr>
        <p:spPr>
          <a:xfrm>
            <a:off x="7428251" y="2768955"/>
            <a:ext cx="767303" cy="338554"/>
          </a:xfrm>
          <a:prstGeom prst="rect">
            <a:avLst/>
          </a:prstGeom>
        </p:spPr>
        <p:txBody>
          <a:bodyPr wrap="square">
            <a:spAutoFit/>
          </a:bodyPr>
          <a:lstStyle/>
          <a:p>
            <a:pPr algn="ctr" defTabSz="1219151" fontAlgn="auto">
              <a:spcBef>
                <a:spcPts val="0"/>
              </a:spcBef>
              <a:spcAft>
                <a:spcPts val="0"/>
              </a:spcAft>
              <a:buClr>
                <a:srgbClr val="CC0000"/>
              </a:buClr>
              <a:buSzPct val="150000"/>
            </a:pPr>
            <a:r>
              <a:rPr kumimoji="0" lang="en-US" sz="1600" b="1" dirty="0">
                <a:solidFill>
                  <a:srgbClr val="F2C548"/>
                </a:solidFill>
                <a:latin typeface="Century Gothic" panose="020F0302020204030204"/>
                <a:ea typeface="+mn-ea"/>
              </a:rPr>
              <a:t>1,500</a:t>
            </a:r>
            <a:endParaRPr kumimoji="0" lang="en-US" sz="1800" b="1" dirty="0">
              <a:solidFill>
                <a:srgbClr val="F2C548"/>
              </a:solidFill>
              <a:latin typeface="Century Gothic" panose="020F0302020204030204"/>
              <a:ea typeface="+mn-ea"/>
            </a:endParaRPr>
          </a:p>
        </p:txBody>
      </p:sp>
      <p:sp>
        <p:nvSpPr>
          <p:cNvPr id="170" name="Rectangle 169">
            <a:extLst>
              <a:ext uri="{FF2B5EF4-FFF2-40B4-BE49-F238E27FC236}">
                <a16:creationId xmlns:a16="http://schemas.microsoft.com/office/drawing/2014/main" id="{39C9A624-9BA5-445E-A044-ECE92C24CD5D}"/>
              </a:ext>
            </a:extLst>
          </p:cNvPr>
          <p:cNvSpPr/>
          <p:nvPr/>
        </p:nvSpPr>
        <p:spPr>
          <a:xfrm>
            <a:off x="5962904" y="2317548"/>
            <a:ext cx="641888" cy="369332"/>
          </a:xfrm>
          <a:prstGeom prst="rect">
            <a:avLst/>
          </a:prstGeom>
        </p:spPr>
        <p:txBody>
          <a:bodyPr wrap="square">
            <a:spAutoFit/>
          </a:bodyPr>
          <a:lstStyle/>
          <a:p>
            <a:pPr algn="ctr" defTabSz="1219151" fontAlgn="auto">
              <a:spcBef>
                <a:spcPts val="0"/>
              </a:spcBef>
              <a:spcAft>
                <a:spcPts val="0"/>
              </a:spcAft>
              <a:buClr>
                <a:srgbClr val="CC0000"/>
              </a:buClr>
              <a:buSzPct val="150000"/>
            </a:pPr>
            <a:r>
              <a:rPr kumimoji="0" lang="en-US" sz="1800" b="1" dirty="0">
                <a:solidFill>
                  <a:srgbClr val="F2C548"/>
                </a:solidFill>
                <a:latin typeface="Century Gothic" panose="020F0302020204030204"/>
                <a:ea typeface="+mn-ea"/>
              </a:rPr>
              <a:t>26</a:t>
            </a:r>
          </a:p>
        </p:txBody>
      </p:sp>
      <p:sp>
        <p:nvSpPr>
          <p:cNvPr id="171" name="Rectangle 170">
            <a:extLst>
              <a:ext uri="{FF2B5EF4-FFF2-40B4-BE49-F238E27FC236}">
                <a16:creationId xmlns:a16="http://schemas.microsoft.com/office/drawing/2014/main" id="{5FEB18BB-7125-4FE1-BD65-70ECF5E63C72}"/>
              </a:ext>
            </a:extLst>
          </p:cNvPr>
          <p:cNvSpPr/>
          <p:nvPr/>
        </p:nvSpPr>
        <p:spPr>
          <a:xfrm>
            <a:off x="6320856" y="3983443"/>
            <a:ext cx="641888" cy="369332"/>
          </a:xfrm>
          <a:prstGeom prst="rect">
            <a:avLst/>
          </a:prstGeom>
        </p:spPr>
        <p:txBody>
          <a:bodyPr wrap="square">
            <a:spAutoFit/>
          </a:bodyPr>
          <a:lstStyle/>
          <a:p>
            <a:pPr algn="ctr" defTabSz="1219151" fontAlgn="auto">
              <a:spcBef>
                <a:spcPts val="0"/>
              </a:spcBef>
              <a:spcAft>
                <a:spcPts val="0"/>
              </a:spcAft>
              <a:buClr>
                <a:srgbClr val="CC0000"/>
              </a:buClr>
              <a:buSzPct val="150000"/>
            </a:pPr>
            <a:r>
              <a:rPr kumimoji="0" lang="en-US" sz="1800" b="1" dirty="0">
                <a:solidFill>
                  <a:srgbClr val="F2C548"/>
                </a:solidFill>
                <a:latin typeface="Century Gothic" panose="020F0302020204030204"/>
                <a:ea typeface="+mn-ea"/>
              </a:rPr>
              <a:t>30</a:t>
            </a:r>
          </a:p>
        </p:txBody>
      </p:sp>
      <p:sp>
        <p:nvSpPr>
          <p:cNvPr id="172" name="Rectangle 171">
            <a:extLst>
              <a:ext uri="{FF2B5EF4-FFF2-40B4-BE49-F238E27FC236}">
                <a16:creationId xmlns:a16="http://schemas.microsoft.com/office/drawing/2014/main" id="{3437F898-3FFA-4F29-869C-B26A23DC2760}"/>
              </a:ext>
            </a:extLst>
          </p:cNvPr>
          <p:cNvSpPr/>
          <p:nvPr/>
        </p:nvSpPr>
        <p:spPr>
          <a:xfrm>
            <a:off x="8603870" y="4247424"/>
            <a:ext cx="641888" cy="369332"/>
          </a:xfrm>
          <a:prstGeom prst="rect">
            <a:avLst/>
          </a:prstGeom>
        </p:spPr>
        <p:txBody>
          <a:bodyPr wrap="square">
            <a:spAutoFit/>
          </a:bodyPr>
          <a:lstStyle/>
          <a:p>
            <a:pPr algn="ctr" defTabSz="1219151" fontAlgn="auto">
              <a:spcBef>
                <a:spcPts val="0"/>
              </a:spcBef>
              <a:spcAft>
                <a:spcPts val="0"/>
              </a:spcAft>
              <a:buClr>
                <a:srgbClr val="CC0000"/>
              </a:buClr>
              <a:buSzPct val="150000"/>
            </a:pPr>
            <a:r>
              <a:rPr kumimoji="0" lang="en-US" sz="1800" b="1" dirty="0">
                <a:solidFill>
                  <a:srgbClr val="F2C548"/>
                </a:solidFill>
                <a:latin typeface="Century Gothic" panose="020F0302020204030204"/>
                <a:ea typeface="+mn-ea"/>
              </a:rPr>
              <a:t>20</a:t>
            </a:r>
          </a:p>
        </p:txBody>
      </p:sp>
      <p:sp>
        <p:nvSpPr>
          <p:cNvPr id="173" name="Rectangle 172">
            <a:extLst>
              <a:ext uri="{FF2B5EF4-FFF2-40B4-BE49-F238E27FC236}">
                <a16:creationId xmlns:a16="http://schemas.microsoft.com/office/drawing/2014/main" id="{F275802A-8F84-430C-9B54-28CDEB5CAE64}"/>
              </a:ext>
            </a:extLst>
          </p:cNvPr>
          <p:cNvSpPr/>
          <p:nvPr/>
        </p:nvSpPr>
        <p:spPr>
          <a:xfrm>
            <a:off x="10126130" y="2304491"/>
            <a:ext cx="355075" cy="369332"/>
          </a:xfrm>
          <a:prstGeom prst="rect">
            <a:avLst/>
          </a:prstGeom>
        </p:spPr>
        <p:txBody>
          <a:bodyPr wrap="square">
            <a:spAutoFit/>
          </a:bodyPr>
          <a:lstStyle/>
          <a:p>
            <a:pPr algn="ctr" defTabSz="1219151" fontAlgn="auto">
              <a:spcBef>
                <a:spcPts val="0"/>
              </a:spcBef>
              <a:spcAft>
                <a:spcPts val="0"/>
              </a:spcAft>
              <a:buClr>
                <a:srgbClr val="CC0000"/>
              </a:buClr>
              <a:buSzPct val="150000"/>
            </a:pPr>
            <a:r>
              <a:rPr kumimoji="0" lang="en-US" sz="1800" b="1" dirty="0">
                <a:solidFill>
                  <a:srgbClr val="F2C548"/>
                </a:solidFill>
                <a:latin typeface="Century Gothic" panose="020F0302020204030204"/>
                <a:ea typeface="+mn-ea"/>
              </a:rPr>
              <a:t>3</a:t>
            </a:r>
          </a:p>
        </p:txBody>
      </p:sp>
      <p:cxnSp>
        <p:nvCxnSpPr>
          <p:cNvPr id="175" name="Straight Arrow Connector 174">
            <a:extLst>
              <a:ext uri="{FF2B5EF4-FFF2-40B4-BE49-F238E27FC236}">
                <a16:creationId xmlns:a16="http://schemas.microsoft.com/office/drawing/2014/main" id="{E0084D56-83AC-460E-A49A-B984812AA4B5}"/>
              </a:ext>
            </a:extLst>
          </p:cNvPr>
          <p:cNvCxnSpPr>
            <a:stCxn id="173" idx="1"/>
            <a:endCxn id="22" idx="10"/>
          </p:cNvCxnSpPr>
          <p:nvPr/>
        </p:nvCxnSpPr>
        <p:spPr>
          <a:xfrm flipH="1" flipV="1">
            <a:off x="9787654" y="2367913"/>
            <a:ext cx="338476" cy="121244"/>
          </a:xfrm>
          <a:prstGeom prst="straightConnector1">
            <a:avLst/>
          </a:prstGeom>
          <a:ln w="28575">
            <a:solidFill>
              <a:schemeClr val="accent6"/>
            </a:solidFill>
            <a:tailEnd type="triangle"/>
          </a:ln>
          <a:effectLst/>
        </p:spPr>
        <p:style>
          <a:lnRef idx="2">
            <a:schemeClr val="accent2"/>
          </a:lnRef>
          <a:fillRef idx="0">
            <a:schemeClr val="accent2"/>
          </a:fillRef>
          <a:effectRef idx="1">
            <a:schemeClr val="accent2"/>
          </a:effectRef>
          <a:fontRef idx="minor">
            <a:schemeClr val="tx1"/>
          </a:fontRef>
        </p:style>
      </p:cxnSp>
      <p:sp>
        <p:nvSpPr>
          <p:cNvPr id="179" name="Rectangle 178">
            <a:extLst>
              <a:ext uri="{FF2B5EF4-FFF2-40B4-BE49-F238E27FC236}">
                <a16:creationId xmlns:a16="http://schemas.microsoft.com/office/drawing/2014/main" id="{0615FB98-910D-46C2-B297-5510C2AB2EB1}"/>
              </a:ext>
            </a:extLst>
          </p:cNvPr>
          <p:cNvSpPr/>
          <p:nvPr/>
        </p:nvSpPr>
        <p:spPr>
          <a:xfrm>
            <a:off x="7857842" y="3355371"/>
            <a:ext cx="641888" cy="369332"/>
          </a:xfrm>
          <a:prstGeom prst="rect">
            <a:avLst/>
          </a:prstGeom>
        </p:spPr>
        <p:txBody>
          <a:bodyPr wrap="square">
            <a:spAutoFit/>
          </a:bodyPr>
          <a:lstStyle/>
          <a:p>
            <a:pPr algn="ctr" defTabSz="1219151" fontAlgn="auto">
              <a:spcBef>
                <a:spcPts val="0"/>
              </a:spcBef>
              <a:spcAft>
                <a:spcPts val="0"/>
              </a:spcAft>
              <a:buClr>
                <a:srgbClr val="CC0000"/>
              </a:buClr>
              <a:buSzPct val="150000"/>
            </a:pPr>
            <a:r>
              <a:rPr kumimoji="0" lang="en-US" sz="1800" b="1" dirty="0">
                <a:solidFill>
                  <a:srgbClr val="F2C548"/>
                </a:solidFill>
                <a:latin typeface="Century Gothic" panose="020F0302020204030204"/>
                <a:ea typeface="+mn-ea"/>
              </a:rPr>
              <a:t>252</a:t>
            </a:r>
          </a:p>
        </p:txBody>
      </p:sp>
      <p:sp>
        <p:nvSpPr>
          <p:cNvPr id="180" name="Rectangle 179">
            <a:extLst>
              <a:ext uri="{FF2B5EF4-FFF2-40B4-BE49-F238E27FC236}">
                <a16:creationId xmlns:a16="http://schemas.microsoft.com/office/drawing/2014/main" id="{2D196420-2DD7-4E19-B0D7-B3162A096C11}"/>
              </a:ext>
            </a:extLst>
          </p:cNvPr>
          <p:cNvSpPr/>
          <p:nvPr/>
        </p:nvSpPr>
        <p:spPr>
          <a:xfrm>
            <a:off x="2235186" y="1623590"/>
            <a:ext cx="641888" cy="369332"/>
          </a:xfrm>
          <a:prstGeom prst="rect">
            <a:avLst/>
          </a:prstGeom>
        </p:spPr>
        <p:txBody>
          <a:bodyPr wrap="square">
            <a:spAutoFit/>
          </a:bodyPr>
          <a:lstStyle/>
          <a:p>
            <a:pPr algn="ctr" defTabSz="1219151" fontAlgn="auto">
              <a:spcBef>
                <a:spcPts val="0"/>
              </a:spcBef>
              <a:spcAft>
                <a:spcPts val="0"/>
              </a:spcAft>
              <a:buClr>
                <a:srgbClr val="CC0000"/>
              </a:buClr>
              <a:buSzPct val="150000"/>
            </a:pPr>
            <a:r>
              <a:rPr kumimoji="0" lang="en-US" sz="1800" b="1" dirty="0">
                <a:solidFill>
                  <a:srgbClr val="F2C548"/>
                </a:solidFill>
                <a:latin typeface="Century Gothic" panose="020F0302020204030204"/>
                <a:ea typeface="+mn-ea"/>
              </a:rPr>
              <a:t>27</a:t>
            </a:r>
          </a:p>
        </p:txBody>
      </p:sp>
      <p:sp>
        <p:nvSpPr>
          <p:cNvPr id="185" name="Rectangle 184">
            <a:extLst>
              <a:ext uri="{FF2B5EF4-FFF2-40B4-BE49-F238E27FC236}">
                <a16:creationId xmlns:a16="http://schemas.microsoft.com/office/drawing/2014/main" id="{18A22F82-852C-4C27-A27F-B54480EA385E}"/>
              </a:ext>
            </a:extLst>
          </p:cNvPr>
          <p:cNvSpPr/>
          <p:nvPr/>
        </p:nvSpPr>
        <p:spPr>
          <a:xfrm>
            <a:off x="6639717" y="2575438"/>
            <a:ext cx="641888" cy="369332"/>
          </a:xfrm>
          <a:prstGeom prst="rect">
            <a:avLst/>
          </a:prstGeom>
        </p:spPr>
        <p:txBody>
          <a:bodyPr wrap="square">
            <a:spAutoFit/>
          </a:bodyPr>
          <a:lstStyle/>
          <a:p>
            <a:pPr algn="ctr" defTabSz="1219151" fontAlgn="auto">
              <a:spcBef>
                <a:spcPts val="0"/>
              </a:spcBef>
              <a:spcAft>
                <a:spcPts val="0"/>
              </a:spcAft>
              <a:buClr>
                <a:srgbClr val="CC0000"/>
              </a:buClr>
              <a:buSzPct val="150000"/>
            </a:pPr>
            <a:r>
              <a:rPr kumimoji="0" lang="en-US" sz="1800" b="1" dirty="0">
                <a:solidFill>
                  <a:srgbClr val="F2C548"/>
                </a:solidFill>
                <a:latin typeface="Century Gothic" panose="020F0302020204030204"/>
                <a:ea typeface="+mn-ea"/>
              </a:rPr>
              <a:t>30</a:t>
            </a:r>
          </a:p>
        </p:txBody>
      </p:sp>
      <p:sp>
        <p:nvSpPr>
          <p:cNvPr id="186" name="Rectangle 185">
            <a:extLst>
              <a:ext uri="{FF2B5EF4-FFF2-40B4-BE49-F238E27FC236}">
                <a16:creationId xmlns:a16="http://schemas.microsoft.com/office/drawing/2014/main" id="{BD409BD6-41FA-4904-8C13-3FE01FA1BD38}"/>
              </a:ext>
            </a:extLst>
          </p:cNvPr>
          <p:cNvSpPr/>
          <p:nvPr/>
        </p:nvSpPr>
        <p:spPr>
          <a:xfrm>
            <a:off x="7961836" y="5026241"/>
            <a:ext cx="641888" cy="369332"/>
          </a:xfrm>
          <a:prstGeom prst="rect">
            <a:avLst/>
          </a:prstGeom>
        </p:spPr>
        <p:txBody>
          <a:bodyPr wrap="square">
            <a:spAutoFit/>
          </a:bodyPr>
          <a:lstStyle/>
          <a:p>
            <a:pPr algn="ctr" defTabSz="1219151" fontAlgn="auto">
              <a:spcBef>
                <a:spcPts val="0"/>
              </a:spcBef>
              <a:spcAft>
                <a:spcPts val="0"/>
              </a:spcAft>
              <a:buClr>
                <a:srgbClr val="CC0000"/>
              </a:buClr>
              <a:buSzPct val="150000"/>
            </a:pPr>
            <a:r>
              <a:rPr kumimoji="0" lang="en-US" sz="1800" b="1" dirty="0">
                <a:solidFill>
                  <a:srgbClr val="F2C548"/>
                </a:solidFill>
                <a:latin typeface="Century Gothic" panose="020F0302020204030204"/>
                <a:ea typeface="+mn-ea"/>
              </a:rPr>
              <a:t>12</a:t>
            </a:r>
          </a:p>
        </p:txBody>
      </p:sp>
      <p:sp>
        <p:nvSpPr>
          <p:cNvPr id="187" name="Rectangle 186">
            <a:extLst>
              <a:ext uri="{FF2B5EF4-FFF2-40B4-BE49-F238E27FC236}">
                <a16:creationId xmlns:a16="http://schemas.microsoft.com/office/drawing/2014/main" id="{C94311C7-8816-46A9-A539-20E2A817818A}"/>
              </a:ext>
            </a:extLst>
          </p:cNvPr>
          <p:cNvSpPr/>
          <p:nvPr/>
        </p:nvSpPr>
        <p:spPr>
          <a:xfrm>
            <a:off x="2344064" y="3330851"/>
            <a:ext cx="641888" cy="369332"/>
          </a:xfrm>
          <a:prstGeom prst="rect">
            <a:avLst/>
          </a:prstGeom>
        </p:spPr>
        <p:txBody>
          <a:bodyPr wrap="square">
            <a:spAutoFit/>
          </a:bodyPr>
          <a:lstStyle/>
          <a:p>
            <a:pPr algn="ctr" defTabSz="1219151" fontAlgn="auto">
              <a:spcBef>
                <a:spcPts val="0"/>
              </a:spcBef>
              <a:spcAft>
                <a:spcPts val="0"/>
              </a:spcAft>
              <a:buClr>
                <a:srgbClr val="CC0000"/>
              </a:buClr>
              <a:buSzPct val="150000"/>
            </a:pPr>
            <a:r>
              <a:rPr kumimoji="0" lang="en-US" sz="1800" b="1" dirty="0">
                <a:solidFill>
                  <a:srgbClr val="F2C548"/>
                </a:solidFill>
                <a:latin typeface="Century Gothic" panose="020F0302020204030204"/>
                <a:ea typeface="+mn-ea"/>
              </a:rPr>
              <a:t>16</a:t>
            </a:r>
          </a:p>
        </p:txBody>
      </p:sp>
      <p:sp>
        <p:nvSpPr>
          <p:cNvPr id="189" name="Freeform 54">
            <a:extLst>
              <a:ext uri="{FF2B5EF4-FFF2-40B4-BE49-F238E27FC236}">
                <a16:creationId xmlns:a16="http://schemas.microsoft.com/office/drawing/2014/main" id="{868CA7CF-AECE-49D7-8D8D-7EA671C24909}"/>
              </a:ext>
            </a:extLst>
          </p:cNvPr>
          <p:cNvSpPr>
            <a:spLocks/>
          </p:cNvSpPr>
          <p:nvPr/>
        </p:nvSpPr>
        <p:spPr bwMode="auto">
          <a:xfrm>
            <a:off x="4125117" y="4488579"/>
            <a:ext cx="2341563" cy="2333625"/>
          </a:xfrm>
          <a:custGeom>
            <a:avLst/>
            <a:gdLst>
              <a:gd name="T0" fmla="*/ 1131 w 1175"/>
              <a:gd name="T1" fmla="*/ 381 h 1172"/>
              <a:gd name="T2" fmla="*/ 1116 w 1175"/>
              <a:gd name="T3" fmla="*/ 335 h 1172"/>
              <a:gd name="T4" fmla="*/ 1096 w 1175"/>
              <a:gd name="T5" fmla="*/ 332 h 1172"/>
              <a:gd name="T6" fmla="*/ 1078 w 1175"/>
              <a:gd name="T7" fmla="*/ 325 h 1172"/>
              <a:gd name="T8" fmla="*/ 930 w 1175"/>
              <a:gd name="T9" fmla="*/ 330 h 1172"/>
              <a:gd name="T10" fmla="*/ 805 w 1175"/>
              <a:gd name="T11" fmla="*/ 312 h 1172"/>
              <a:gd name="T12" fmla="*/ 770 w 1175"/>
              <a:gd name="T13" fmla="*/ 292 h 1172"/>
              <a:gd name="T14" fmla="*/ 680 w 1175"/>
              <a:gd name="T15" fmla="*/ 260 h 1172"/>
              <a:gd name="T16" fmla="*/ 608 w 1175"/>
              <a:gd name="T17" fmla="*/ 225 h 1172"/>
              <a:gd name="T18" fmla="*/ 620 w 1175"/>
              <a:gd name="T19" fmla="*/ 26 h 1172"/>
              <a:gd name="T20" fmla="*/ 371 w 1175"/>
              <a:gd name="T21" fmla="*/ 0 h 1172"/>
              <a:gd name="T22" fmla="*/ 336 w 1175"/>
              <a:gd name="T23" fmla="*/ 378 h 1172"/>
              <a:gd name="T24" fmla="*/ 321 w 1175"/>
              <a:gd name="T25" fmla="*/ 497 h 1172"/>
              <a:gd name="T26" fmla="*/ 12 w 1175"/>
              <a:gd name="T27" fmla="*/ 466 h 1172"/>
              <a:gd name="T28" fmla="*/ 0 w 1175"/>
              <a:gd name="T29" fmla="*/ 481 h 1172"/>
              <a:gd name="T30" fmla="*/ 113 w 1175"/>
              <a:gd name="T31" fmla="*/ 596 h 1172"/>
              <a:gd name="T32" fmla="*/ 181 w 1175"/>
              <a:gd name="T33" fmla="*/ 739 h 1172"/>
              <a:gd name="T34" fmla="*/ 224 w 1175"/>
              <a:gd name="T35" fmla="*/ 776 h 1172"/>
              <a:gd name="T36" fmla="*/ 252 w 1175"/>
              <a:gd name="T37" fmla="*/ 797 h 1172"/>
              <a:gd name="T38" fmla="*/ 297 w 1175"/>
              <a:gd name="T39" fmla="*/ 802 h 1172"/>
              <a:gd name="T40" fmla="*/ 343 w 1175"/>
              <a:gd name="T41" fmla="*/ 747 h 1172"/>
              <a:gd name="T42" fmla="*/ 485 w 1175"/>
              <a:gd name="T43" fmla="*/ 769 h 1172"/>
              <a:gd name="T44" fmla="*/ 514 w 1175"/>
              <a:gd name="T45" fmla="*/ 805 h 1172"/>
              <a:gd name="T46" fmla="*/ 540 w 1175"/>
              <a:gd name="T47" fmla="*/ 856 h 1172"/>
              <a:gd name="T48" fmla="*/ 579 w 1175"/>
              <a:gd name="T49" fmla="*/ 923 h 1172"/>
              <a:gd name="T50" fmla="*/ 609 w 1175"/>
              <a:gd name="T51" fmla="*/ 975 h 1172"/>
              <a:gd name="T52" fmla="*/ 635 w 1175"/>
              <a:gd name="T53" fmla="*/ 1003 h 1172"/>
              <a:gd name="T54" fmla="*/ 676 w 1175"/>
              <a:gd name="T55" fmla="*/ 1116 h 1172"/>
              <a:gd name="T56" fmla="*/ 816 w 1175"/>
              <a:gd name="T57" fmla="*/ 1172 h 1172"/>
              <a:gd name="T58" fmla="*/ 827 w 1175"/>
              <a:gd name="T59" fmla="*/ 1155 h 1172"/>
              <a:gd name="T60" fmla="*/ 811 w 1175"/>
              <a:gd name="T61" fmla="*/ 1096 h 1172"/>
              <a:gd name="T62" fmla="*/ 801 w 1175"/>
              <a:gd name="T63" fmla="*/ 1048 h 1172"/>
              <a:gd name="T64" fmla="*/ 810 w 1175"/>
              <a:gd name="T65" fmla="*/ 1016 h 1172"/>
              <a:gd name="T66" fmla="*/ 831 w 1175"/>
              <a:gd name="T67" fmla="*/ 1002 h 1172"/>
              <a:gd name="T68" fmla="*/ 832 w 1175"/>
              <a:gd name="T69" fmla="*/ 981 h 1172"/>
              <a:gd name="T70" fmla="*/ 839 w 1175"/>
              <a:gd name="T71" fmla="*/ 956 h 1172"/>
              <a:gd name="T72" fmla="*/ 845 w 1175"/>
              <a:gd name="T73" fmla="*/ 942 h 1172"/>
              <a:gd name="T74" fmla="*/ 856 w 1175"/>
              <a:gd name="T75" fmla="*/ 929 h 1172"/>
              <a:gd name="T76" fmla="*/ 888 w 1175"/>
              <a:gd name="T77" fmla="*/ 926 h 1172"/>
              <a:gd name="T78" fmla="*/ 906 w 1175"/>
              <a:gd name="T79" fmla="*/ 909 h 1172"/>
              <a:gd name="T80" fmla="*/ 915 w 1175"/>
              <a:gd name="T81" fmla="*/ 879 h 1172"/>
              <a:gd name="T82" fmla="*/ 1011 w 1175"/>
              <a:gd name="T83" fmla="*/ 840 h 1172"/>
              <a:gd name="T84" fmla="*/ 1050 w 1175"/>
              <a:gd name="T85" fmla="*/ 804 h 1172"/>
              <a:gd name="T86" fmla="*/ 1059 w 1175"/>
              <a:gd name="T87" fmla="*/ 749 h 1172"/>
              <a:gd name="T88" fmla="*/ 1031 w 1175"/>
              <a:gd name="T89" fmla="*/ 733 h 1172"/>
              <a:gd name="T90" fmla="*/ 1035 w 1175"/>
              <a:gd name="T91" fmla="*/ 723 h 1172"/>
              <a:gd name="T92" fmla="*/ 1059 w 1175"/>
              <a:gd name="T93" fmla="*/ 711 h 1172"/>
              <a:gd name="T94" fmla="*/ 1091 w 1175"/>
              <a:gd name="T95" fmla="*/ 720 h 1172"/>
              <a:gd name="T96" fmla="*/ 1112 w 1175"/>
              <a:gd name="T97" fmla="*/ 737 h 1172"/>
              <a:gd name="T98" fmla="*/ 1153 w 1175"/>
              <a:gd name="T99" fmla="*/ 751 h 1172"/>
              <a:gd name="T100" fmla="*/ 1149 w 1175"/>
              <a:gd name="T101" fmla="*/ 678 h 1172"/>
              <a:gd name="T102" fmla="*/ 1130 w 1175"/>
              <a:gd name="T103" fmla="*/ 462 h 1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175" h="1172">
                <a:moveTo>
                  <a:pt x="1130" y="462"/>
                </a:moveTo>
                <a:cubicBezTo>
                  <a:pt x="1126" y="451"/>
                  <a:pt x="1128" y="420"/>
                  <a:pt x="1131" y="381"/>
                </a:cubicBezTo>
                <a:cubicBezTo>
                  <a:pt x="1132" y="364"/>
                  <a:pt x="1133" y="344"/>
                  <a:pt x="1133" y="339"/>
                </a:cubicBezTo>
                <a:cubicBezTo>
                  <a:pt x="1128" y="337"/>
                  <a:pt x="1122" y="336"/>
                  <a:pt x="1116" y="335"/>
                </a:cubicBezTo>
                <a:cubicBezTo>
                  <a:pt x="1110" y="334"/>
                  <a:pt x="1103" y="333"/>
                  <a:pt x="1097" y="331"/>
                </a:cubicBezTo>
                <a:cubicBezTo>
                  <a:pt x="1096" y="331"/>
                  <a:pt x="1096" y="332"/>
                  <a:pt x="1096" y="332"/>
                </a:cubicBezTo>
                <a:cubicBezTo>
                  <a:pt x="1095" y="331"/>
                  <a:pt x="1095" y="331"/>
                  <a:pt x="1094" y="331"/>
                </a:cubicBezTo>
                <a:cubicBezTo>
                  <a:pt x="1089" y="329"/>
                  <a:pt x="1083" y="328"/>
                  <a:pt x="1078" y="325"/>
                </a:cubicBezTo>
                <a:cubicBezTo>
                  <a:pt x="1059" y="316"/>
                  <a:pt x="1031" y="306"/>
                  <a:pt x="1019" y="306"/>
                </a:cubicBezTo>
                <a:cubicBezTo>
                  <a:pt x="1006" y="306"/>
                  <a:pt x="941" y="325"/>
                  <a:pt x="930" y="330"/>
                </a:cubicBezTo>
                <a:cubicBezTo>
                  <a:pt x="922" y="334"/>
                  <a:pt x="891" y="328"/>
                  <a:pt x="844" y="319"/>
                </a:cubicBezTo>
                <a:cubicBezTo>
                  <a:pt x="827" y="316"/>
                  <a:pt x="812" y="313"/>
                  <a:pt x="805" y="312"/>
                </a:cubicBezTo>
                <a:cubicBezTo>
                  <a:pt x="788" y="310"/>
                  <a:pt x="781" y="302"/>
                  <a:pt x="776" y="297"/>
                </a:cubicBezTo>
                <a:cubicBezTo>
                  <a:pt x="774" y="294"/>
                  <a:pt x="772" y="293"/>
                  <a:pt x="770" y="292"/>
                </a:cubicBezTo>
                <a:cubicBezTo>
                  <a:pt x="761" y="289"/>
                  <a:pt x="723" y="277"/>
                  <a:pt x="714" y="277"/>
                </a:cubicBezTo>
                <a:cubicBezTo>
                  <a:pt x="707" y="277"/>
                  <a:pt x="695" y="270"/>
                  <a:pt x="680" y="260"/>
                </a:cubicBezTo>
                <a:cubicBezTo>
                  <a:pt x="676" y="258"/>
                  <a:pt x="670" y="254"/>
                  <a:pt x="669" y="254"/>
                </a:cubicBezTo>
                <a:cubicBezTo>
                  <a:pt x="668" y="253"/>
                  <a:pt x="611" y="233"/>
                  <a:pt x="608" y="225"/>
                </a:cubicBezTo>
                <a:cubicBezTo>
                  <a:pt x="606" y="222"/>
                  <a:pt x="607" y="208"/>
                  <a:pt x="614" y="114"/>
                </a:cubicBezTo>
                <a:cubicBezTo>
                  <a:pt x="617" y="77"/>
                  <a:pt x="620" y="36"/>
                  <a:pt x="620" y="26"/>
                </a:cubicBezTo>
                <a:cubicBezTo>
                  <a:pt x="602" y="23"/>
                  <a:pt x="504" y="13"/>
                  <a:pt x="432" y="6"/>
                </a:cubicBezTo>
                <a:cubicBezTo>
                  <a:pt x="371" y="0"/>
                  <a:pt x="371" y="0"/>
                  <a:pt x="371" y="0"/>
                </a:cubicBezTo>
                <a:cubicBezTo>
                  <a:pt x="362" y="51"/>
                  <a:pt x="353" y="118"/>
                  <a:pt x="343" y="249"/>
                </a:cubicBezTo>
                <a:cubicBezTo>
                  <a:pt x="340" y="293"/>
                  <a:pt x="338" y="338"/>
                  <a:pt x="336" y="378"/>
                </a:cubicBezTo>
                <a:cubicBezTo>
                  <a:pt x="333" y="461"/>
                  <a:pt x="331" y="491"/>
                  <a:pt x="325" y="496"/>
                </a:cubicBezTo>
                <a:cubicBezTo>
                  <a:pt x="324" y="497"/>
                  <a:pt x="323" y="497"/>
                  <a:pt x="321" y="497"/>
                </a:cubicBezTo>
                <a:cubicBezTo>
                  <a:pt x="264" y="493"/>
                  <a:pt x="206" y="487"/>
                  <a:pt x="150" y="480"/>
                </a:cubicBezTo>
                <a:cubicBezTo>
                  <a:pt x="105" y="475"/>
                  <a:pt x="59" y="470"/>
                  <a:pt x="12" y="466"/>
                </a:cubicBezTo>
                <a:cubicBezTo>
                  <a:pt x="9" y="466"/>
                  <a:pt x="5" y="473"/>
                  <a:pt x="2" y="477"/>
                </a:cubicBezTo>
                <a:cubicBezTo>
                  <a:pt x="1" y="478"/>
                  <a:pt x="1" y="479"/>
                  <a:pt x="0" y="481"/>
                </a:cubicBezTo>
                <a:cubicBezTo>
                  <a:pt x="17" y="493"/>
                  <a:pt x="77" y="540"/>
                  <a:pt x="90" y="562"/>
                </a:cubicBezTo>
                <a:cubicBezTo>
                  <a:pt x="95" y="570"/>
                  <a:pt x="104" y="583"/>
                  <a:pt x="113" y="596"/>
                </a:cubicBezTo>
                <a:cubicBezTo>
                  <a:pt x="130" y="620"/>
                  <a:pt x="147" y="644"/>
                  <a:pt x="150" y="658"/>
                </a:cubicBezTo>
                <a:cubicBezTo>
                  <a:pt x="156" y="680"/>
                  <a:pt x="172" y="721"/>
                  <a:pt x="181" y="739"/>
                </a:cubicBezTo>
                <a:cubicBezTo>
                  <a:pt x="190" y="756"/>
                  <a:pt x="210" y="768"/>
                  <a:pt x="221" y="774"/>
                </a:cubicBezTo>
                <a:cubicBezTo>
                  <a:pt x="224" y="776"/>
                  <a:pt x="224" y="776"/>
                  <a:pt x="224" y="776"/>
                </a:cubicBezTo>
                <a:cubicBezTo>
                  <a:pt x="229" y="779"/>
                  <a:pt x="232" y="781"/>
                  <a:pt x="235" y="784"/>
                </a:cubicBezTo>
                <a:cubicBezTo>
                  <a:pt x="239" y="787"/>
                  <a:pt x="243" y="791"/>
                  <a:pt x="252" y="797"/>
                </a:cubicBezTo>
                <a:cubicBezTo>
                  <a:pt x="256" y="800"/>
                  <a:pt x="256" y="800"/>
                  <a:pt x="256" y="800"/>
                </a:cubicBezTo>
                <a:cubicBezTo>
                  <a:pt x="271" y="810"/>
                  <a:pt x="280" y="816"/>
                  <a:pt x="297" y="802"/>
                </a:cubicBezTo>
                <a:cubicBezTo>
                  <a:pt x="308" y="793"/>
                  <a:pt x="315" y="782"/>
                  <a:pt x="322" y="772"/>
                </a:cubicBezTo>
                <a:cubicBezTo>
                  <a:pt x="329" y="762"/>
                  <a:pt x="335" y="753"/>
                  <a:pt x="343" y="747"/>
                </a:cubicBezTo>
                <a:cubicBezTo>
                  <a:pt x="360" y="734"/>
                  <a:pt x="386" y="731"/>
                  <a:pt x="414" y="737"/>
                </a:cubicBezTo>
                <a:cubicBezTo>
                  <a:pt x="439" y="743"/>
                  <a:pt x="478" y="757"/>
                  <a:pt x="485" y="769"/>
                </a:cubicBezTo>
                <a:cubicBezTo>
                  <a:pt x="487" y="772"/>
                  <a:pt x="491" y="776"/>
                  <a:pt x="495" y="781"/>
                </a:cubicBezTo>
                <a:cubicBezTo>
                  <a:pt x="503" y="788"/>
                  <a:pt x="511" y="796"/>
                  <a:pt x="514" y="805"/>
                </a:cubicBezTo>
                <a:cubicBezTo>
                  <a:pt x="518" y="816"/>
                  <a:pt x="527" y="831"/>
                  <a:pt x="534" y="845"/>
                </a:cubicBezTo>
                <a:cubicBezTo>
                  <a:pt x="540" y="856"/>
                  <a:pt x="540" y="856"/>
                  <a:pt x="540" y="856"/>
                </a:cubicBezTo>
                <a:cubicBezTo>
                  <a:pt x="544" y="864"/>
                  <a:pt x="553" y="879"/>
                  <a:pt x="561" y="893"/>
                </a:cubicBezTo>
                <a:cubicBezTo>
                  <a:pt x="569" y="907"/>
                  <a:pt x="576" y="919"/>
                  <a:pt x="579" y="923"/>
                </a:cubicBezTo>
                <a:cubicBezTo>
                  <a:pt x="580" y="925"/>
                  <a:pt x="581" y="928"/>
                  <a:pt x="582" y="931"/>
                </a:cubicBezTo>
                <a:cubicBezTo>
                  <a:pt x="588" y="944"/>
                  <a:pt x="599" y="970"/>
                  <a:pt x="609" y="975"/>
                </a:cubicBezTo>
                <a:cubicBezTo>
                  <a:pt x="610" y="976"/>
                  <a:pt x="610" y="976"/>
                  <a:pt x="610" y="976"/>
                </a:cubicBezTo>
                <a:cubicBezTo>
                  <a:pt x="624" y="983"/>
                  <a:pt x="635" y="989"/>
                  <a:pt x="635" y="1003"/>
                </a:cubicBezTo>
                <a:cubicBezTo>
                  <a:pt x="635" y="1014"/>
                  <a:pt x="637" y="1039"/>
                  <a:pt x="642" y="1064"/>
                </a:cubicBezTo>
                <a:cubicBezTo>
                  <a:pt x="646" y="1087"/>
                  <a:pt x="653" y="1101"/>
                  <a:pt x="676" y="1116"/>
                </a:cubicBezTo>
                <a:cubicBezTo>
                  <a:pt x="701" y="1132"/>
                  <a:pt x="729" y="1143"/>
                  <a:pt x="750" y="1152"/>
                </a:cubicBezTo>
                <a:cubicBezTo>
                  <a:pt x="775" y="1163"/>
                  <a:pt x="808" y="1172"/>
                  <a:pt x="816" y="1172"/>
                </a:cubicBezTo>
                <a:cubicBezTo>
                  <a:pt x="819" y="1171"/>
                  <a:pt x="826" y="1170"/>
                  <a:pt x="828" y="1166"/>
                </a:cubicBezTo>
                <a:cubicBezTo>
                  <a:pt x="829" y="1164"/>
                  <a:pt x="829" y="1160"/>
                  <a:pt x="827" y="1155"/>
                </a:cubicBezTo>
                <a:cubicBezTo>
                  <a:pt x="821" y="1145"/>
                  <a:pt x="819" y="1131"/>
                  <a:pt x="816" y="1119"/>
                </a:cubicBezTo>
                <a:cubicBezTo>
                  <a:pt x="814" y="1111"/>
                  <a:pt x="813" y="1103"/>
                  <a:pt x="811" y="1096"/>
                </a:cubicBezTo>
                <a:cubicBezTo>
                  <a:pt x="807" y="1085"/>
                  <a:pt x="805" y="1070"/>
                  <a:pt x="805" y="1052"/>
                </a:cubicBezTo>
                <a:cubicBezTo>
                  <a:pt x="805" y="1051"/>
                  <a:pt x="802" y="1049"/>
                  <a:pt x="801" y="1048"/>
                </a:cubicBezTo>
                <a:cubicBezTo>
                  <a:pt x="797" y="1044"/>
                  <a:pt x="789" y="1038"/>
                  <a:pt x="794" y="1029"/>
                </a:cubicBezTo>
                <a:cubicBezTo>
                  <a:pt x="798" y="1023"/>
                  <a:pt x="803" y="1020"/>
                  <a:pt x="810" y="1016"/>
                </a:cubicBezTo>
                <a:cubicBezTo>
                  <a:pt x="813" y="1014"/>
                  <a:pt x="817" y="1011"/>
                  <a:pt x="822" y="1008"/>
                </a:cubicBezTo>
                <a:cubicBezTo>
                  <a:pt x="825" y="1005"/>
                  <a:pt x="828" y="1004"/>
                  <a:pt x="831" y="1002"/>
                </a:cubicBezTo>
                <a:cubicBezTo>
                  <a:pt x="838" y="997"/>
                  <a:pt x="838" y="997"/>
                  <a:pt x="836" y="990"/>
                </a:cubicBezTo>
                <a:cubicBezTo>
                  <a:pt x="835" y="986"/>
                  <a:pt x="834" y="983"/>
                  <a:pt x="832" y="981"/>
                </a:cubicBezTo>
                <a:cubicBezTo>
                  <a:pt x="829" y="976"/>
                  <a:pt x="827" y="972"/>
                  <a:pt x="832" y="964"/>
                </a:cubicBezTo>
                <a:cubicBezTo>
                  <a:pt x="835" y="961"/>
                  <a:pt x="837" y="958"/>
                  <a:pt x="839" y="956"/>
                </a:cubicBezTo>
                <a:cubicBezTo>
                  <a:pt x="842" y="952"/>
                  <a:pt x="844" y="950"/>
                  <a:pt x="846" y="946"/>
                </a:cubicBezTo>
                <a:cubicBezTo>
                  <a:pt x="846" y="945"/>
                  <a:pt x="846" y="944"/>
                  <a:pt x="845" y="942"/>
                </a:cubicBezTo>
                <a:cubicBezTo>
                  <a:pt x="844" y="940"/>
                  <a:pt x="842" y="937"/>
                  <a:pt x="844" y="934"/>
                </a:cubicBezTo>
                <a:cubicBezTo>
                  <a:pt x="846" y="931"/>
                  <a:pt x="850" y="930"/>
                  <a:pt x="856" y="929"/>
                </a:cubicBezTo>
                <a:cubicBezTo>
                  <a:pt x="862" y="929"/>
                  <a:pt x="866" y="929"/>
                  <a:pt x="870" y="930"/>
                </a:cubicBezTo>
                <a:cubicBezTo>
                  <a:pt x="877" y="930"/>
                  <a:pt x="881" y="930"/>
                  <a:pt x="888" y="926"/>
                </a:cubicBezTo>
                <a:cubicBezTo>
                  <a:pt x="891" y="923"/>
                  <a:pt x="894" y="921"/>
                  <a:pt x="897" y="920"/>
                </a:cubicBezTo>
                <a:cubicBezTo>
                  <a:pt x="904" y="916"/>
                  <a:pt x="906" y="915"/>
                  <a:pt x="906" y="909"/>
                </a:cubicBezTo>
                <a:cubicBezTo>
                  <a:pt x="907" y="906"/>
                  <a:pt x="906" y="903"/>
                  <a:pt x="906" y="900"/>
                </a:cubicBezTo>
                <a:cubicBezTo>
                  <a:pt x="905" y="892"/>
                  <a:pt x="903" y="882"/>
                  <a:pt x="915" y="879"/>
                </a:cubicBezTo>
                <a:cubicBezTo>
                  <a:pt x="928" y="876"/>
                  <a:pt x="941" y="873"/>
                  <a:pt x="952" y="874"/>
                </a:cubicBezTo>
                <a:cubicBezTo>
                  <a:pt x="962" y="875"/>
                  <a:pt x="1001" y="852"/>
                  <a:pt x="1011" y="840"/>
                </a:cubicBezTo>
                <a:cubicBezTo>
                  <a:pt x="1013" y="838"/>
                  <a:pt x="1014" y="836"/>
                  <a:pt x="1016" y="834"/>
                </a:cubicBezTo>
                <a:cubicBezTo>
                  <a:pt x="1025" y="823"/>
                  <a:pt x="1034" y="811"/>
                  <a:pt x="1050" y="804"/>
                </a:cubicBezTo>
                <a:cubicBezTo>
                  <a:pt x="1070" y="795"/>
                  <a:pt x="1077" y="790"/>
                  <a:pt x="1076" y="778"/>
                </a:cubicBezTo>
                <a:cubicBezTo>
                  <a:pt x="1076" y="764"/>
                  <a:pt x="1067" y="756"/>
                  <a:pt x="1059" y="749"/>
                </a:cubicBezTo>
                <a:cubicBezTo>
                  <a:pt x="1051" y="743"/>
                  <a:pt x="1033" y="734"/>
                  <a:pt x="1030" y="733"/>
                </a:cubicBezTo>
                <a:cubicBezTo>
                  <a:pt x="1030" y="733"/>
                  <a:pt x="1030" y="733"/>
                  <a:pt x="1031" y="733"/>
                </a:cubicBezTo>
                <a:cubicBezTo>
                  <a:pt x="1028" y="733"/>
                  <a:pt x="1026" y="731"/>
                  <a:pt x="1026" y="730"/>
                </a:cubicBezTo>
                <a:cubicBezTo>
                  <a:pt x="1026" y="726"/>
                  <a:pt x="1028" y="725"/>
                  <a:pt x="1035" y="723"/>
                </a:cubicBezTo>
                <a:cubicBezTo>
                  <a:pt x="1039" y="722"/>
                  <a:pt x="1044" y="720"/>
                  <a:pt x="1049" y="718"/>
                </a:cubicBezTo>
                <a:cubicBezTo>
                  <a:pt x="1052" y="717"/>
                  <a:pt x="1056" y="714"/>
                  <a:pt x="1059" y="711"/>
                </a:cubicBezTo>
                <a:cubicBezTo>
                  <a:pt x="1064" y="707"/>
                  <a:pt x="1072" y="700"/>
                  <a:pt x="1080" y="709"/>
                </a:cubicBezTo>
                <a:cubicBezTo>
                  <a:pt x="1084" y="713"/>
                  <a:pt x="1088" y="717"/>
                  <a:pt x="1091" y="720"/>
                </a:cubicBezTo>
                <a:cubicBezTo>
                  <a:pt x="1096" y="724"/>
                  <a:pt x="1100" y="727"/>
                  <a:pt x="1102" y="731"/>
                </a:cubicBezTo>
                <a:cubicBezTo>
                  <a:pt x="1104" y="734"/>
                  <a:pt x="1106" y="735"/>
                  <a:pt x="1112" y="737"/>
                </a:cubicBezTo>
                <a:cubicBezTo>
                  <a:pt x="1115" y="739"/>
                  <a:pt x="1119" y="741"/>
                  <a:pt x="1126" y="744"/>
                </a:cubicBezTo>
                <a:cubicBezTo>
                  <a:pt x="1134" y="749"/>
                  <a:pt x="1144" y="751"/>
                  <a:pt x="1153" y="751"/>
                </a:cubicBezTo>
                <a:cubicBezTo>
                  <a:pt x="1152" y="741"/>
                  <a:pt x="1148" y="719"/>
                  <a:pt x="1150" y="710"/>
                </a:cubicBezTo>
                <a:cubicBezTo>
                  <a:pt x="1153" y="700"/>
                  <a:pt x="1152" y="685"/>
                  <a:pt x="1149" y="678"/>
                </a:cubicBezTo>
                <a:cubicBezTo>
                  <a:pt x="1147" y="671"/>
                  <a:pt x="1164" y="618"/>
                  <a:pt x="1175" y="586"/>
                </a:cubicBezTo>
                <a:cubicBezTo>
                  <a:pt x="1153" y="547"/>
                  <a:pt x="1131" y="481"/>
                  <a:pt x="1130" y="462"/>
                </a:cubicBezTo>
                <a:close/>
              </a:path>
            </a:pathLst>
          </a:custGeom>
          <a:solidFill>
            <a:schemeClr val="accent5"/>
          </a:solidFill>
          <a:ln>
            <a:noFill/>
          </a:ln>
          <a:extLst/>
        </p:spPr>
        <p:txBody>
          <a:bodyPr vert="horz" wrap="square" lIns="91440" tIns="45720" rIns="91440" bIns="45720" numCol="1" anchor="t" anchorCtr="0" compatLnSpc="1">
            <a:prstTxWarp prst="textNoShape">
              <a:avLst/>
            </a:prstTxWarp>
          </a:bodyPr>
          <a:lstStyle/>
          <a:p>
            <a:pPr defTabSz="1219151" fontAlgn="auto">
              <a:spcBef>
                <a:spcPts val="0"/>
              </a:spcBef>
              <a:spcAft>
                <a:spcPts val="0"/>
              </a:spcAft>
            </a:pPr>
            <a:endParaRPr kumimoji="0" lang="en-US" sz="2417">
              <a:solidFill>
                <a:prstClr val="black"/>
              </a:solidFill>
              <a:latin typeface="Century Gothic" panose="020F0302020204030204"/>
              <a:ea typeface="+mn-ea"/>
            </a:endParaRPr>
          </a:p>
        </p:txBody>
      </p:sp>
      <p:sp>
        <p:nvSpPr>
          <p:cNvPr id="120" name="Rectangle 119">
            <a:extLst>
              <a:ext uri="{FF2B5EF4-FFF2-40B4-BE49-F238E27FC236}">
                <a16:creationId xmlns:a16="http://schemas.microsoft.com/office/drawing/2014/main" id="{036E0277-17C7-497D-9D18-4616A3500F1E}"/>
              </a:ext>
            </a:extLst>
          </p:cNvPr>
          <p:cNvSpPr/>
          <p:nvPr/>
        </p:nvSpPr>
        <p:spPr>
          <a:xfrm>
            <a:off x="1728732" y="3788106"/>
            <a:ext cx="641888" cy="369332"/>
          </a:xfrm>
          <a:prstGeom prst="rect">
            <a:avLst/>
          </a:prstGeom>
        </p:spPr>
        <p:txBody>
          <a:bodyPr wrap="square">
            <a:spAutoFit/>
          </a:bodyPr>
          <a:lstStyle/>
          <a:p>
            <a:pPr algn="ctr" defTabSz="1219151" fontAlgn="auto">
              <a:spcBef>
                <a:spcPts val="0"/>
              </a:spcBef>
              <a:spcAft>
                <a:spcPts val="0"/>
              </a:spcAft>
              <a:buClr>
                <a:srgbClr val="CC0000"/>
              </a:buClr>
              <a:buSzPct val="150000"/>
            </a:pPr>
            <a:r>
              <a:rPr kumimoji="0" lang="en-US" sz="1800" b="1" dirty="0">
                <a:solidFill>
                  <a:srgbClr val="F2C548"/>
                </a:solidFill>
                <a:latin typeface="Century Gothic" panose="020F0302020204030204"/>
                <a:ea typeface="+mn-ea"/>
              </a:rPr>
              <a:t>118</a:t>
            </a:r>
          </a:p>
        </p:txBody>
      </p:sp>
      <p:sp>
        <p:nvSpPr>
          <p:cNvPr id="127" name="Rectangle 126">
            <a:extLst>
              <a:ext uri="{FF2B5EF4-FFF2-40B4-BE49-F238E27FC236}">
                <a16:creationId xmlns:a16="http://schemas.microsoft.com/office/drawing/2014/main" id="{385B253F-8CBF-4755-B8A0-9F856158023A}"/>
              </a:ext>
            </a:extLst>
          </p:cNvPr>
          <p:cNvSpPr/>
          <p:nvPr/>
        </p:nvSpPr>
        <p:spPr>
          <a:xfrm>
            <a:off x="5155405" y="5412405"/>
            <a:ext cx="641888" cy="369332"/>
          </a:xfrm>
          <a:prstGeom prst="rect">
            <a:avLst/>
          </a:prstGeom>
        </p:spPr>
        <p:txBody>
          <a:bodyPr wrap="square">
            <a:spAutoFit/>
          </a:bodyPr>
          <a:lstStyle/>
          <a:p>
            <a:pPr algn="ctr" defTabSz="1219151" fontAlgn="auto">
              <a:spcBef>
                <a:spcPts val="0"/>
              </a:spcBef>
              <a:spcAft>
                <a:spcPts val="0"/>
              </a:spcAft>
              <a:buClr>
                <a:srgbClr val="CC0000"/>
              </a:buClr>
              <a:buSzPct val="150000"/>
            </a:pPr>
            <a:r>
              <a:rPr kumimoji="0" lang="en-US" sz="1800" b="1" dirty="0">
                <a:solidFill>
                  <a:srgbClr val="F2C548"/>
                </a:solidFill>
                <a:latin typeface="Century Gothic" panose="020F0302020204030204"/>
                <a:ea typeface="+mn-ea"/>
              </a:rPr>
              <a:t>75</a:t>
            </a:r>
          </a:p>
        </p:txBody>
      </p:sp>
      <p:sp>
        <p:nvSpPr>
          <p:cNvPr id="2" name="TextBox 1"/>
          <p:cNvSpPr txBox="1"/>
          <p:nvPr/>
        </p:nvSpPr>
        <p:spPr>
          <a:xfrm>
            <a:off x="118143" y="712920"/>
            <a:ext cx="10498387" cy="584775"/>
          </a:xfrm>
          <a:prstGeom prst="rect">
            <a:avLst/>
          </a:prstGeom>
          <a:noFill/>
        </p:spPr>
        <p:txBody>
          <a:bodyPr wrap="none" lIns="91440" tIns="45720" rIns="91440" bIns="45720" rtlCol="0">
            <a:spAutoFit/>
          </a:bodyPr>
          <a:lstStyle/>
          <a:p>
            <a:pPr algn="ctr"/>
            <a:r>
              <a:rPr lang="en-US" sz="3200" b="1" dirty="0">
                <a:solidFill>
                  <a:srgbClr val="C00000"/>
                </a:solidFill>
              </a:rPr>
              <a:t>DSRC V2I Roadside Units: Operational and Planned</a:t>
            </a:r>
          </a:p>
        </p:txBody>
      </p:sp>
      <p:sp>
        <p:nvSpPr>
          <p:cNvPr id="123" name="Rectangle 122">
            <a:extLst>
              <a:ext uri="{FF2B5EF4-FFF2-40B4-BE49-F238E27FC236}">
                <a16:creationId xmlns:a16="http://schemas.microsoft.com/office/drawing/2014/main" id="{2253934D-C2E1-47BE-9555-CB57B6E225EF}"/>
              </a:ext>
            </a:extLst>
          </p:cNvPr>
          <p:cNvSpPr>
            <a:spLocks/>
          </p:cNvSpPr>
          <p:nvPr/>
        </p:nvSpPr>
        <p:spPr>
          <a:xfrm>
            <a:off x="8966468" y="5070293"/>
            <a:ext cx="3286580" cy="879176"/>
          </a:xfrm>
          <a:prstGeom prst="rect">
            <a:avLst/>
          </a:prstGeom>
          <a:solidFill>
            <a:schemeClr val="accent5"/>
          </a:solidFill>
          <a:effectLst>
            <a:outerShdw blurRad="50800" dist="38100" dir="5400000" algn="t" rotWithShape="0">
              <a:prstClr val="black">
                <a:alpha val="40000"/>
              </a:prstClr>
            </a:outerShdw>
          </a:effectLst>
        </p:spPr>
        <p:txBody>
          <a:bodyPr wrap="square" lIns="182880" anchor="ctr">
            <a:noAutofit/>
          </a:bodyPr>
          <a:lstStyle/>
          <a:p>
            <a:pPr defTabSz="1219151" fontAlgn="auto">
              <a:spcBef>
                <a:spcPts val="0"/>
              </a:spcBef>
              <a:spcAft>
                <a:spcPts val="0"/>
              </a:spcAft>
              <a:buClr>
                <a:srgbClr val="CC0000"/>
              </a:buClr>
              <a:buSzPct val="150000"/>
            </a:pPr>
            <a:r>
              <a:rPr kumimoji="0" lang="en-US" sz="3200" b="1" dirty="0">
                <a:solidFill>
                  <a:prstClr val="white"/>
                </a:solidFill>
                <a:latin typeface="Century Gothic" panose="020F0302020204030204"/>
                <a:ea typeface="+mn-ea"/>
              </a:rPr>
              <a:t>26 </a:t>
            </a:r>
            <a:r>
              <a:rPr kumimoji="0" lang="en-US" sz="1800" b="1" dirty="0">
                <a:solidFill>
                  <a:prstClr val="white"/>
                </a:solidFill>
                <a:latin typeface="Century Gothic" panose="020F0302020204030204"/>
                <a:ea typeface="+mn-ea"/>
              </a:rPr>
              <a:t>States covering </a:t>
            </a:r>
            <a:r>
              <a:rPr kumimoji="0" lang="en-US" sz="3200" b="1" dirty="0">
                <a:solidFill>
                  <a:prstClr val="white"/>
                </a:solidFill>
                <a:latin typeface="Century Gothic" panose="020F0302020204030204"/>
                <a:ea typeface="+mn-ea"/>
              </a:rPr>
              <a:t>79%</a:t>
            </a:r>
            <a:r>
              <a:rPr kumimoji="0" lang="en-US" sz="1800" b="1" dirty="0">
                <a:solidFill>
                  <a:prstClr val="white"/>
                </a:solidFill>
                <a:latin typeface="Century Gothic" panose="020F0302020204030204"/>
                <a:ea typeface="+mn-ea"/>
              </a:rPr>
              <a:t> of US population</a:t>
            </a:r>
            <a:endParaRPr kumimoji="0" lang="en-US" sz="3600" b="1" dirty="0">
              <a:solidFill>
                <a:prstClr val="white"/>
              </a:solidFill>
              <a:latin typeface="Century Gothic" panose="020F0302020204030204"/>
              <a:ea typeface="+mn-ea"/>
            </a:endParaRPr>
          </a:p>
        </p:txBody>
      </p:sp>
      <p:sp>
        <p:nvSpPr>
          <p:cNvPr id="130" name="Rectangle 129">
            <a:extLst>
              <a:ext uri="{FF2B5EF4-FFF2-40B4-BE49-F238E27FC236}">
                <a16:creationId xmlns:a16="http://schemas.microsoft.com/office/drawing/2014/main" id="{3437F898-3FFA-4F29-869C-B26A23DC2760}"/>
              </a:ext>
            </a:extLst>
          </p:cNvPr>
          <p:cNvSpPr/>
          <p:nvPr/>
        </p:nvSpPr>
        <p:spPr>
          <a:xfrm>
            <a:off x="8441518" y="4656909"/>
            <a:ext cx="641888" cy="369332"/>
          </a:xfrm>
          <a:prstGeom prst="rect">
            <a:avLst/>
          </a:prstGeom>
        </p:spPr>
        <p:txBody>
          <a:bodyPr wrap="square">
            <a:spAutoFit/>
          </a:bodyPr>
          <a:lstStyle/>
          <a:p>
            <a:pPr algn="ctr" defTabSz="1219151" fontAlgn="auto">
              <a:spcBef>
                <a:spcPts val="0"/>
              </a:spcBef>
              <a:spcAft>
                <a:spcPts val="0"/>
              </a:spcAft>
              <a:buClr>
                <a:srgbClr val="CC0000"/>
              </a:buClr>
              <a:buSzPct val="150000"/>
            </a:pPr>
            <a:r>
              <a:rPr kumimoji="0" lang="en-US" sz="1800" b="1" dirty="0">
                <a:solidFill>
                  <a:srgbClr val="F2C548"/>
                </a:solidFill>
                <a:latin typeface="Century Gothic" panose="020F0302020204030204"/>
                <a:ea typeface="+mn-ea"/>
              </a:rPr>
              <a:t>10</a:t>
            </a:r>
          </a:p>
        </p:txBody>
      </p:sp>
      <p:sp>
        <p:nvSpPr>
          <p:cNvPr id="131" name="Rectangle 130">
            <a:extLst>
              <a:ext uri="{FF2B5EF4-FFF2-40B4-BE49-F238E27FC236}">
                <a16:creationId xmlns:a16="http://schemas.microsoft.com/office/drawing/2014/main" id="{3437F898-3FFA-4F29-869C-B26A23DC2760}"/>
              </a:ext>
            </a:extLst>
          </p:cNvPr>
          <p:cNvSpPr/>
          <p:nvPr/>
        </p:nvSpPr>
        <p:spPr>
          <a:xfrm>
            <a:off x="8645524" y="3786700"/>
            <a:ext cx="641888" cy="369332"/>
          </a:xfrm>
          <a:prstGeom prst="rect">
            <a:avLst/>
          </a:prstGeom>
        </p:spPr>
        <p:txBody>
          <a:bodyPr wrap="square">
            <a:spAutoFit/>
          </a:bodyPr>
          <a:lstStyle/>
          <a:p>
            <a:pPr algn="ctr" defTabSz="1219151" fontAlgn="auto">
              <a:spcBef>
                <a:spcPts val="0"/>
              </a:spcBef>
              <a:spcAft>
                <a:spcPts val="0"/>
              </a:spcAft>
              <a:buClr>
                <a:srgbClr val="CC0000"/>
              </a:buClr>
              <a:buSzPct val="150000"/>
            </a:pPr>
            <a:r>
              <a:rPr kumimoji="0" lang="en-US" sz="1800" b="1" dirty="0">
                <a:solidFill>
                  <a:srgbClr val="F2C548"/>
                </a:solidFill>
                <a:latin typeface="Century Gothic" panose="020F0302020204030204"/>
                <a:ea typeface="+mn-ea"/>
              </a:rPr>
              <a:t>51</a:t>
            </a:r>
          </a:p>
        </p:txBody>
      </p:sp>
    </p:spTree>
    <p:extLst>
      <p:ext uri="{BB962C8B-B14F-4D97-AF65-F5344CB8AC3E}">
        <p14:creationId xmlns:p14="http://schemas.microsoft.com/office/powerpoint/2010/main" val="21189206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818FDC-06DE-4FAB-BA4F-20CE36B09362}"/>
              </a:ext>
            </a:extLst>
          </p:cNvPr>
          <p:cNvSpPr>
            <a:spLocks noGrp="1"/>
          </p:cNvSpPr>
          <p:nvPr>
            <p:ph type="title"/>
          </p:nvPr>
        </p:nvSpPr>
        <p:spPr/>
        <p:txBody>
          <a:bodyPr/>
          <a:lstStyle/>
          <a:p>
            <a:r>
              <a:rPr lang="en-US" sz="3200" b="1" dirty="0">
                <a:solidFill>
                  <a:srgbClr val="C00000"/>
                </a:solidFill>
              </a:rPr>
              <a:t>SAE Standard J2945: DSRC Channel Usage Plan</a:t>
            </a:r>
          </a:p>
        </p:txBody>
      </p:sp>
      <p:grpSp>
        <p:nvGrpSpPr>
          <p:cNvPr id="3" name="Group 2">
            <a:extLst>
              <a:ext uri="{FF2B5EF4-FFF2-40B4-BE49-F238E27FC236}">
                <a16:creationId xmlns:a16="http://schemas.microsoft.com/office/drawing/2014/main" id="{7B8F6324-0938-4488-9FB9-EED708DF3351}"/>
              </a:ext>
            </a:extLst>
          </p:cNvPr>
          <p:cNvGrpSpPr/>
          <p:nvPr/>
        </p:nvGrpSpPr>
        <p:grpSpPr>
          <a:xfrm>
            <a:off x="-43429" y="1305637"/>
            <a:ext cx="12121816" cy="4949034"/>
            <a:chOff x="-108773" y="1305637"/>
            <a:chExt cx="9198238" cy="4124931"/>
          </a:xfrm>
        </p:grpSpPr>
        <p:sp>
          <p:nvSpPr>
            <p:cNvPr id="5" name="Rectangle 4">
              <a:extLst>
                <a:ext uri="{FF2B5EF4-FFF2-40B4-BE49-F238E27FC236}">
                  <a16:creationId xmlns:a16="http://schemas.microsoft.com/office/drawing/2014/main" id="{579A0C6B-209C-484A-8B55-DB75665C72C2}"/>
                </a:ext>
              </a:extLst>
            </p:cNvPr>
            <p:cNvSpPr/>
            <p:nvPr/>
          </p:nvSpPr>
          <p:spPr>
            <a:xfrm>
              <a:off x="6829876" y="4525021"/>
              <a:ext cx="1872762" cy="827581"/>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defPPr>
                <a:defRPr lang="ja-JP"/>
              </a:defPPr>
              <a:lvl1pPr algn="r" rtl="0" fontAlgn="base">
                <a:spcBef>
                  <a:spcPct val="0"/>
                </a:spcBef>
                <a:spcAft>
                  <a:spcPct val="0"/>
                </a:spcAft>
                <a:defRPr kumimoji="1" sz="1600" b="1" kern="1200">
                  <a:solidFill>
                    <a:schemeClr val="lt1"/>
                  </a:solidFill>
                  <a:latin typeface="+mn-lt"/>
                  <a:ea typeface="+mn-ea"/>
                  <a:cs typeface="+mn-cs"/>
                </a:defRPr>
              </a:lvl1pPr>
              <a:lvl2pPr marL="457200" algn="r" rtl="0" fontAlgn="base">
                <a:spcBef>
                  <a:spcPct val="0"/>
                </a:spcBef>
                <a:spcAft>
                  <a:spcPct val="0"/>
                </a:spcAft>
                <a:defRPr kumimoji="1" sz="1600" b="1" kern="1200">
                  <a:solidFill>
                    <a:schemeClr val="lt1"/>
                  </a:solidFill>
                  <a:latin typeface="+mn-lt"/>
                  <a:ea typeface="+mn-ea"/>
                  <a:cs typeface="+mn-cs"/>
                </a:defRPr>
              </a:lvl2pPr>
              <a:lvl3pPr marL="914400" algn="r" rtl="0" fontAlgn="base">
                <a:spcBef>
                  <a:spcPct val="0"/>
                </a:spcBef>
                <a:spcAft>
                  <a:spcPct val="0"/>
                </a:spcAft>
                <a:defRPr kumimoji="1" sz="1600" b="1" kern="1200">
                  <a:solidFill>
                    <a:schemeClr val="lt1"/>
                  </a:solidFill>
                  <a:latin typeface="+mn-lt"/>
                  <a:ea typeface="+mn-ea"/>
                  <a:cs typeface="+mn-cs"/>
                </a:defRPr>
              </a:lvl3pPr>
              <a:lvl4pPr marL="1371600" algn="r" rtl="0" fontAlgn="base">
                <a:spcBef>
                  <a:spcPct val="0"/>
                </a:spcBef>
                <a:spcAft>
                  <a:spcPct val="0"/>
                </a:spcAft>
                <a:defRPr kumimoji="1" sz="1600" b="1" kern="1200">
                  <a:solidFill>
                    <a:schemeClr val="lt1"/>
                  </a:solidFill>
                  <a:latin typeface="+mn-lt"/>
                  <a:ea typeface="+mn-ea"/>
                  <a:cs typeface="+mn-cs"/>
                </a:defRPr>
              </a:lvl4pPr>
              <a:lvl5pPr marL="1828800" algn="r" rtl="0" fontAlgn="base">
                <a:spcBef>
                  <a:spcPct val="0"/>
                </a:spcBef>
                <a:spcAft>
                  <a:spcPct val="0"/>
                </a:spcAft>
                <a:defRPr kumimoji="1" sz="1600" b="1" kern="1200">
                  <a:solidFill>
                    <a:schemeClr val="lt1"/>
                  </a:solidFill>
                  <a:latin typeface="+mn-lt"/>
                  <a:ea typeface="+mn-ea"/>
                  <a:cs typeface="+mn-cs"/>
                </a:defRPr>
              </a:lvl5pPr>
              <a:lvl6pPr marL="2286000" algn="l" defTabSz="914400" rtl="0" eaLnBrk="1" latinLnBrk="0" hangingPunct="1">
                <a:defRPr kumimoji="1" sz="1600" b="1" kern="1200">
                  <a:solidFill>
                    <a:schemeClr val="lt1"/>
                  </a:solidFill>
                  <a:latin typeface="+mn-lt"/>
                  <a:ea typeface="+mn-ea"/>
                  <a:cs typeface="+mn-cs"/>
                </a:defRPr>
              </a:lvl6pPr>
              <a:lvl7pPr marL="2743200" algn="l" defTabSz="914400" rtl="0" eaLnBrk="1" latinLnBrk="0" hangingPunct="1">
                <a:defRPr kumimoji="1" sz="1600" b="1" kern="1200">
                  <a:solidFill>
                    <a:schemeClr val="lt1"/>
                  </a:solidFill>
                  <a:latin typeface="+mn-lt"/>
                  <a:ea typeface="+mn-ea"/>
                  <a:cs typeface="+mn-cs"/>
                </a:defRPr>
              </a:lvl7pPr>
              <a:lvl8pPr marL="3200400" algn="l" defTabSz="914400" rtl="0" eaLnBrk="1" latinLnBrk="0" hangingPunct="1">
                <a:defRPr kumimoji="1" sz="1600" b="1" kern="1200">
                  <a:solidFill>
                    <a:schemeClr val="lt1"/>
                  </a:solidFill>
                  <a:latin typeface="+mn-lt"/>
                  <a:ea typeface="+mn-ea"/>
                  <a:cs typeface="+mn-cs"/>
                </a:defRPr>
              </a:lvl8pPr>
              <a:lvl9pPr marL="3657600" algn="l" defTabSz="914400" rtl="0" eaLnBrk="1" latinLnBrk="0" hangingPunct="1">
                <a:defRPr kumimoji="1" sz="1600" b="1" kern="1200">
                  <a:solidFill>
                    <a:schemeClr val="lt1"/>
                  </a:solidFill>
                  <a:latin typeface="+mn-lt"/>
                  <a:ea typeface="+mn-ea"/>
                  <a:cs typeface="+mn-cs"/>
                </a:defRPr>
              </a:lvl9pPr>
            </a:lstStyle>
            <a:p>
              <a:pPr algn="ctr"/>
              <a:endParaRPr lang="en-US"/>
            </a:p>
          </p:txBody>
        </p:sp>
        <p:grpSp>
          <p:nvGrpSpPr>
            <p:cNvPr id="7" name="Group 6">
              <a:extLst>
                <a:ext uri="{FF2B5EF4-FFF2-40B4-BE49-F238E27FC236}">
                  <a16:creationId xmlns:a16="http://schemas.microsoft.com/office/drawing/2014/main" id="{59FF35D4-A90E-45C6-B955-6BB668A535AC}"/>
                </a:ext>
              </a:extLst>
            </p:cNvPr>
            <p:cNvGrpSpPr/>
            <p:nvPr/>
          </p:nvGrpSpPr>
          <p:grpSpPr>
            <a:xfrm>
              <a:off x="490667" y="1305637"/>
              <a:ext cx="8177567" cy="1392581"/>
              <a:chOff x="474828" y="681383"/>
              <a:chExt cx="8177567" cy="1392581"/>
            </a:xfrm>
          </p:grpSpPr>
          <p:sp>
            <p:nvSpPr>
              <p:cNvPr id="25" name="AutoShape 3">
                <a:extLst>
                  <a:ext uri="{FF2B5EF4-FFF2-40B4-BE49-F238E27FC236}">
                    <a16:creationId xmlns:a16="http://schemas.microsoft.com/office/drawing/2014/main" id="{2714ED39-D450-4687-AD67-31FBEB62D3C8}"/>
                  </a:ext>
                </a:extLst>
              </p:cNvPr>
              <p:cNvSpPr>
                <a:spLocks noChangeAspect="1" noChangeArrowheads="1" noTextEdit="1"/>
              </p:cNvSpPr>
              <p:nvPr/>
            </p:nvSpPr>
            <p:spPr bwMode="auto">
              <a:xfrm>
                <a:off x="474828" y="681383"/>
                <a:ext cx="8177567" cy="13925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defPPr>
                  <a:defRPr lang="ja-JP"/>
                </a:defPPr>
                <a:lvl1pPr algn="r" rtl="0" fontAlgn="base">
                  <a:spcBef>
                    <a:spcPct val="0"/>
                  </a:spcBef>
                  <a:spcAft>
                    <a:spcPct val="0"/>
                  </a:spcAft>
                  <a:defRPr kumimoji="1" sz="1600" b="1" kern="1200">
                    <a:solidFill>
                      <a:schemeClr val="tx1"/>
                    </a:solidFill>
                    <a:latin typeface="Arial" pitchFamily="34" charset="0"/>
                    <a:ea typeface="MS PGothic" pitchFamily="34" charset="-128"/>
                    <a:cs typeface="+mn-cs"/>
                  </a:defRPr>
                </a:lvl1pPr>
                <a:lvl2pPr marL="457200" algn="r" rtl="0" fontAlgn="base">
                  <a:spcBef>
                    <a:spcPct val="0"/>
                  </a:spcBef>
                  <a:spcAft>
                    <a:spcPct val="0"/>
                  </a:spcAft>
                  <a:defRPr kumimoji="1" sz="1600" b="1" kern="1200">
                    <a:solidFill>
                      <a:schemeClr val="tx1"/>
                    </a:solidFill>
                    <a:latin typeface="Arial" pitchFamily="34" charset="0"/>
                    <a:ea typeface="MS PGothic" pitchFamily="34" charset="-128"/>
                    <a:cs typeface="+mn-cs"/>
                  </a:defRPr>
                </a:lvl2pPr>
                <a:lvl3pPr marL="914400" algn="r" rtl="0" fontAlgn="base">
                  <a:spcBef>
                    <a:spcPct val="0"/>
                  </a:spcBef>
                  <a:spcAft>
                    <a:spcPct val="0"/>
                  </a:spcAft>
                  <a:defRPr kumimoji="1" sz="1600" b="1" kern="1200">
                    <a:solidFill>
                      <a:schemeClr val="tx1"/>
                    </a:solidFill>
                    <a:latin typeface="Arial" pitchFamily="34" charset="0"/>
                    <a:ea typeface="MS PGothic" pitchFamily="34" charset="-128"/>
                    <a:cs typeface="+mn-cs"/>
                  </a:defRPr>
                </a:lvl3pPr>
                <a:lvl4pPr marL="1371600" algn="r" rtl="0" fontAlgn="base">
                  <a:spcBef>
                    <a:spcPct val="0"/>
                  </a:spcBef>
                  <a:spcAft>
                    <a:spcPct val="0"/>
                  </a:spcAft>
                  <a:defRPr kumimoji="1" sz="1600" b="1" kern="1200">
                    <a:solidFill>
                      <a:schemeClr val="tx1"/>
                    </a:solidFill>
                    <a:latin typeface="Arial" pitchFamily="34" charset="0"/>
                    <a:ea typeface="MS PGothic" pitchFamily="34" charset="-128"/>
                    <a:cs typeface="+mn-cs"/>
                  </a:defRPr>
                </a:lvl4pPr>
                <a:lvl5pPr marL="1828800" algn="r" rtl="0" fontAlgn="base">
                  <a:spcBef>
                    <a:spcPct val="0"/>
                  </a:spcBef>
                  <a:spcAft>
                    <a:spcPct val="0"/>
                  </a:spcAft>
                  <a:defRPr kumimoji="1" sz="1600" b="1" kern="1200">
                    <a:solidFill>
                      <a:schemeClr val="tx1"/>
                    </a:solidFill>
                    <a:latin typeface="Arial" pitchFamily="34" charset="0"/>
                    <a:ea typeface="MS PGothic" pitchFamily="34" charset="-128"/>
                    <a:cs typeface="+mn-cs"/>
                  </a:defRPr>
                </a:lvl5pPr>
                <a:lvl6pPr marL="2286000" algn="l" defTabSz="914400" rtl="0" eaLnBrk="1" latinLnBrk="0" hangingPunct="1">
                  <a:defRPr kumimoji="1" sz="1600" b="1" kern="1200">
                    <a:solidFill>
                      <a:schemeClr val="tx1"/>
                    </a:solidFill>
                    <a:latin typeface="Arial" pitchFamily="34" charset="0"/>
                    <a:ea typeface="MS PGothic" pitchFamily="34" charset="-128"/>
                    <a:cs typeface="+mn-cs"/>
                  </a:defRPr>
                </a:lvl6pPr>
                <a:lvl7pPr marL="2743200" algn="l" defTabSz="914400" rtl="0" eaLnBrk="1" latinLnBrk="0" hangingPunct="1">
                  <a:defRPr kumimoji="1" sz="1600" b="1" kern="1200">
                    <a:solidFill>
                      <a:schemeClr val="tx1"/>
                    </a:solidFill>
                    <a:latin typeface="Arial" pitchFamily="34" charset="0"/>
                    <a:ea typeface="MS PGothic" pitchFamily="34" charset="-128"/>
                    <a:cs typeface="+mn-cs"/>
                  </a:defRPr>
                </a:lvl7pPr>
                <a:lvl8pPr marL="3200400" algn="l" defTabSz="914400" rtl="0" eaLnBrk="1" latinLnBrk="0" hangingPunct="1">
                  <a:defRPr kumimoji="1" sz="1600" b="1" kern="1200">
                    <a:solidFill>
                      <a:schemeClr val="tx1"/>
                    </a:solidFill>
                    <a:latin typeface="Arial" pitchFamily="34" charset="0"/>
                    <a:ea typeface="MS PGothic" pitchFamily="34" charset="-128"/>
                    <a:cs typeface="+mn-cs"/>
                  </a:defRPr>
                </a:lvl8pPr>
                <a:lvl9pPr marL="3657600" algn="l" defTabSz="914400" rtl="0" eaLnBrk="1" latinLnBrk="0" hangingPunct="1">
                  <a:defRPr kumimoji="1" sz="1600" b="1" kern="1200">
                    <a:solidFill>
                      <a:schemeClr val="tx1"/>
                    </a:solidFill>
                    <a:latin typeface="Arial" pitchFamily="34" charset="0"/>
                    <a:ea typeface="MS PGothic" pitchFamily="34" charset="-128"/>
                    <a:cs typeface="+mn-cs"/>
                  </a:defRPr>
                </a:lvl9pPr>
              </a:lstStyle>
              <a:p>
                <a:endParaRPr lang="en-US" dirty="0"/>
              </a:p>
            </p:txBody>
          </p:sp>
          <p:sp>
            <p:nvSpPr>
              <p:cNvPr id="26" name="Rectangle 25">
                <a:extLst>
                  <a:ext uri="{FF2B5EF4-FFF2-40B4-BE49-F238E27FC236}">
                    <a16:creationId xmlns:a16="http://schemas.microsoft.com/office/drawing/2014/main" id="{2DE457DE-EA30-4BC6-A098-F9AA2D0146C3}"/>
                  </a:ext>
                </a:extLst>
              </p:cNvPr>
              <p:cNvSpPr>
                <a:spLocks noChangeArrowheads="1"/>
              </p:cNvSpPr>
              <p:nvPr/>
            </p:nvSpPr>
            <p:spPr bwMode="auto">
              <a:xfrm rot="5400000">
                <a:off x="514456" y="1352362"/>
                <a:ext cx="776404" cy="63454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defPPr>
                  <a:defRPr lang="ja-JP"/>
                </a:defPPr>
                <a:lvl1pPr algn="r" rtl="0" fontAlgn="base">
                  <a:spcBef>
                    <a:spcPct val="0"/>
                  </a:spcBef>
                  <a:spcAft>
                    <a:spcPct val="0"/>
                  </a:spcAft>
                  <a:defRPr kumimoji="1" sz="1600" b="1" kern="1200">
                    <a:solidFill>
                      <a:schemeClr val="tx1"/>
                    </a:solidFill>
                    <a:latin typeface="Arial" pitchFamily="34" charset="0"/>
                    <a:ea typeface="MS PGothic" pitchFamily="34" charset="-128"/>
                    <a:cs typeface="+mn-cs"/>
                  </a:defRPr>
                </a:lvl1pPr>
                <a:lvl2pPr marL="457200" algn="r" rtl="0" fontAlgn="base">
                  <a:spcBef>
                    <a:spcPct val="0"/>
                  </a:spcBef>
                  <a:spcAft>
                    <a:spcPct val="0"/>
                  </a:spcAft>
                  <a:defRPr kumimoji="1" sz="1600" b="1" kern="1200">
                    <a:solidFill>
                      <a:schemeClr val="tx1"/>
                    </a:solidFill>
                    <a:latin typeface="Arial" pitchFamily="34" charset="0"/>
                    <a:ea typeface="MS PGothic" pitchFamily="34" charset="-128"/>
                    <a:cs typeface="+mn-cs"/>
                  </a:defRPr>
                </a:lvl2pPr>
                <a:lvl3pPr marL="914400" algn="r" rtl="0" fontAlgn="base">
                  <a:spcBef>
                    <a:spcPct val="0"/>
                  </a:spcBef>
                  <a:spcAft>
                    <a:spcPct val="0"/>
                  </a:spcAft>
                  <a:defRPr kumimoji="1" sz="1600" b="1" kern="1200">
                    <a:solidFill>
                      <a:schemeClr val="tx1"/>
                    </a:solidFill>
                    <a:latin typeface="Arial" pitchFamily="34" charset="0"/>
                    <a:ea typeface="MS PGothic" pitchFamily="34" charset="-128"/>
                    <a:cs typeface="+mn-cs"/>
                  </a:defRPr>
                </a:lvl3pPr>
                <a:lvl4pPr marL="1371600" algn="r" rtl="0" fontAlgn="base">
                  <a:spcBef>
                    <a:spcPct val="0"/>
                  </a:spcBef>
                  <a:spcAft>
                    <a:spcPct val="0"/>
                  </a:spcAft>
                  <a:defRPr kumimoji="1" sz="1600" b="1" kern="1200">
                    <a:solidFill>
                      <a:schemeClr val="tx1"/>
                    </a:solidFill>
                    <a:latin typeface="Arial" pitchFamily="34" charset="0"/>
                    <a:ea typeface="MS PGothic" pitchFamily="34" charset="-128"/>
                    <a:cs typeface="+mn-cs"/>
                  </a:defRPr>
                </a:lvl4pPr>
                <a:lvl5pPr marL="1828800" algn="r" rtl="0" fontAlgn="base">
                  <a:spcBef>
                    <a:spcPct val="0"/>
                  </a:spcBef>
                  <a:spcAft>
                    <a:spcPct val="0"/>
                  </a:spcAft>
                  <a:defRPr kumimoji="1" sz="1600" b="1" kern="1200">
                    <a:solidFill>
                      <a:schemeClr val="tx1"/>
                    </a:solidFill>
                    <a:latin typeface="Arial" pitchFamily="34" charset="0"/>
                    <a:ea typeface="MS PGothic" pitchFamily="34" charset="-128"/>
                    <a:cs typeface="+mn-cs"/>
                  </a:defRPr>
                </a:lvl5pPr>
                <a:lvl6pPr marL="2286000" algn="l" defTabSz="914400" rtl="0" eaLnBrk="1" latinLnBrk="0" hangingPunct="1">
                  <a:defRPr kumimoji="1" sz="1600" b="1" kern="1200">
                    <a:solidFill>
                      <a:schemeClr val="tx1"/>
                    </a:solidFill>
                    <a:latin typeface="Arial" pitchFamily="34" charset="0"/>
                    <a:ea typeface="MS PGothic" pitchFamily="34" charset="-128"/>
                    <a:cs typeface="+mn-cs"/>
                  </a:defRPr>
                </a:lvl6pPr>
                <a:lvl7pPr marL="2743200" algn="l" defTabSz="914400" rtl="0" eaLnBrk="1" latinLnBrk="0" hangingPunct="1">
                  <a:defRPr kumimoji="1" sz="1600" b="1" kern="1200">
                    <a:solidFill>
                      <a:schemeClr val="tx1"/>
                    </a:solidFill>
                    <a:latin typeface="Arial" pitchFamily="34" charset="0"/>
                    <a:ea typeface="MS PGothic" pitchFamily="34" charset="-128"/>
                    <a:cs typeface="+mn-cs"/>
                  </a:defRPr>
                </a:lvl7pPr>
                <a:lvl8pPr marL="3200400" algn="l" defTabSz="914400" rtl="0" eaLnBrk="1" latinLnBrk="0" hangingPunct="1">
                  <a:defRPr kumimoji="1" sz="1600" b="1" kern="1200">
                    <a:solidFill>
                      <a:schemeClr val="tx1"/>
                    </a:solidFill>
                    <a:latin typeface="Arial" pitchFamily="34" charset="0"/>
                    <a:ea typeface="MS PGothic" pitchFamily="34" charset="-128"/>
                    <a:cs typeface="+mn-cs"/>
                  </a:defRPr>
                </a:lvl8pPr>
                <a:lvl9pPr marL="3657600" algn="l" defTabSz="914400" rtl="0" eaLnBrk="1" latinLnBrk="0" hangingPunct="1">
                  <a:defRPr kumimoji="1" sz="1600" b="1" kern="1200">
                    <a:solidFill>
                      <a:schemeClr val="tx1"/>
                    </a:solidFill>
                    <a:latin typeface="Arial" pitchFamily="34" charset="0"/>
                    <a:ea typeface="MS PGothic" pitchFamily="34" charset="-128"/>
                    <a:cs typeface="+mn-cs"/>
                  </a:defRPr>
                </a:lvl9pPr>
              </a:lstStyle>
              <a:p>
                <a:pPr algn="ctr" eaLnBrk="1" hangingPunct="1"/>
                <a:r>
                  <a:rPr lang="en-US" altLang="en-US" sz="1050" b="0" dirty="0"/>
                  <a:t>Reserved 5MHz</a:t>
                </a:r>
              </a:p>
            </p:txBody>
          </p:sp>
          <p:sp>
            <p:nvSpPr>
              <p:cNvPr id="27" name="Rectangle 26">
                <a:extLst>
                  <a:ext uri="{FF2B5EF4-FFF2-40B4-BE49-F238E27FC236}">
                    <a16:creationId xmlns:a16="http://schemas.microsoft.com/office/drawing/2014/main" id="{145137D4-CE25-4A73-86DA-7693D8F64EA3}"/>
                  </a:ext>
                </a:extLst>
              </p:cNvPr>
              <p:cNvSpPr>
                <a:spLocks noChangeArrowheads="1"/>
              </p:cNvSpPr>
              <p:nvPr/>
            </p:nvSpPr>
            <p:spPr bwMode="auto">
              <a:xfrm>
                <a:off x="585389" y="1280354"/>
                <a:ext cx="542934" cy="777479"/>
              </a:xfrm>
              <a:prstGeom prst="rect">
                <a:avLst/>
              </a:prstGeom>
              <a:noFill/>
              <a:ln w="7"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defPPr>
                  <a:defRPr lang="ja-JP"/>
                </a:defPPr>
                <a:lvl1pPr algn="r" rtl="0" fontAlgn="base">
                  <a:spcBef>
                    <a:spcPct val="0"/>
                  </a:spcBef>
                  <a:spcAft>
                    <a:spcPct val="0"/>
                  </a:spcAft>
                  <a:defRPr kumimoji="1" sz="1600" b="1" kern="1200">
                    <a:solidFill>
                      <a:schemeClr val="tx1"/>
                    </a:solidFill>
                    <a:latin typeface="Arial" pitchFamily="34" charset="0"/>
                    <a:ea typeface="MS PGothic" pitchFamily="34" charset="-128"/>
                    <a:cs typeface="+mn-cs"/>
                  </a:defRPr>
                </a:lvl1pPr>
                <a:lvl2pPr marL="457200" algn="r" rtl="0" fontAlgn="base">
                  <a:spcBef>
                    <a:spcPct val="0"/>
                  </a:spcBef>
                  <a:spcAft>
                    <a:spcPct val="0"/>
                  </a:spcAft>
                  <a:defRPr kumimoji="1" sz="1600" b="1" kern="1200">
                    <a:solidFill>
                      <a:schemeClr val="tx1"/>
                    </a:solidFill>
                    <a:latin typeface="Arial" pitchFamily="34" charset="0"/>
                    <a:ea typeface="MS PGothic" pitchFamily="34" charset="-128"/>
                    <a:cs typeface="+mn-cs"/>
                  </a:defRPr>
                </a:lvl2pPr>
                <a:lvl3pPr marL="914400" algn="r" rtl="0" fontAlgn="base">
                  <a:spcBef>
                    <a:spcPct val="0"/>
                  </a:spcBef>
                  <a:spcAft>
                    <a:spcPct val="0"/>
                  </a:spcAft>
                  <a:defRPr kumimoji="1" sz="1600" b="1" kern="1200">
                    <a:solidFill>
                      <a:schemeClr val="tx1"/>
                    </a:solidFill>
                    <a:latin typeface="Arial" pitchFamily="34" charset="0"/>
                    <a:ea typeface="MS PGothic" pitchFamily="34" charset="-128"/>
                    <a:cs typeface="+mn-cs"/>
                  </a:defRPr>
                </a:lvl3pPr>
                <a:lvl4pPr marL="1371600" algn="r" rtl="0" fontAlgn="base">
                  <a:spcBef>
                    <a:spcPct val="0"/>
                  </a:spcBef>
                  <a:spcAft>
                    <a:spcPct val="0"/>
                  </a:spcAft>
                  <a:defRPr kumimoji="1" sz="1600" b="1" kern="1200">
                    <a:solidFill>
                      <a:schemeClr val="tx1"/>
                    </a:solidFill>
                    <a:latin typeface="Arial" pitchFamily="34" charset="0"/>
                    <a:ea typeface="MS PGothic" pitchFamily="34" charset="-128"/>
                    <a:cs typeface="+mn-cs"/>
                  </a:defRPr>
                </a:lvl4pPr>
                <a:lvl5pPr marL="1828800" algn="r" rtl="0" fontAlgn="base">
                  <a:spcBef>
                    <a:spcPct val="0"/>
                  </a:spcBef>
                  <a:spcAft>
                    <a:spcPct val="0"/>
                  </a:spcAft>
                  <a:defRPr kumimoji="1" sz="1600" b="1" kern="1200">
                    <a:solidFill>
                      <a:schemeClr val="tx1"/>
                    </a:solidFill>
                    <a:latin typeface="Arial" pitchFamily="34" charset="0"/>
                    <a:ea typeface="MS PGothic" pitchFamily="34" charset="-128"/>
                    <a:cs typeface="+mn-cs"/>
                  </a:defRPr>
                </a:lvl5pPr>
                <a:lvl6pPr marL="2286000" algn="l" defTabSz="914400" rtl="0" eaLnBrk="1" latinLnBrk="0" hangingPunct="1">
                  <a:defRPr kumimoji="1" sz="1600" b="1" kern="1200">
                    <a:solidFill>
                      <a:schemeClr val="tx1"/>
                    </a:solidFill>
                    <a:latin typeface="Arial" pitchFamily="34" charset="0"/>
                    <a:ea typeface="MS PGothic" pitchFamily="34" charset="-128"/>
                    <a:cs typeface="+mn-cs"/>
                  </a:defRPr>
                </a:lvl6pPr>
                <a:lvl7pPr marL="2743200" algn="l" defTabSz="914400" rtl="0" eaLnBrk="1" latinLnBrk="0" hangingPunct="1">
                  <a:defRPr kumimoji="1" sz="1600" b="1" kern="1200">
                    <a:solidFill>
                      <a:schemeClr val="tx1"/>
                    </a:solidFill>
                    <a:latin typeface="Arial" pitchFamily="34" charset="0"/>
                    <a:ea typeface="MS PGothic" pitchFamily="34" charset="-128"/>
                    <a:cs typeface="+mn-cs"/>
                  </a:defRPr>
                </a:lvl7pPr>
                <a:lvl8pPr marL="3200400" algn="l" defTabSz="914400" rtl="0" eaLnBrk="1" latinLnBrk="0" hangingPunct="1">
                  <a:defRPr kumimoji="1" sz="1600" b="1" kern="1200">
                    <a:solidFill>
                      <a:schemeClr val="tx1"/>
                    </a:solidFill>
                    <a:latin typeface="Arial" pitchFamily="34" charset="0"/>
                    <a:ea typeface="MS PGothic" pitchFamily="34" charset="-128"/>
                    <a:cs typeface="+mn-cs"/>
                  </a:defRPr>
                </a:lvl8pPr>
                <a:lvl9pPr marL="3657600" algn="l" defTabSz="914400" rtl="0" eaLnBrk="1" latinLnBrk="0" hangingPunct="1">
                  <a:defRPr kumimoji="1" sz="1600" b="1" kern="1200">
                    <a:solidFill>
                      <a:schemeClr val="tx1"/>
                    </a:solidFill>
                    <a:latin typeface="Arial" pitchFamily="34" charset="0"/>
                    <a:ea typeface="MS PGothic" pitchFamily="34" charset="-128"/>
                    <a:cs typeface="+mn-cs"/>
                  </a:defRPr>
                </a:lvl9pPr>
              </a:lstStyle>
              <a:p>
                <a:pPr algn="ctr" eaLnBrk="1" hangingPunct="1"/>
                <a:endParaRPr lang="en-US" altLang="en-US" dirty="0"/>
              </a:p>
            </p:txBody>
          </p:sp>
          <p:sp>
            <p:nvSpPr>
              <p:cNvPr id="28" name="Rectangle 27">
                <a:extLst>
                  <a:ext uri="{FF2B5EF4-FFF2-40B4-BE49-F238E27FC236}">
                    <a16:creationId xmlns:a16="http://schemas.microsoft.com/office/drawing/2014/main" id="{A5894142-EA9E-4EA5-9F32-AF664B249F01}"/>
                  </a:ext>
                </a:extLst>
              </p:cNvPr>
              <p:cNvSpPr>
                <a:spLocks noChangeArrowheads="1"/>
              </p:cNvSpPr>
              <p:nvPr/>
            </p:nvSpPr>
            <p:spPr bwMode="auto">
              <a:xfrm>
                <a:off x="714470" y="1658850"/>
                <a:ext cx="186837" cy="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vert" wrap="none" lIns="0" tIns="0" rIns="0" bIns="0">
                <a:spAutoFit/>
              </a:bodyPr>
              <a:lstStyle>
                <a:defPPr>
                  <a:defRPr lang="ja-JP"/>
                </a:defPPr>
                <a:lvl1pPr algn="r" rtl="0" fontAlgn="base">
                  <a:spcBef>
                    <a:spcPct val="0"/>
                  </a:spcBef>
                  <a:spcAft>
                    <a:spcPct val="0"/>
                  </a:spcAft>
                  <a:defRPr kumimoji="1" sz="1600" b="1" kern="1200">
                    <a:solidFill>
                      <a:schemeClr val="tx1"/>
                    </a:solidFill>
                    <a:latin typeface="Arial" pitchFamily="34" charset="0"/>
                    <a:ea typeface="MS PGothic" pitchFamily="34" charset="-128"/>
                    <a:cs typeface="+mn-cs"/>
                  </a:defRPr>
                </a:lvl1pPr>
                <a:lvl2pPr marL="457200" algn="r" rtl="0" fontAlgn="base">
                  <a:spcBef>
                    <a:spcPct val="0"/>
                  </a:spcBef>
                  <a:spcAft>
                    <a:spcPct val="0"/>
                  </a:spcAft>
                  <a:defRPr kumimoji="1" sz="1600" b="1" kern="1200">
                    <a:solidFill>
                      <a:schemeClr val="tx1"/>
                    </a:solidFill>
                    <a:latin typeface="Arial" pitchFamily="34" charset="0"/>
                    <a:ea typeface="MS PGothic" pitchFamily="34" charset="-128"/>
                    <a:cs typeface="+mn-cs"/>
                  </a:defRPr>
                </a:lvl2pPr>
                <a:lvl3pPr marL="914400" algn="r" rtl="0" fontAlgn="base">
                  <a:spcBef>
                    <a:spcPct val="0"/>
                  </a:spcBef>
                  <a:spcAft>
                    <a:spcPct val="0"/>
                  </a:spcAft>
                  <a:defRPr kumimoji="1" sz="1600" b="1" kern="1200">
                    <a:solidFill>
                      <a:schemeClr val="tx1"/>
                    </a:solidFill>
                    <a:latin typeface="Arial" pitchFamily="34" charset="0"/>
                    <a:ea typeface="MS PGothic" pitchFamily="34" charset="-128"/>
                    <a:cs typeface="+mn-cs"/>
                  </a:defRPr>
                </a:lvl3pPr>
                <a:lvl4pPr marL="1371600" algn="r" rtl="0" fontAlgn="base">
                  <a:spcBef>
                    <a:spcPct val="0"/>
                  </a:spcBef>
                  <a:spcAft>
                    <a:spcPct val="0"/>
                  </a:spcAft>
                  <a:defRPr kumimoji="1" sz="1600" b="1" kern="1200">
                    <a:solidFill>
                      <a:schemeClr val="tx1"/>
                    </a:solidFill>
                    <a:latin typeface="Arial" pitchFamily="34" charset="0"/>
                    <a:ea typeface="MS PGothic" pitchFamily="34" charset="-128"/>
                    <a:cs typeface="+mn-cs"/>
                  </a:defRPr>
                </a:lvl4pPr>
                <a:lvl5pPr marL="1828800" algn="r" rtl="0" fontAlgn="base">
                  <a:spcBef>
                    <a:spcPct val="0"/>
                  </a:spcBef>
                  <a:spcAft>
                    <a:spcPct val="0"/>
                  </a:spcAft>
                  <a:defRPr kumimoji="1" sz="1600" b="1" kern="1200">
                    <a:solidFill>
                      <a:schemeClr val="tx1"/>
                    </a:solidFill>
                    <a:latin typeface="Arial" pitchFamily="34" charset="0"/>
                    <a:ea typeface="MS PGothic" pitchFamily="34" charset="-128"/>
                    <a:cs typeface="+mn-cs"/>
                  </a:defRPr>
                </a:lvl5pPr>
                <a:lvl6pPr marL="2286000" algn="l" defTabSz="914400" rtl="0" eaLnBrk="1" latinLnBrk="0" hangingPunct="1">
                  <a:defRPr kumimoji="1" sz="1600" b="1" kern="1200">
                    <a:solidFill>
                      <a:schemeClr val="tx1"/>
                    </a:solidFill>
                    <a:latin typeface="Arial" pitchFamily="34" charset="0"/>
                    <a:ea typeface="MS PGothic" pitchFamily="34" charset="-128"/>
                    <a:cs typeface="+mn-cs"/>
                  </a:defRPr>
                </a:lvl6pPr>
                <a:lvl7pPr marL="2743200" algn="l" defTabSz="914400" rtl="0" eaLnBrk="1" latinLnBrk="0" hangingPunct="1">
                  <a:defRPr kumimoji="1" sz="1600" b="1" kern="1200">
                    <a:solidFill>
                      <a:schemeClr val="tx1"/>
                    </a:solidFill>
                    <a:latin typeface="Arial" pitchFamily="34" charset="0"/>
                    <a:ea typeface="MS PGothic" pitchFamily="34" charset="-128"/>
                    <a:cs typeface="+mn-cs"/>
                  </a:defRPr>
                </a:lvl7pPr>
                <a:lvl8pPr marL="3200400" algn="l" defTabSz="914400" rtl="0" eaLnBrk="1" latinLnBrk="0" hangingPunct="1">
                  <a:defRPr kumimoji="1" sz="1600" b="1" kern="1200">
                    <a:solidFill>
                      <a:schemeClr val="tx1"/>
                    </a:solidFill>
                    <a:latin typeface="Arial" pitchFamily="34" charset="0"/>
                    <a:ea typeface="MS PGothic" pitchFamily="34" charset="-128"/>
                    <a:cs typeface="+mn-cs"/>
                  </a:defRPr>
                </a:lvl8pPr>
                <a:lvl9pPr marL="3657600" algn="l" defTabSz="914400" rtl="0" eaLnBrk="1" latinLnBrk="0" hangingPunct="1">
                  <a:defRPr kumimoji="1" sz="1600" b="1" kern="1200">
                    <a:solidFill>
                      <a:schemeClr val="tx1"/>
                    </a:solidFill>
                    <a:latin typeface="Arial" pitchFamily="34" charset="0"/>
                    <a:ea typeface="MS PGothic" pitchFamily="34" charset="-128"/>
                    <a:cs typeface="+mn-cs"/>
                  </a:defRPr>
                </a:lvl9pPr>
              </a:lstStyle>
              <a:p>
                <a:pPr algn="ctr">
                  <a:defRPr/>
                </a:pPr>
                <a:endParaRPr lang="en-US" dirty="0">
                  <a:ea typeface="ＭＳ Ｐゴシック" pitchFamily="34" charset="-128"/>
                </a:endParaRPr>
              </a:p>
            </p:txBody>
          </p:sp>
          <p:sp>
            <p:nvSpPr>
              <p:cNvPr id="29" name="Rectangle 28">
                <a:extLst>
                  <a:ext uri="{FF2B5EF4-FFF2-40B4-BE49-F238E27FC236}">
                    <a16:creationId xmlns:a16="http://schemas.microsoft.com/office/drawing/2014/main" id="{384192DA-C79D-4E1C-A603-985F2D8D2179}"/>
                  </a:ext>
                </a:extLst>
              </p:cNvPr>
              <p:cNvSpPr>
                <a:spLocks noChangeArrowheads="1"/>
              </p:cNvSpPr>
              <p:nvPr/>
            </p:nvSpPr>
            <p:spPr bwMode="auto">
              <a:xfrm>
                <a:off x="1128323" y="1280354"/>
                <a:ext cx="1072047" cy="777479"/>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defPPr>
                  <a:defRPr lang="ja-JP"/>
                </a:defPPr>
                <a:lvl1pPr algn="r" rtl="0" fontAlgn="base">
                  <a:spcBef>
                    <a:spcPct val="0"/>
                  </a:spcBef>
                  <a:spcAft>
                    <a:spcPct val="0"/>
                  </a:spcAft>
                  <a:defRPr kumimoji="1" sz="1600" b="1" kern="1200">
                    <a:solidFill>
                      <a:schemeClr val="tx1"/>
                    </a:solidFill>
                    <a:latin typeface="Arial" pitchFamily="34" charset="0"/>
                    <a:ea typeface="MS PGothic" pitchFamily="34" charset="-128"/>
                    <a:cs typeface="+mn-cs"/>
                  </a:defRPr>
                </a:lvl1pPr>
                <a:lvl2pPr marL="457200" algn="r" rtl="0" fontAlgn="base">
                  <a:spcBef>
                    <a:spcPct val="0"/>
                  </a:spcBef>
                  <a:spcAft>
                    <a:spcPct val="0"/>
                  </a:spcAft>
                  <a:defRPr kumimoji="1" sz="1600" b="1" kern="1200">
                    <a:solidFill>
                      <a:schemeClr val="tx1"/>
                    </a:solidFill>
                    <a:latin typeface="Arial" pitchFamily="34" charset="0"/>
                    <a:ea typeface="MS PGothic" pitchFamily="34" charset="-128"/>
                    <a:cs typeface="+mn-cs"/>
                  </a:defRPr>
                </a:lvl2pPr>
                <a:lvl3pPr marL="914400" algn="r" rtl="0" fontAlgn="base">
                  <a:spcBef>
                    <a:spcPct val="0"/>
                  </a:spcBef>
                  <a:spcAft>
                    <a:spcPct val="0"/>
                  </a:spcAft>
                  <a:defRPr kumimoji="1" sz="1600" b="1" kern="1200">
                    <a:solidFill>
                      <a:schemeClr val="tx1"/>
                    </a:solidFill>
                    <a:latin typeface="Arial" pitchFamily="34" charset="0"/>
                    <a:ea typeface="MS PGothic" pitchFamily="34" charset="-128"/>
                    <a:cs typeface="+mn-cs"/>
                  </a:defRPr>
                </a:lvl3pPr>
                <a:lvl4pPr marL="1371600" algn="r" rtl="0" fontAlgn="base">
                  <a:spcBef>
                    <a:spcPct val="0"/>
                  </a:spcBef>
                  <a:spcAft>
                    <a:spcPct val="0"/>
                  </a:spcAft>
                  <a:defRPr kumimoji="1" sz="1600" b="1" kern="1200">
                    <a:solidFill>
                      <a:schemeClr val="tx1"/>
                    </a:solidFill>
                    <a:latin typeface="Arial" pitchFamily="34" charset="0"/>
                    <a:ea typeface="MS PGothic" pitchFamily="34" charset="-128"/>
                    <a:cs typeface="+mn-cs"/>
                  </a:defRPr>
                </a:lvl4pPr>
                <a:lvl5pPr marL="1828800" algn="r" rtl="0" fontAlgn="base">
                  <a:spcBef>
                    <a:spcPct val="0"/>
                  </a:spcBef>
                  <a:spcAft>
                    <a:spcPct val="0"/>
                  </a:spcAft>
                  <a:defRPr kumimoji="1" sz="1600" b="1" kern="1200">
                    <a:solidFill>
                      <a:schemeClr val="tx1"/>
                    </a:solidFill>
                    <a:latin typeface="Arial" pitchFamily="34" charset="0"/>
                    <a:ea typeface="MS PGothic" pitchFamily="34" charset="-128"/>
                    <a:cs typeface="+mn-cs"/>
                  </a:defRPr>
                </a:lvl5pPr>
                <a:lvl6pPr marL="2286000" algn="l" defTabSz="914400" rtl="0" eaLnBrk="1" latinLnBrk="0" hangingPunct="1">
                  <a:defRPr kumimoji="1" sz="1600" b="1" kern="1200">
                    <a:solidFill>
                      <a:schemeClr val="tx1"/>
                    </a:solidFill>
                    <a:latin typeface="Arial" pitchFamily="34" charset="0"/>
                    <a:ea typeface="MS PGothic" pitchFamily="34" charset="-128"/>
                    <a:cs typeface="+mn-cs"/>
                  </a:defRPr>
                </a:lvl6pPr>
                <a:lvl7pPr marL="2743200" algn="l" defTabSz="914400" rtl="0" eaLnBrk="1" latinLnBrk="0" hangingPunct="1">
                  <a:defRPr kumimoji="1" sz="1600" b="1" kern="1200">
                    <a:solidFill>
                      <a:schemeClr val="tx1"/>
                    </a:solidFill>
                    <a:latin typeface="Arial" pitchFamily="34" charset="0"/>
                    <a:ea typeface="MS PGothic" pitchFamily="34" charset="-128"/>
                    <a:cs typeface="+mn-cs"/>
                  </a:defRPr>
                </a:lvl7pPr>
                <a:lvl8pPr marL="3200400" algn="l" defTabSz="914400" rtl="0" eaLnBrk="1" latinLnBrk="0" hangingPunct="1">
                  <a:defRPr kumimoji="1" sz="1600" b="1" kern="1200">
                    <a:solidFill>
                      <a:schemeClr val="tx1"/>
                    </a:solidFill>
                    <a:latin typeface="Arial" pitchFamily="34" charset="0"/>
                    <a:ea typeface="MS PGothic" pitchFamily="34" charset="-128"/>
                    <a:cs typeface="+mn-cs"/>
                  </a:defRPr>
                </a:lvl8pPr>
                <a:lvl9pPr marL="3657600" algn="l" defTabSz="914400" rtl="0" eaLnBrk="1" latinLnBrk="0" hangingPunct="1">
                  <a:defRPr kumimoji="1" sz="1600" b="1" kern="1200">
                    <a:solidFill>
                      <a:schemeClr val="tx1"/>
                    </a:solidFill>
                    <a:latin typeface="Arial" pitchFamily="34" charset="0"/>
                    <a:ea typeface="MS PGothic" pitchFamily="34" charset="-128"/>
                    <a:cs typeface="+mn-cs"/>
                  </a:defRPr>
                </a:lvl9pPr>
              </a:lstStyle>
              <a:p>
                <a:pPr algn="ctr" eaLnBrk="1" hangingPunct="1"/>
                <a:r>
                  <a:rPr lang="en-US" altLang="en-US" b="0" dirty="0"/>
                  <a:t>CH 172</a:t>
                </a:r>
              </a:p>
              <a:p>
                <a:pPr algn="ctr" eaLnBrk="1" hangingPunct="1"/>
                <a:r>
                  <a:rPr lang="en-US" altLang="en-US" sz="1400" b="0" dirty="0"/>
                  <a:t>Service</a:t>
                </a:r>
              </a:p>
              <a:p>
                <a:pPr algn="ctr" eaLnBrk="1" hangingPunct="1"/>
                <a:r>
                  <a:rPr lang="en-US" altLang="en-US" sz="1200" b="0" dirty="0">
                    <a:solidFill>
                      <a:srgbClr val="C00000"/>
                    </a:solidFill>
                  </a:rPr>
                  <a:t>(safety only)</a:t>
                </a:r>
              </a:p>
            </p:txBody>
          </p:sp>
          <p:sp>
            <p:nvSpPr>
              <p:cNvPr id="30" name="Rectangle 29">
                <a:extLst>
                  <a:ext uri="{FF2B5EF4-FFF2-40B4-BE49-F238E27FC236}">
                    <a16:creationId xmlns:a16="http://schemas.microsoft.com/office/drawing/2014/main" id="{F73F7551-C0EE-4CCE-9FBA-D8E07B6E6B63}"/>
                  </a:ext>
                </a:extLst>
              </p:cNvPr>
              <p:cNvSpPr>
                <a:spLocks noChangeArrowheads="1"/>
              </p:cNvSpPr>
              <p:nvPr/>
            </p:nvSpPr>
            <p:spPr bwMode="auto">
              <a:xfrm>
                <a:off x="1128323" y="1280354"/>
                <a:ext cx="1072047" cy="777479"/>
              </a:xfrm>
              <a:prstGeom prst="rect">
                <a:avLst/>
              </a:prstGeom>
              <a:noFill/>
              <a:ln w="7"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defPPr>
                  <a:defRPr lang="ja-JP"/>
                </a:defPPr>
                <a:lvl1pPr algn="r" rtl="0" fontAlgn="base">
                  <a:spcBef>
                    <a:spcPct val="0"/>
                  </a:spcBef>
                  <a:spcAft>
                    <a:spcPct val="0"/>
                  </a:spcAft>
                  <a:defRPr kumimoji="1" sz="1600" b="1" kern="1200">
                    <a:solidFill>
                      <a:schemeClr val="tx1"/>
                    </a:solidFill>
                    <a:latin typeface="Arial" pitchFamily="34" charset="0"/>
                    <a:ea typeface="MS PGothic" pitchFamily="34" charset="-128"/>
                    <a:cs typeface="+mn-cs"/>
                  </a:defRPr>
                </a:lvl1pPr>
                <a:lvl2pPr marL="457200" algn="r" rtl="0" fontAlgn="base">
                  <a:spcBef>
                    <a:spcPct val="0"/>
                  </a:spcBef>
                  <a:spcAft>
                    <a:spcPct val="0"/>
                  </a:spcAft>
                  <a:defRPr kumimoji="1" sz="1600" b="1" kern="1200">
                    <a:solidFill>
                      <a:schemeClr val="tx1"/>
                    </a:solidFill>
                    <a:latin typeface="Arial" pitchFamily="34" charset="0"/>
                    <a:ea typeface="MS PGothic" pitchFamily="34" charset="-128"/>
                    <a:cs typeface="+mn-cs"/>
                  </a:defRPr>
                </a:lvl2pPr>
                <a:lvl3pPr marL="914400" algn="r" rtl="0" fontAlgn="base">
                  <a:spcBef>
                    <a:spcPct val="0"/>
                  </a:spcBef>
                  <a:spcAft>
                    <a:spcPct val="0"/>
                  </a:spcAft>
                  <a:defRPr kumimoji="1" sz="1600" b="1" kern="1200">
                    <a:solidFill>
                      <a:schemeClr val="tx1"/>
                    </a:solidFill>
                    <a:latin typeface="Arial" pitchFamily="34" charset="0"/>
                    <a:ea typeface="MS PGothic" pitchFamily="34" charset="-128"/>
                    <a:cs typeface="+mn-cs"/>
                  </a:defRPr>
                </a:lvl3pPr>
                <a:lvl4pPr marL="1371600" algn="r" rtl="0" fontAlgn="base">
                  <a:spcBef>
                    <a:spcPct val="0"/>
                  </a:spcBef>
                  <a:spcAft>
                    <a:spcPct val="0"/>
                  </a:spcAft>
                  <a:defRPr kumimoji="1" sz="1600" b="1" kern="1200">
                    <a:solidFill>
                      <a:schemeClr val="tx1"/>
                    </a:solidFill>
                    <a:latin typeface="Arial" pitchFamily="34" charset="0"/>
                    <a:ea typeface="MS PGothic" pitchFamily="34" charset="-128"/>
                    <a:cs typeface="+mn-cs"/>
                  </a:defRPr>
                </a:lvl4pPr>
                <a:lvl5pPr marL="1828800" algn="r" rtl="0" fontAlgn="base">
                  <a:spcBef>
                    <a:spcPct val="0"/>
                  </a:spcBef>
                  <a:spcAft>
                    <a:spcPct val="0"/>
                  </a:spcAft>
                  <a:defRPr kumimoji="1" sz="1600" b="1" kern="1200">
                    <a:solidFill>
                      <a:schemeClr val="tx1"/>
                    </a:solidFill>
                    <a:latin typeface="Arial" pitchFamily="34" charset="0"/>
                    <a:ea typeface="MS PGothic" pitchFamily="34" charset="-128"/>
                    <a:cs typeface="+mn-cs"/>
                  </a:defRPr>
                </a:lvl5pPr>
                <a:lvl6pPr marL="2286000" algn="l" defTabSz="914400" rtl="0" eaLnBrk="1" latinLnBrk="0" hangingPunct="1">
                  <a:defRPr kumimoji="1" sz="1600" b="1" kern="1200">
                    <a:solidFill>
                      <a:schemeClr val="tx1"/>
                    </a:solidFill>
                    <a:latin typeface="Arial" pitchFamily="34" charset="0"/>
                    <a:ea typeface="MS PGothic" pitchFamily="34" charset="-128"/>
                    <a:cs typeface="+mn-cs"/>
                  </a:defRPr>
                </a:lvl6pPr>
                <a:lvl7pPr marL="2743200" algn="l" defTabSz="914400" rtl="0" eaLnBrk="1" latinLnBrk="0" hangingPunct="1">
                  <a:defRPr kumimoji="1" sz="1600" b="1" kern="1200">
                    <a:solidFill>
                      <a:schemeClr val="tx1"/>
                    </a:solidFill>
                    <a:latin typeface="Arial" pitchFamily="34" charset="0"/>
                    <a:ea typeface="MS PGothic" pitchFamily="34" charset="-128"/>
                    <a:cs typeface="+mn-cs"/>
                  </a:defRPr>
                </a:lvl7pPr>
                <a:lvl8pPr marL="3200400" algn="l" defTabSz="914400" rtl="0" eaLnBrk="1" latinLnBrk="0" hangingPunct="1">
                  <a:defRPr kumimoji="1" sz="1600" b="1" kern="1200">
                    <a:solidFill>
                      <a:schemeClr val="tx1"/>
                    </a:solidFill>
                    <a:latin typeface="Arial" pitchFamily="34" charset="0"/>
                    <a:ea typeface="MS PGothic" pitchFamily="34" charset="-128"/>
                    <a:cs typeface="+mn-cs"/>
                  </a:defRPr>
                </a:lvl8pPr>
                <a:lvl9pPr marL="3657600" algn="l" defTabSz="914400" rtl="0" eaLnBrk="1" latinLnBrk="0" hangingPunct="1">
                  <a:defRPr kumimoji="1" sz="1600" b="1" kern="1200">
                    <a:solidFill>
                      <a:schemeClr val="tx1"/>
                    </a:solidFill>
                    <a:latin typeface="Arial" pitchFamily="34" charset="0"/>
                    <a:ea typeface="MS PGothic" pitchFamily="34" charset="-128"/>
                    <a:cs typeface="+mn-cs"/>
                  </a:defRPr>
                </a:lvl9pPr>
              </a:lstStyle>
              <a:p>
                <a:pPr algn="ctr" eaLnBrk="1" hangingPunct="1"/>
                <a:endParaRPr lang="en-US" altLang="en-US" dirty="0"/>
              </a:p>
            </p:txBody>
          </p:sp>
          <p:sp>
            <p:nvSpPr>
              <p:cNvPr id="31" name="Rectangle 30">
                <a:extLst>
                  <a:ext uri="{FF2B5EF4-FFF2-40B4-BE49-F238E27FC236}">
                    <a16:creationId xmlns:a16="http://schemas.microsoft.com/office/drawing/2014/main" id="{4774CE1B-B271-49AB-8631-BD05E4A366DD}"/>
                  </a:ext>
                </a:extLst>
              </p:cNvPr>
              <p:cNvSpPr>
                <a:spLocks noChangeArrowheads="1"/>
              </p:cNvSpPr>
              <p:nvPr/>
            </p:nvSpPr>
            <p:spPr bwMode="auto">
              <a:xfrm>
                <a:off x="2200369" y="1280354"/>
                <a:ext cx="1070072" cy="777479"/>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defPPr>
                  <a:defRPr lang="ja-JP"/>
                </a:defPPr>
                <a:lvl1pPr algn="r" rtl="0" fontAlgn="base">
                  <a:spcBef>
                    <a:spcPct val="0"/>
                  </a:spcBef>
                  <a:spcAft>
                    <a:spcPct val="0"/>
                  </a:spcAft>
                  <a:defRPr kumimoji="1" sz="1600" b="1" kern="1200">
                    <a:solidFill>
                      <a:schemeClr val="tx1"/>
                    </a:solidFill>
                    <a:latin typeface="Arial" pitchFamily="34" charset="0"/>
                    <a:ea typeface="MS PGothic" pitchFamily="34" charset="-128"/>
                    <a:cs typeface="+mn-cs"/>
                  </a:defRPr>
                </a:lvl1pPr>
                <a:lvl2pPr marL="457200" algn="r" rtl="0" fontAlgn="base">
                  <a:spcBef>
                    <a:spcPct val="0"/>
                  </a:spcBef>
                  <a:spcAft>
                    <a:spcPct val="0"/>
                  </a:spcAft>
                  <a:defRPr kumimoji="1" sz="1600" b="1" kern="1200">
                    <a:solidFill>
                      <a:schemeClr val="tx1"/>
                    </a:solidFill>
                    <a:latin typeface="Arial" pitchFamily="34" charset="0"/>
                    <a:ea typeface="MS PGothic" pitchFamily="34" charset="-128"/>
                    <a:cs typeface="+mn-cs"/>
                  </a:defRPr>
                </a:lvl2pPr>
                <a:lvl3pPr marL="914400" algn="r" rtl="0" fontAlgn="base">
                  <a:spcBef>
                    <a:spcPct val="0"/>
                  </a:spcBef>
                  <a:spcAft>
                    <a:spcPct val="0"/>
                  </a:spcAft>
                  <a:defRPr kumimoji="1" sz="1600" b="1" kern="1200">
                    <a:solidFill>
                      <a:schemeClr val="tx1"/>
                    </a:solidFill>
                    <a:latin typeface="Arial" pitchFamily="34" charset="0"/>
                    <a:ea typeface="MS PGothic" pitchFamily="34" charset="-128"/>
                    <a:cs typeface="+mn-cs"/>
                  </a:defRPr>
                </a:lvl3pPr>
                <a:lvl4pPr marL="1371600" algn="r" rtl="0" fontAlgn="base">
                  <a:spcBef>
                    <a:spcPct val="0"/>
                  </a:spcBef>
                  <a:spcAft>
                    <a:spcPct val="0"/>
                  </a:spcAft>
                  <a:defRPr kumimoji="1" sz="1600" b="1" kern="1200">
                    <a:solidFill>
                      <a:schemeClr val="tx1"/>
                    </a:solidFill>
                    <a:latin typeface="Arial" pitchFamily="34" charset="0"/>
                    <a:ea typeface="MS PGothic" pitchFamily="34" charset="-128"/>
                    <a:cs typeface="+mn-cs"/>
                  </a:defRPr>
                </a:lvl4pPr>
                <a:lvl5pPr marL="1828800" algn="r" rtl="0" fontAlgn="base">
                  <a:spcBef>
                    <a:spcPct val="0"/>
                  </a:spcBef>
                  <a:spcAft>
                    <a:spcPct val="0"/>
                  </a:spcAft>
                  <a:defRPr kumimoji="1" sz="1600" b="1" kern="1200">
                    <a:solidFill>
                      <a:schemeClr val="tx1"/>
                    </a:solidFill>
                    <a:latin typeface="Arial" pitchFamily="34" charset="0"/>
                    <a:ea typeface="MS PGothic" pitchFamily="34" charset="-128"/>
                    <a:cs typeface="+mn-cs"/>
                  </a:defRPr>
                </a:lvl5pPr>
                <a:lvl6pPr marL="2286000" algn="l" defTabSz="914400" rtl="0" eaLnBrk="1" latinLnBrk="0" hangingPunct="1">
                  <a:defRPr kumimoji="1" sz="1600" b="1" kern="1200">
                    <a:solidFill>
                      <a:schemeClr val="tx1"/>
                    </a:solidFill>
                    <a:latin typeface="Arial" pitchFamily="34" charset="0"/>
                    <a:ea typeface="MS PGothic" pitchFamily="34" charset="-128"/>
                    <a:cs typeface="+mn-cs"/>
                  </a:defRPr>
                </a:lvl6pPr>
                <a:lvl7pPr marL="2743200" algn="l" defTabSz="914400" rtl="0" eaLnBrk="1" latinLnBrk="0" hangingPunct="1">
                  <a:defRPr kumimoji="1" sz="1600" b="1" kern="1200">
                    <a:solidFill>
                      <a:schemeClr val="tx1"/>
                    </a:solidFill>
                    <a:latin typeface="Arial" pitchFamily="34" charset="0"/>
                    <a:ea typeface="MS PGothic" pitchFamily="34" charset="-128"/>
                    <a:cs typeface="+mn-cs"/>
                  </a:defRPr>
                </a:lvl7pPr>
                <a:lvl8pPr marL="3200400" algn="l" defTabSz="914400" rtl="0" eaLnBrk="1" latinLnBrk="0" hangingPunct="1">
                  <a:defRPr kumimoji="1" sz="1600" b="1" kern="1200">
                    <a:solidFill>
                      <a:schemeClr val="tx1"/>
                    </a:solidFill>
                    <a:latin typeface="Arial" pitchFamily="34" charset="0"/>
                    <a:ea typeface="MS PGothic" pitchFamily="34" charset="-128"/>
                    <a:cs typeface="+mn-cs"/>
                  </a:defRPr>
                </a:lvl8pPr>
                <a:lvl9pPr marL="3657600" algn="l" defTabSz="914400" rtl="0" eaLnBrk="1" latinLnBrk="0" hangingPunct="1">
                  <a:defRPr kumimoji="1" sz="1600" b="1" kern="1200">
                    <a:solidFill>
                      <a:schemeClr val="tx1"/>
                    </a:solidFill>
                    <a:latin typeface="Arial" pitchFamily="34" charset="0"/>
                    <a:ea typeface="MS PGothic" pitchFamily="34" charset="-128"/>
                    <a:cs typeface="+mn-cs"/>
                  </a:defRPr>
                </a:lvl9pPr>
              </a:lstStyle>
              <a:p>
                <a:pPr algn="ctr" eaLnBrk="1" hangingPunct="1"/>
                <a:r>
                  <a:rPr lang="en-US" altLang="en-US" b="0" dirty="0"/>
                  <a:t>CH 174 </a:t>
                </a:r>
              </a:p>
              <a:p>
                <a:pPr algn="ctr" eaLnBrk="1" hangingPunct="1"/>
                <a:r>
                  <a:rPr lang="en-US" altLang="en-US" sz="1400" b="0" dirty="0"/>
                  <a:t>Safety &amp;</a:t>
                </a:r>
              </a:p>
              <a:p>
                <a:pPr algn="ctr" eaLnBrk="1" hangingPunct="1"/>
                <a:r>
                  <a:rPr lang="en-US" altLang="en-US" sz="1400" b="0" dirty="0"/>
                  <a:t>Service</a:t>
                </a:r>
                <a:endParaRPr lang="en-US" altLang="en-US" b="0" dirty="0"/>
              </a:p>
            </p:txBody>
          </p:sp>
          <p:sp>
            <p:nvSpPr>
              <p:cNvPr id="32" name="Rectangle 31">
                <a:extLst>
                  <a:ext uri="{FF2B5EF4-FFF2-40B4-BE49-F238E27FC236}">
                    <a16:creationId xmlns:a16="http://schemas.microsoft.com/office/drawing/2014/main" id="{3044A6A5-8C80-4939-8DE4-813BEA6CC8FE}"/>
                  </a:ext>
                </a:extLst>
              </p:cNvPr>
              <p:cNvSpPr>
                <a:spLocks noChangeArrowheads="1"/>
              </p:cNvSpPr>
              <p:nvPr/>
            </p:nvSpPr>
            <p:spPr bwMode="auto">
              <a:xfrm>
                <a:off x="2200369" y="1280354"/>
                <a:ext cx="1070072" cy="777479"/>
              </a:xfrm>
              <a:prstGeom prst="rect">
                <a:avLst/>
              </a:prstGeom>
              <a:noFill/>
              <a:ln w="7"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defPPr>
                  <a:defRPr lang="ja-JP"/>
                </a:defPPr>
                <a:lvl1pPr algn="r" rtl="0" fontAlgn="base">
                  <a:spcBef>
                    <a:spcPct val="0"/>
                  </a:spcBef>
                  <a:spcAft>
                    <a:spcPct val="0"/>
                  </a:spcAft>
                  <a:defRPr kumimoji="1" sz="1600" b="1" kern="1200">
                    <a:solidFill>
                      <a:schemeClr val="tx1"/>
                    </a:solidFill>
                    <a:latin typeface="Arial" pitchFamily="34" charset="0"/>
                    <a:ea typeface="MS PGothic" pitchFamily="34" charset="-128"/>
                    <a:cs typeface="+mn-cs"/>
                  </a:defRPr>
                </a:lvl1pPr>
                <a:lvl2pPr marL="457200" algn="r" rtl="0" fontAlgn="base">
                  <a:spcBef>
                    <a:spcPct val="0"/>
                  </a:spcBef>
                  <a:spcAft>
                    <a:spcPct val="0"/>
                  </a:spcAft>
                  <a:defRPr kumimoji="1" sz="1600" b="1" kern="1200">
                    <a:solidFill>
                      <a:schemeClr val="tx1"/>
                    </a:solidFill>
                    <a:latin typeface="Arial" pitchFamily="34" charset="0"/>
                    <a:ea typeface="MS PGothic" pitchFamily="34" charset="-128"/>
                    <a:cs typeface="+mn-cs"/>
                  </a:defRPr>
                </a:lvl2pPr>
                <a:lvl3pPr marL="914400" algn="r" rtl="0" fontAlgn="base">
                  <a:spcBef>
                    <a:spcPct val="0"/>
                  </a:spcBef>
                  <a:spcAft>
                    <a:spcPct val="0"/>
                  </a:spcAft>
                  <a:defRPr kumimoji="1" sz="1600" b="1" kern="1200">
                    <a:solidFill>
                      <a:schemeClr val="tx1"/>
                    </a:solidFill>
                    <a:latin typeface="Arial" pitchFamily="34" charset="0"/>
                    <a:ea typeface="MS PGothic" pitchFamily="34" charset="-128"/>
                    <a:cs typeface="+mn-cs"/>
                  </a:defRPr>
                </a:lvl3pPr>
                <a:lvl4pPr marL="1371600" algn="r" rtl="0" fontAlgn="base">
                  <a:spcBef>
                    <a:spcPct val="0"/>
                  </a:spcBef>
                  <a:spcAft>
                    <a:spcPct val="0"/>
                  </a:spcAft>
                  <a:defRPr kumimoji="1" sz="1600" b="1" kern="1200">
                    <a:solidFill>
                      <a:schemeClr val="tx1"/>
                    </a:solidFill>
                    <a:latin typeface="Arial" pitchFamily="34" charset="0"/>
                    <a:ea typeface="MS PGothic" pitchFamily="34" charset="-128"/>
                    <a:cs typeface="+mn-cs"/>
                  </a:defRPr>
                </a:lvl4pPr>
                <a:lvl5pPr marL="1828800" algn="r" rtl="0" fontAlgn="base">
                  <a:spcBef>
                    <a:spcPct val="0"/>
                  </a:spcBef>
                  <a:spcAft>
                    <a:spcPct val="0"/>
                  </a:spcAft>
                  <a:defRPr kumimoji="1" sz="1600" b="1" kern="1200">
                    <a:solidFill>
                      <a:schemeClr val="tx1"/>
                    </a:solidFill>
                    <a:latin typeface="Arial" pitchFamily="34" charset="0"/>
                    <a:ea typeface="MS PGothic" pitchFamily="34" charset="-128"/>
                    <a:cs typeface="+mn-cs"/>
                  </a:defRPr>
                </a:lvl5pPr>
                <a:lvl6pPr marL="2286000" algn="l" defTabSz="914400" rtl="0" eaLnBrk="1" latinLnBrk="0" hangingPunct="1">
                  <a:defRPr kumimoji="1" sz="1600" b="1" kern="1200">
                    <a:solidFill>
                      <a:schemeClr val="tx1"/>
                    </a:solidFill>
                    <a:latin typeface="Arial" pitchFamily="34" charset="0"/>
                    <a:ea typeface="MS PGothic" pitchFamily="34" charset="-128"/>
                    <a:cs typeface="+mn-cs"/>
                  </a:defRPr>
                </a:lvl6pPr>
                <a:lvl7pPr marL="2743200" algn="l" defTabSz="914400" rtl="0" eaLnBrk="1" latinLnBrk="0" hangingPunct="1">
                  <a:defRPr kumimoji="1" sz="1600" b="1" kern="1200">
                    <a:solidFill>
                      <a:schemeClr val="tx1"/>
                    </a:solidFill>
                    <a:latin typeface="Arial" pitchFamily="34" charset="0"/>
                    <a:ea typeface="MS PGothic" pitchFamily="34" charset="-128"/>
                    <a:cs typeface="+mn-cs"/>
                  </a:defRPr>
                </a:lvl7pPr>
                <a:lvl8pPr marL="3200400" algn="l" defTabSz="914400" rtl="0" eaLnBrk="1" latinLnBrk="0" hangingPunct="1">
                  <a:defRPr kumimoji="1" sz="1600" b="1" kern="1200">
                    <a:solidFill>
                      <a:schemeClr val="tx1"/>
                    </a:solidFill>
                    <a:latin typeface="Arial" pitchFamily="34" charset="0"/>
                    <a:ea typeface="MS PGothic" pitchFamily="34" charset="-128"/>
                    <a:cs typeface="+mn-cs"/>
                  </a:defRPr>
                </a:lvl8pPr>
                <a:lvl9pPr marL="3657600" algn="l" defTabSz="914400" rtl="0" eaLnBrk="1" latinLnBrk="0" hangingPunct="1">
                  <a:defRPr kumimoji="1" sz="1600" b="1" kern="1200">
                    <a:solidFill>
                      <a:schemeClr val="tx1"/>
                    </a:solidFill>
                    <a:latin typeface="Arial" pitchFamily="34" charset="0"/>
                    <a:ea typeface="MS PGothic" pitchFamily="34" charset="-128"/>
                    <a:cs typeface="+mn-cs"/>
                  </a:defRPr>
                </a:lvl9pPr>
              </a:lstStyle>
              <a:p>
                <a:pPr algn="ctr" eaLnBrk="1" hangingPunct="1"/>
                <a:endParaRPr lang="en-US" altLang="en-US" dirty="0"/>
              </a:p>
            </p:txBody>
          </p:sp>
          <p:sp>
            <p:nvSpPr>
              <p:cNvPr id="33" name="Rectangle 32">
                <a:extLst>
                  <a:ext uri="{FF2B5EF4-FFF2-40B4-BE49-F238E27FC236}">
                    <a16:creationId xmlns:a16="http://schemas.microsoft.com/office/drawing/2014/main" id="{145354DF-8F7E-4114-BF15-8922D5CD8E69}"/>
                  </a:ext>
                </a:extLst>
              </p:cNvPr>
              <p:cNvSpPr>
                <a:spLocks noChangeArrowheads="1"/>
              </p:cNvSpPr>
              <p:nvPr/>
            </p:nvSpPr>
            <p:spPr bwMode="auto">
              <a:xfrm>
                <a:off x="3270442" y="1280354"/>
                <a:ext cx="1070072" cy="777479"/>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defPPr>
                  <a:defRPr lang="ja-JP"/>
                </a:defPPr>
                <a:lvl1pPr algn="r" rtl="0" fontAlgn="base">
                  <a:spcBef>
                    <a:spcPct val="0"/>
                  </a:spcBef>
                  <a:spcAft>
                    <a:spcPct val="0"/>
                  </a:spcAft>
                  <a:defRPr kumimoji="1" sz="1600" b="1" kern="1200">
                    <a:solidFill>
                      <a:schemeClr val="tx1"/>
                    </a:solidFill>
                    <a:latin typeface="Arial" pitchFamily="34" charset="0"/>
                    <a:ea typeface="MS PGothic" pitchFamily="34" charset="-128"/>
                    <a:cs typeface="+mn-cs"/>
                  </a:defRPr>
                </a:lvl1pPr>
                <a:lvl2pPr marL="457200" algn="r" rtl="0" fontAlgn="base">
                  <a:spcBef>
                    <a:spcPct val="0"/>
                  </a:spcBef>
                  <a:spcAft>
                    <a:spcPct val="0"/>
                  </a:spcAft>
                  <a:defRPr kumimoji="1" sz="1600" b="1" kern="1200">
                    <a:solidFill>
                      <a:schemeClr val="tx1"/>
                    </a:solidFill>
                    <a:latin typeface="Arial" pitchFamily="34" charset="0"/>
                    <a:ea typeface="MS PGothic" pitchFamily="34" charset="-128"/>
                    <a:cs typeface="+mn-cs"/>
                  </a:defRPr>
                </a:lvl2pPr>
                <a:lvl3pPr marL="914400" algn="r" rtl="0" fontAlgn="base">
                  <a:spcBef>
                    <a:spcPct val="0"/>
                  </a:spcBef>
                  <a:spcAft>
                    <a:spcPct val="0"/>
                  </a:spcAft>
                  <a:defRPr kumimoji="1" sz="1600" b="1" kern="1200">
                    <a:solidFill>
                      <a:schemeClr val="tx1"/>
                    </a:solidFill>
                    <a:latin typeface="Arial" pitchFamily="34" charset="0"/>
                    <a:ea typeface="MS PGothic" pitchFamily="34" charset="-128"/>
                    <a:cs typeface="+mn-cs"/>
                  </a:defRPr>
                </a:lvl3pPr>
                <a:lvl4pPr marL="1371600" algn="r" rtl="0" fontAlgn="base">
                  <a:spcBef>
                    <a:spcPct val="0"/>
                  </a:spcBef>
                  <a:spcAft>
                    <a:spcPct val="0"/>
                  </a:spcAft>
                  <a:defRPr kumimoji="1" sz="1600" b="1" kern="1200">
                    <a:solidFill>
                      <a:schemeClr val="tx1"/>
                    </a:solidFill>
                    <a:latin typeface="Arial" pitchFamily="34" charset="0"/>
                    <a:ea typeface="MS PGothic" pitchFamily="34" charset="-128"/>
                    <a:cs typeface="+mn-cs"/>
                  </a:defRPr>
                </a:lvl4pPr>
                <a:lvl5pPr marL="1828800" algn="r" rtl="0" fontAlgn="base">
                  <a:spcBef>
                    <a:spcPct val="0"/>
                  </a:spcBef>
                  <a:spcAft>
                    <a:spcPct val="0"/>
                  </a:spcAft>
                  <a:defRPr kumimoji="1" sz="1600" b="1" kern="1200">
                    <a:solidFill>
                      <a:schemeClr val="tx1"/>
                    </a:solidFill>
                    <a:latin typeface="Arial" pitchFamily="34" charset="0"/>
                    <a:ea typeface="MS PGothic" pitchFamily="34" charset="-128"/>
                    <a:cs typeface="+mn-cs"/>
                  </a:defRPr>
                </a:lvl5pPr>
                <a:lvl6pPr marL="2286000" algn="l" defTabSz="914400" rtl="0" eaLnBrk="1" latinLnBrk="0" hangingPunct="1">
                  <a:defRPr kumimoji="1" sz="1600" b="1" kern="1200">
                    <a:solidFill>
                      <a:schemeClr val="tx1"/>
                    </a:solidFill>
                    <a:latin typeface="Arial" pitchFamily="34" charset="0"/>
                    <a:ea typeface="MS PGothic" pitchFamily="34" charset="-128"/>
                    <a:cs typeface="+mn-cs"/>
                  </a:defRPr>
                </a:lvl6pPr>
                <a:lvl7pPr marL="2743200" algn="l" defTabSz="914400" rtl="0" eaLnBrk="1" latinLnBrk="0" hangingPunct="1">
                  <a:defRPr kumimoji="1" sz="1600" b="1" kern="1200">
                    <a:solidFill>
                      <a:schemeClr val="tx1"/>
                    </a:solidFill>
                    <a:latin typeface="Arial" pitchFamily="34" charset="0"/>
                    <a:ea typeface="MS PGothic" pitchFamily="34" charset="-128"/>
                    <a:cs typeface="+mn-cs"/>
                  </a:defRPr>
                </a:lvl7pPr>
                <a:lvl8pPr marL="3200400" algn="l" defTabSz="914400" rtl="0" eaLnBrk="1" latinLnBrk="0" hangingPunct="1">
                  <a:defRPr kumimoji="1" sz="1600" b="1" kern="1200">
                    <a:solidFill>
                      <a:schemeClr val="tx1"/>
                    </a:solidFill>
                    <a:latin typeface="Arial" pitchFamily="34" charset="0"/>
                    <a:ea typeface="MS PGothic" pitchFamily="34" charset="-128"/>
                    <a:cs typeface="+mn-cs"/>
                  </a:defRPr>
                </a:lvl8pPr>
                <a:lvl9pPr marL="3657600" algn="l" defTabSz="914400" rtl="0" eaLnBrk="1" latinLnBrk="0" hangingPunct="1">
                  <a:defRPr kumimoji="1" sz="1600" b="1" kern="1200">
                    <a:solidFill>
                      <a:schemeClr val="tx1"/>
                    </a:solidFill>
                    <a:latin typeface="Arial" pitchFamily="34" charset="0"/>
                    <a:ea typeface="MS PGothic" pitchFamily="34" charset="-128"/>
                    <a:cs typeface="+mn-cs"/>
                  </a:defRPr>
                </a:lvl9pPr>
              </a:lstStyle>
              <a:p>
                <a:pPr algn="ctr" eaLnBrk="1" hangingPunct="1"/>
                <a:r>
                  <a:rPr lang="en-US" altLang="en-US" b="0" dirty="0"/>
                  <a:t>CH 176 </a:t>
                </a:r>
              </a:p>
              <a:p>
                <a:pPr algn="ctr" eaLnBrk="1" hangingPunct="1"/>
                <a:r>
                  <a:rPr lang="en-US" altLang="en-US" sz="1400" b="0" dirty="0"/>
                  <a:t>Safety &amp;</a:t>
                </a:r>
              </a:p>
              <a:p>
                <a:pPr algn="ctr" eaLnBrk="1" hangingPunct="1"/>
                <a:r>
                  <a:rPr lang="en-US" altLang="en-US" sz="1400" b="0" dirty="0"/>
                  <a:t>Service</a:t>
                </a:r>
                <a:endParaRPr lang="en-US" altLang="en-US" b="0" dirty="0"/>
              </a:p>
            </p:txBody>
          </p:sp>
          <p:sp>
            <p:nvSpPr>
              <p:cNvPr id="34" name="Rectangle 33">
                <a:extLst>
                  <a:ext uri="{FF2B5EF4-FFF2-40B4-BE49-F238E27FC236}">
                    <a16:creationId xmlns:a16="http://schemas.microsoft.com/office/drawing/2014/main" id="{8008149D-1F6E-4852-9A90-8B5340A12D42}"/>
                  </a:ext>
                </a:extLst>
              </p:cNvPr>
              <p:cNvSpPr>
                <a:spLocks noChangeArrowheads="1"/>
              </p:cNvSpPr>
              <p:nvPr/>
            </p:nvSpPr>
            <p:spPr bwMode="auto">
              <a:xfrm>
                <a:off x="3270442" y="1280354"/>
                <a:ext cx="1070072" cy="777479"/>
              </a:xfrm>
              <a:prstGeom prst="rect">
                <a:avLst/>
              </a:prstGeom>
              <a:noFill/>
              <a:ln w="7"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defPPr>
                  <a:defRPr lang="ja-JP"/>
                </a:defPPr>
                <a:lvl1pPr algn="r" rtl="0" fontAlgn="base">
                  <a:spcBef>
                    <a:spcPct val="0"/>
                  </a:spcBef>
                  <a:spcAft>
                    <a:spcPct val="0"/>
                  </a:spcAft>
                  <a:defRPr kumimoji="1" sz="1600" b="1" kern="1200">
                    <a:solidFill>
                      <a:schemeClr val="tx1"/>
                    </a:solidFill>
                    <a:latin typeface="Arial" pitchFamily="34" charset="0"/>
                    <a:ea typeface="MS PGothic" pitchFamily="34" charset="-128"/>
                    <a:cs typeface="+mn-cs"/>
                  </a:defRPr>
                </a:lvl1pPr>
                <a:lvl2pPr marL="457200" algn="r" rtl="0" fontAlgn="base">
                  <a:spcBef>
                    <a:spcPct val="0"/>
                  </a:spcBef>
                  <a:spcAft>
                    <a:spcPct val="0"/>
                  </a:spcAft>
                  <a:defRPr kumimoji="1" sz="1600" b="1" kern="1200">
                    <a:solidFill>
                      <a:schemeClr val="tx1"/>
                    </a:solidFill>
                    <a:latin typeface="Arial" pitchFamily="34" charset="0"/>
                    <a:ea typeface="MS PGothic" pitchFamily="34" charset="-128"/>
                    <a:cs typeface="+mn-cs"/>
                  </a:defRPr>
                </a:lvl2pPr>
                <a:lvl3pPr marL="914400" algn="r" rtl="0" fontAlgn="base">
                  <a:spcBef>
                    <a:spcPct val="0"/>
                  </a:spcBef>
                  <a:spcAft>
                    <a:spcPct val="0"/>
                  </a:spcAft>
                  <a:defRPr kumimoji="1" sz="1600" b="1" kern="1200">
                    <a:solidFill>
                      <a:schemeClr val="tx1"/>
                    </a:solidFill>
                    <a:latin typeface="Arial" pitchFamily="34" charset="0"/>
                    <a:ea typeface="MS PGothic" pitchFamily="34" charset="-128"/>
                    <a:cs typeface="+mn-cs"/>
                  </a:defRPr>
                </a:lvl3pPr>
                <a:lvl4pPr marL="1371600" algn="r" rtl="0" fontAlgn="base">
                  <a:spcBef>
                    <a:spcPct val="0"/>
                  </a:spcBef>
                  <a:spcAft>
                    <a:spcPct val="0"/>
                  </a:spcAft>
                  <a:defRPr kumimoji="1" sz="1600" b="1" kern="1200">
                    <a:solidFill>
                      <a:schemeClr val="tx1"/>
                    </a:solidFill>
                    <a:latin typeface="Arial" pitchFamily="34" charset="0"/>
                    <a:ea typeface="MS PGothic" pitchFamily="34" charset="-128"/>
                    <a:cs typeface="+mn-cs"/>
                  </a:defRPr>
                </a:lvl4pPr>
                <a:lvl5pPr marL="1828800" algn="r" rtl="0" fontAlgn="base">
                  <a:spcBef>
                    <a:spcPct val="0"/>
                  </a:spcBef>
                  <a:spcAft>
                    <a:spcPct val="0"/>
                  </a:spcAft>
                  <a:defRPr kumimoji="1" sz="1600" b="1" kern="1200">
                    <a:solidFill>
                      <a:schemeClr val="tx1"/>
                    </a:solidFill>
                    <a:latin typeface="Arial" pitchFamily="34" charset="0"/>
                    <a:ea typeface="MS PGothic" pitchFamily="34" charset="-128"/>
                    <a:cs typeface="+mn-cs"/>
                  </a:defRPr>
                </a:lvl5pPr>
                <a:lvl6pPr marL="2286000" algn="l" defTabSz="914400" rtl="0" eaLnBrk="1" latinLnBrk="0" hangingPunct="1">
                  <a:defRPr kumimoji="1" sz="1600" b="1" kern="1200">
                    <a:solidFill>
                      <a:schemeClr val="tx1"/>
                    </a:solidFill>
                    <a:latin typeface="Arial" pitchFamily="34" charset="0"/>
                    <a:ea typeface="MS PGothic" pitchFamily="34" charset="-128"/>
                    <a:cs typeface="+mn-cs"/>
                  </a:defRPr>
                </a:lvl6pPr>
                <a:lvl7pPr marL="2743200" algn="l" defTabSz="914400" rtl="0" eaLnBrk="1" latinLnBrk="0" hangingPunct="1">
                  <a:defRPr kumimoji="1" sz="1600" b="1" kern="1200">
                    <a:solidFill>
                      <a:schemeClr val="tx1"/>
                    </a:solidFill>
                    <a:latin typeface="Arial" pitchFamily="34" charset="0"/>
                    <a:ea typeface="MS PGothic" pitchFamily="34" charset="-128"/>
                    <a:cs typeface="+mn-cs"/>
                  </a:defRPr>
                </a:lvl7pPr>
                <a:lvl8pPr marL="3200400" algn="l" defTabSz="914400" rtl="0" eaLnBrk="1" latinLnBrk="0" hangingPunct="1">
                  <a:defRPr kumimoji="1" sz="1600" b="1" kern="1200">
                    <a:solidFill>
                      <a:schemeClr val="tx1"/>
                    </a:solidFill>
                    <a:latin typeface="Arial" pitchFamily="34" charset="0"/>
                    <a:ea typeface="MS PGothic" pitchFamily="34" charset="-128"/>
                    <a:cs typeface="+mn-cs"/>
                  </a:defRPr>
                </a:lvl8pPr>
                <a:lvl9pPr marL="3657600" algn="l" defTabSz="914400" rtl="0" eaLnBrk="1" latinLnBrk="0" hangingPunct="1">
                  <a:defRPr kumimoji="1" sz="1600" b="1" kern="1200">
                    <a:solidFill>
                      <a:schemeClr val="tx1"/>
                    </a:solidFill>
                    <a:latin typeface="Arial" pitchFamily="34" charset="0"/>
                    <a:ea typeface="MS PGothic" pitchFamily="34" charset="-128"/>
                    <a:cs typeface="+mn-cs"/>
                  </a:defRPr>
                </a:lvl9pPr>
              </a:lstStyle>
              <a:p>
                <a:pPr algn="ctr" eaLnBrk="1" hangingPunct="1"/>
                <a:endParaRPr lang="en-US" altLang="en-US" dirty="0"/>
              </a:p>
            </p:txBody>
          </p:sp>
          <p:sp>
            <p:nvSpPr>
              <p:cNvPr id="35" name="Rectangle 34">
                <a:extLst>
                  <a:ext uri="{FF2B5EF4-FFF2-40B4-BE49-F238E27FC236}">
                    <a16:creationId xmlns:a16="http://schemas.microsoft.com/office/drawing/2014/main" id="{26200821-FDB1-4A99-B35D-369485740A49}"/>
                  </a:ext>
                </a:extLst>
              </p:cNvPr>
              <p:cNvSpPr>
                <a:spLocks noChangeArrowheads="1"/>
              </p:cNvSpPr>
              <p:nvPr/>
            </p:nvSpPr>
            <p:spPr bwMode="auto">
              <a:xfrm>
                <a:off x="4340515" y="1280354"/>
                <a:ext cx="1070072" cy="777479"/>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defPPr>
                  <a:defRPr lang="ja-JP"/>
                </a:defPPr>
                <a:lvl1pPr algn="r" rtl="0" fontAlgn="base">
                  <a:spcBef>
                    <a:spcPct val="0"/>
                  </a:spcBef>
                  <a:spcAft>
                    <a:spcPct val="0"/>
                  </a:spcAft>
                  <a:defRPr kumimoji="1" sz="1600" b="1" kern="1200">
                    <a:solidFill>
                      <a:schemeClr val="tx1"/>
                    </a:solidFill>
                    <a:latin typeface="Arial" pitchFamily="34" charset="0"/>
                    <a:ea typeface="MS PGothic" pitchFamily="34" charset="-128"/>
                    <a:cs typeface="+mn-cs"/>
                  </a:defRPr>
                </a:lvl1pPr>
                <a:lvl2pPr marL="457200" algn="r" rtl="0" fontAlgn="base">
                  <a:spcBef>
                    <a:spcPct val="0"/>
                  </a:spcBef>
                  <a:spcAft>
                    <a:spcPct val="0"/>
                  </a:spcAft>
                  <a:defRPr kumimoji="1" sz="1600" b="1" kern="1200">
                    <a:solidFill>
                      <a:schemeClr val="tx1"/>
                    </a:solidFill>
                    <a:latin typeface="Arial" pitchFamily="34" charset="0"/>
                    <a:ea typeface="MS PGothic" pitchFamily="34" charset="-128"/>
                    <a:cs typeface="+mn-cs"/>
                  </a:defRPr>
                </a:lvl2pPr>
                <a:lvl3pPr marL="914400" algn="r" rtl="0" fontAlgn="base">
                  <a:spcBef>
                    <a:spcPct val="0"/>
                  </a:spcBef>
                  <a:spcAft>
                    <a:spcPct val="0"/>
                  </a:spcAft>
                  <a:defRPr kumimoji="1" sz="1600" b="1" kern="1200">
                    <a:solidFill>
                      <a:schemeClr val="tx1"/>
                    </a:solidFill>
                    <a:latin typeface="Arial" pitchFamily="34" charset="0"/>
                    <a:ea typeface="MS PGothic" pitchFamily="34" charset="-128"/>
                    <a:cs typeface="+mn-cs"/>
                  </a:defRPr>
                </a:lvl3pPr>
                <a:lvl4pPr marL="1371600" algn="r" rtl="0" fontAlgn="base">
                  <a:spcBef>
                    <a:spcPct val="0"/>
                  </a:spcBef>
                  <a:spcAft>
                    <a:spcPct val="0"/>
                  </a:spcAft>
                  <a:defRPr kumimoji="1" sz="1600" b="1" kern="1200">
                    <a:solidFill>
                      <a:schemeClr val="tx1"/>
                    </a:solidFill>
                    <a:latin typeface="Arial" pitchFamily="34" charset="0"/>
                    <a:ea typeface="MS PGothic" pitchFamily="34" charset="-128"/>
                    <a:cs typeface="+mn-cs"/>
                  </a:defRPr>
                </a:lvl4pPr>
                <a:lvl5pPr marL="1828800" algn="r" rtl="0" fontAlgn="base">
                  <a:spcBef>
                    <a:spcPct val="0"/>
                  </a:spcBef>
                  <a:spcAft>
                    <a:spcPct val="0"/>
                  </a:spcAft>
                  <a:defRPr kumimoji="1" sz="1600" b="1" kern="1200">
                    <a:solidFill>
                      <a:schemeClr val="tx1"/>
                    </a:solidFill>
                    <a:latin typeface="Arial" pitchFamily="34" charset="0"/>
                    <a:ea typeface="MS PGothic" pitchFamily="34" charset="-128"/>
                    <a:cs typeface="+mn-cs"/>
                  </a:defRPr>
                </a:lvl5pPr>
                <a:lvl6pPr marL="2286000" algn="l" defTabSz="914400" rtl="0" eaLnBrk="1" latinLnBrk="0" hangingPunct="1">
                  <a:defRPr kumimoji="1" sz="1600" b="1" kern="1200">
                    <a:solidFill>
                      <a:schemeClr val="tx1"/>
                    </a:solidFill>
                    <a:latin typeface="Arial" pitchFamily="34" charset="0"/>
                    <a:ea typeface="MS PGothic" pitchFamily="34" charset="-128"/>
                    <a:cs typeface="+mn-cs"/>
                  </a:defRPr>
                </a:lvl6pPr>
                <a:lvl7pPr marL="2743200" algn="l" defTabSz="914400" rtl="0" eaLnBrk="1" latinLnBrk="0" hangingPunct="1">
                  <a:defRPr kumimoji="1" sz="1600" b="1" kern="1200">
                    <a:solidFill>
                      <a:schemeClr val="tx1"/>
                    </a:solidFill>
                    <a:latin typeface="Arial" pitchFamily="34" charset="0"/>
                    <a:ea typeface="MS PGothic" pitchFamily="34" charset="-128"/>
                    <a:cs typeface="+mn-cs"/>
                  </a:defRPr>
                </a:lvl7pPr>
                <a:lvl8pPr marL="3200400" algn="l" defTabSz="914400" rtl="0" eaLnBrk="1" latinLnBrk="0" hangingPunct="1">
                  <a:defRPr kumimoji="1" sz="1600" b="1" kern="1200">
                    <a:solidFill>
                      <a:schemeClr val="tx1"/>
                    </a:solidFill>
                    <a:latin typeface="Arial" pitchFamily="34" charset="0"/>
                    <a:ea typeface="MS PGothic" pitchFamily="34" charset="-128"/>
                    <a:cs typeface="+mn-cs"/>
                  </a:defRPr>
                </a:lvl8pPr>
                <a:lvl9pPr marL="3657600" algn="l" defTabSz="914400" rtl="0" eaLnBrk="1" latinLnBrk="0" hangingPunct="1">
                  <a:defRPr kumimoji="1" sz="1600" b="1" kern="1200">
                    <a:solidFill>
                      <a:schemeClr val="tx1"/>
                    </a:solidFill>
                    <a:latin typeface="Arial" pitchFamily="34" charset="0"/>
                    <a:ea typeface="MS PGothic" pitchFamily="34" charset="-128"/>
                    <a:cs typeface="+mn-cs"/>
                  </a:defRPr>
                </a:lvl9pPr>
              </a:lstStyle>
              <a:p>
                <a:pPr algn="ctr" eaLnBrk="1" hangingPunct="1"/>
                <a:r>
                  <a:rPr lang="en-US" altLang="en-US" b="0" dirty="0"/>
                  <a:t>CH 178 </a:t>
                </a:r>
                <a:r>
                  <a:rPr lang="en-US" altLang="en-US" sz="1400" b="0" dirty="0">
                    <a:solidFill>
                      <a:srgbClr val="C00000"/>
                    </a:solidFill>
                  </a:rPr>
                  <a:t>Control</a:t>
                </a:r>
                <a:endParaRPr lang="en-US" altLang="en-US" b="0" dirty="0">
                  <a:solidFill>
                    <a:srgbClr val="C00000"/>
                  </a:solidFill>
                </a:endParaRPr>
              </a:p>
            </p:txBody>
          </p:sp>
          <p:sp>
            <p:nvSpPr>
              <p:cNvPr id="36" name="Rectangle 35">
                <a:extLst>
                  <a:ext uri="{FF2B5EF4-FFF2-40B4-BE49-F238E27FC236}">
                    <a16:creationId xmlns:a16="http://schemas.microsoft.com/office/drawing/2014/main" id="{0DBA8837-C98D-405D-BF80-B47110FD33D1}"/>
                  </a:ext>
                </a:extLst>
              </p:cNvPr>
              <p:cNvSpPr>
                <a:spLocks noChangeArrowheads="1"/>
              </p:cNvSpPr>
              <p:nvPr/>
            </p:nvSpPr>
            <p:spPr bwMode="auto">
              <a:xfrm>
                <a:off x="4340515" y="1280354"/>
                <a:ext cx="1070072" cy="777479"/>
              </a:xfrm>
              <a:prstGeom prst="rect">
                <a:avLst/>
              </a:prstGeom>
              <a:noFill/>
              <a:ln w="7"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defPPr>
                  <a:defRPr lang="ja-JP"/>
                </a:defPPr>
                <a:lvl1pPr algn="r" rtl="0" fontAlgn="base">
                  <a:spcBef>
                    <a:spcPct val="0"/>
                  </a:spcBef>
                  <a:spcAft>
                    <a:spcPct val="0"/>
                  </a:spcAft>
                  <a:defRPr kumimoji="1" sz="1600" b="1" kern="1200">
                    <a:solidFill>
                      <a:schemeClr val="tx1"/>
                    </a:solidFill>
                    <a:latin typeface="Arial" pitchFamily="34" charset="0"/>
                    <a:ea typeface="MS PGothic" pitchFamily="34" charset="-128"/>
                    <a:cs typeface="+mn-cs"/>
                  </a:defRPr>
                </a:lvl1pPr>
                <a:lvl2pPr marL="457200" algn="r" rtl="0" fontAlgn="base">
                  <a:spcBef>
                    <a:spcPct val="0"/>
                  </a:spcBef>
                  <a:spcAft>
                    <a:spcPct val="0"/>
                  </a:spcAft>
                  <a:defRPr kumimoji="1" sz="1600" b="1" kern="1200">
                    <a:solidFill>
                      <a:schemeClr val="tx1"/>
                    </a:solidFill>
                    <a:latin typeface="Arial" pitchFamily="34" charset="0"/>
                    <a:ea typeface="MS PGothic" pitchFamily="34" charset="-128"/>
                    <a:cs typeface="+mn-cs"/>
                  </a:defRPr>
                </a:lvl2pPr>
                <a:lvl3pPr marL="914400" algn="r" rtl="0" fontAlgn="base">
                  <a:spcBef>
                    <a:spcPct val="0"/>
                  </a:spcBef>
                  <a:spcAft>
                    <a:spcPct val="0"/>
                  </a:spcAft>
                  <a:defRPr kumimoji="1" sz="1600" b="1" kern="1200">
                    <a:solidFill>
                      <a:schemeClr val="tx1"/>
                    </a:solidFill>
                    <a:latin typeface="Arial" pitchFamily="34" charset="0"/>
                    <a:ea typeface="MS PGothic" pitchFamily="34" charset="-128"/>
                    <a:cs typeface="+mn-cs"/>
                  </a:defRPr>
                </a:lvl3pPr>
                <a:lvl4pPr marL="1371600" algn="r" rtl="0" fontAlgn="base">
                  <a:spcBef>
                    <a:spcPct val="0"/>
                  </a:spcBef>
                  <a:spcAft>
                    <a:spcPct val="0"/>
                  </a:spcAft>
                  <a:defRPr kumimoji="1" sz="1600" b="1" kern="1200">
                    <a:solidFill>
                      <a:schemeClr val="tx1"/>
                    </a:solidFill>
                    <a:latin typeface="Arial" pitchFamily="34" charset="0"/>
                    <a:ea typeface="MS PGothic" pitchFamily="34" charset="-128"/>
                    <a:cs typeface="+mn-cs"/>
                  </a:defRPr>
                </a:lvl4pPr>
                <a:lvl5pPr marL="1828800" algn="r" rtl="0" fontAlgn="base">
                  <a:spcBef>
                    <a:spcPct val="0"/>
                  </a:spcBef>
                  <a:spcAft>
                    <a:spcPct val="0"/>
                  </a:spcAft>
                  <a:defRPr kumimoji="1" sz="1600" b="1" kern="1200">
                    <a:solidFill>
                      <a:schemeClr val="tx1"/>
                    </a:solidFill>
                    <a:latin typeface="Arial" pitchFamily="34" charset="0"/>
                    <a:ea typeface="MS PGothic" pitchFamily="34" charset="-128"/>
                    <a:cs typeface="+mn-cs"/>
                  </a:defRPr>
                </a:lvl5pPr>
                <a:lvl6pPr marL="2286000" algn="l" defTabSz="914400" rtl="0" eaLnBrk="1" latinLnBrk="0" hangingPunct="1">
                  <a:defRPr kumimoji="1" sz="1600" b="1" kern="1200">
                    <a:solidFill>
                      <a:schemeClr val="tx1"/>
                    </a:solidFill>
                    <a:latin typeface="Arial" pitchFamily="34" charset="0"/>
                    <a:ea typeface="MS PGothic" pitchFamily="34" charset="-128"/>
                    <a:cs typeface="+mn-cs"/>
                  </a:defRPr>
                </a:lvl6pPr>
                <a:lvl7pPr marL="2743200" algn="l" defTabSz="914400" rtl="0" eaLnBrk="1" latinLnBrk="0" hangingPunct="1">
                  <a:defRPr kumimoji="1" sz="1600" b="1" kern="1200">
                    <a:solidFill>
                      <a:schemeClr val="tx1"/>
                    </a:solidFill>
                    <a:latin typeface="Arial" pitchFamily="34" charset="0"/>
                    <a:ea typeface="MS PGothic" pitchFamily="34" charset="-128"/>
                    <a:cs typeface="+mn-cs"/>
                  </a:defRPr>
                </a:lvl7pPr>
                <a:lvl8pPr marL="3200400" algn="l" defTabSz="914400" rtl="0" eaLnBrk="1" latinLnBrk="0" hangingPunct="1">
                  <a:defRPr kumimoji="1" sz="1600" b="1" kern="1200">
                    <a:solidFill>
                      <a:schemeClr val="tx1"/>
                    </a:solidFill>
                    <a:latin typeface="Arial" pitchFamily="34" charset="0"/>
                    <a:ea typeface="MS PGothic" pitchFamily="34" charset="-128"/>
                    <a:cs typeface="+mn-cs"/>
                  </a:defRPr>
                </a:lvl8pPr>
                <a:lvl9pPr marL="3657600" algn="l" defTabSz="914400" rtl="0" eaLnBrk="1" latinLnBrk="0" hangingPunct="1">
                  <a:defRPr kumimoji="1" sz="1600" b="1" kern="1200">
                    <a:solidFill>
                      <a:schemeClr val="tx1"/>
                    </a:solidFill>
                    <a:latin typeface="Arial" pitchFamily="34" charset="0"/>
                    <a:ea typeface="MS PGothic" pitchFamily="34" charset="-128"/>
                    <a:cs typeface="+mn-cs"/>
                  </a:defRPr>
                </a:lvl9pPr>
              </a:lstStyle>
              <a:p>
                <a:pPr algn="ctr" eaLnBrk="1" hangingPunct="1"/>
                <a:endParaRPr lang="en-US" altLang="en-US" dirty="0"/>
              </a:p>
            </p:txBody>
          </p:sp>
          <p:sp>
            <p:nvSpPr>
              <p:cNvPr id="37" name="Rectangle 36">
                <a:extLst>
                  <a:ext uri="{FF2B5EF4-FFF2-40B4-BE49-F238E27FC236}">
                    <a16:creationId xmlns:a16="http://schemas.microsoft.com/office/drawing/2014/main" id="{195C0B58-9E3C-4ABF-A1CB-549E6B9A0620}"/>
                  </a:ext>
                </a:extLst>
              </p:cNvPr>
              <p:cNvSpPr>
                <a:spLocks noChangeArrowheads="1"/>
              </p:cNvSpPr>
              <p:nvPr/>
            </p:nvSpPr>
            <p:spPr bwMode="auto">
              <a:xfrm>
                <a:off x="5410588" y="1280354"/>
                <a:ext cx="1072048" cy="777479"/>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defPPr>
                  <a:defRPr lang="ja-JP"/>
                </a:defPPr>
                <a:lvl1pPr algn="r" rtl="0" fontAlgn="base">
                  <a:spcBef>
                    <a:spcPct val="0"/>
                  </a:spcBef>
                  <a:spcAft>
                    <a:spcPct val="0"/>
                  </a:spcAft>
                  <a:defRPr kumimoji="1" sz="1600" b="1" kern="1200">
                    <a:solidFill>
                      <a:schemeClr val="tx1"/>
                    </a:solidFill>
                    <a:latin typeface="Arial" pitchFamily="34" charset="0"/>
                    <a:ea typeface="MS PGothic" pitchFamily="34" charset="-128"/>
                    <a:cs typeface="+mn-cs"/>
                  </a:defRPr>
                </a:lvl1pPr>
                <a:lvl2pPr marL="457200" algn="r" rtl="0" fontAlgn="base">
                  <a:spcBef>
                    <a:spcPct val="0"/>
                  </a:spcBef>
                  <a:spcAft>
                    <a:spcPct val="0"/>
                  </a:spcAft>
                  <a:defRPr kumimoji="1" sz="1600" b="1" kern="1200">
                    <a:solidFill>
                      <a:schemeClr val="tx1"/>
                    </a:solidFill>
                    <a:latin typeface="Arial" pitchFamily="34" charset="0"/>
                    <a:ea typeface="MS PGothic" pitchFamily="34" charset="-128"/>
                    <a:cs typeface="+mn-cs"/>
                  </a:defRPr>
                </a:lvl2pPr>
                <a:lvl3pPr marL="914400" algn="r" rtl="0" fontAlgn="base">
                  <a:spcBef>
                    <a:spcPct val="0"/>
                  </a:spcBef>
                  <a:spcAft>
                    <a:spcPct val="0"/>
                  </a:spcAft>
                  <a:defRPr kumimoji="1" sz="1600" b="1" kern="1200">
                    <a:solidFill>
                      <a:schemeClr val="tx1"/>
                    </a:solidFill>
                    <a:latin typeface="Arial" pitchFamily="34" charset="0"/>
                    <a:ea typeface="MS PGothic" pitchFamily="34" charset="-128"/>
                    <a:cs typeface="+mn-cs"/>
                  </a:defRPr>
                </a:lvl3pPr>
                <a:lvl4pPr marL="1371600" algn="r" rtl="0" fontAlgn="base">
                  <a:spcBef>
                    <a:spcPct val="0"/>
                  </a:spcBef>
                  <a:spcAft>
                    <a:spcPct val="0"/>
                  </a:spcAft>
                  <a:defRPr kumimoji="1" sz="1600" b="1" kern="1200">
                    <a:solidFill>
                      <a:schemeClr val="tx1"/>
                    </a:solidFill>
                    <a:latin typeface="Arial" pitchFamily="34" charset="0"/>
                    <a:ea typeface="MS PGothic" pitchFamily="34" charset="-128"/>
                    <a:cs typeface="+mn-cs"/>
                  </a:defRPr>
                </a:lvl4pPr>
                <a:lvl5pPr marL="1828800" algn="r" rtl="0" fontAlgn="base">
                  <a:spcBef>
                    <a:spcPct val="0"/>
                  </a:spcBef>
                  <a:spcAft>
                    <a:spcPct val="0"/>
                  </a:spcAft>
                  <a:defRPr kumimoji="1" sz="1600" b="1" kern="1200">
                    <a:solidFill>
                      <a:schemeClr val="tx1"/>
                    </a:solidFill>
                    <a:latin typeface="Arial" pitchFamily="34" charset="0"/>
                    <a:ea typeface="MS PGothic" pitchFamily="34" charset="-128"/>
                    <a:cs typeface="+mn-cs"/>
                  </a:defRPr>
                </a:lvl5pPr>
                <a:lvl6pPr marL="2286000" algn="l" defTabSz="914400" rtl="0" eaLnBrk="1" latinLnBrk="0" hangingPunct="1">
                  <a:defRPr kumimoji="1" sz="1600" b="1" kern="1200">
                    <a:solidFill>
                      <a:schemeClr val="tx1"/>
                    </a:solidFill>
                    <a:latin typeface="Arial" pitchFamily="34" charset="0"/>
                    <a:ea typeface="MS PGothic" pitchFamily="34" charset="-128"/>
                    <a:cs typeface="+mn-cs"/>
                  </a:defRPr>
                </a:lvl6pPr>
                <a:lvl7pPr marL="2743200" algn="l" defTabSz="914400" rtl="0" eaLnBrk="1" latinLnBrk="0" hangingPunct="1">
                  <a:defRPr kumimoji="1" sz="1600" b="1" kern="1200">
                    <a:solidFill>
                      <a:schemeClr val="tx1"/>
                    </a:solidFill>
                    <a:latin typeface="Arial" pitchFamily="34" charset="0"/>
                    <a:ea typeface="MS PGothic" pitchFamily="34" charset="-128"/>
                    <a:cs typeface="+mn-cs"/>
                  </a:defRPr>
                </a:lvl7pPr>
                <a:lvl8pPr marL="3200400" algn="l" defTabSz="914400" rtl="0" eaLnBrk="1" latinLnBrk="0" hangingPunct="1">
                  <a:defRPr kumimoji="1" sz="1600" b="1" kern="1200">
                    <a:solidFill>
                      <a:schemeClr val="tx1"/>
                    </a:solidFill>
                    <a:latin typeface="Arial" pitchFamily="34" charset="0"/>
                    <a:ea typeface="MS PGothic" pitchFamily="34" charset="-128"/>
                    <a:cs typeface="+mn-cs"/>
                  </a:defRPr>
                </a:lvl8pPr>
                <a:lvl9pPr marL="3657600" algn="l" defTabSz="914400" rtl="0" eaLnBrk="1" latinLnBrk="0" hangingPunct="1">
                  <a:defRPr kumimoji="1" sz="1600" b="1" kern="1200">
                    <a:solidFill>
                      <a:schemeClr val="tx1"/>
                    </a:solidFill>
                    <a:latin typeface="Arial" pitchFamily="34" charset="0"/>
                    <a:ea typeface="MS PGothic" pitchFamily="34" charset="-128"/>
                    <a:cs typeface="+mn-cs"/>
                  </a:defRPr>
                </a:lvl9pPr>
              </a:lstStyle>
              <a:p>
                <a:pPr algn="ctr" eaLnBrk="1" hangingPunct="1"/>
                <a:r>
                  <a:rPr lang="en-US" altLang="en-US" b="0" dirty="0"/>
                  <a:t>CH 180 </a:t>
                </a:r>
              </a:p>
              <a:p>
                <a:pPr algn="ctr" eaLnBrk="1" hangingPunct="1"/>
                <a:r>
                  <a:rPr lang="en-US" altLang="en-US" sz="1400" b="0" dirty="0"/>
                  <a:t>Safety &amp;</a:t>
                </a:r>
              </a:p>
              <a:p>
                <a:pPr algn="ctr" eaLnBrk="1" hangingPunct="1"/>
                <a:r>
                  <a:rPr lang="en-US" altLang="en-US" sz="1400" b="0" dirty="0"/>
                  <a:t>Service</a:t>
                </a:r>
                <a:endParaRPr lang="en-US" altLang="en-US" b="0" dirty="0"/>
              </a:p>
            </p:txBody>
          </p:sp>
          <p:sp>
            <p:nvSpPr>
              <p:cNvPr id="38" name="Rectangle 37">
                <a:extLst>
                  <a:ext uri="{FF2B5EF4-FFF2-40B4-BE49-F238E27FC236}">
                    <a16:creationId xmlns:a16="http://schemas.microsoft.com/office/drawing/2014/main" id="{D4353811-A4A9-40D9-8387-71A313BC4204}"/>
                  </a:ext>
                </a:extLst>
              </p:cNvPr>
              <p:cNvSpPr>
                <a:spLocks noChangeArrowheads="1"/>
              </p:cNvSpPr>
              <p:nvPr/>
            </p:nvSpPr>
            <p:spPr bwMode="auto">
              <a:xfrm>
                <a:off x="5410588" y="1280354"/>
                <a:ext cx="1072048" cy="777479"/>
              </a:xfrm>
              <a:prstGeom prst="rect">
                <a:avLst/>
              </a:prstGeom>
              <a:noFill/>
              <a:ln w="7"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defPPr>
                  <a:defRPr lang="ja-JP"/>
                </a:defPPr>
                <a:lvl1pPr algn="r" rtl="0" fontAlgn="base">
                  <a:spcBef>
                    <a:spcPct val="0"/>
                  </a:spcBef>
                  <a:spcAft>
                    <a:spcPct val="0"/>
                  </a:spcAft>
                  <a:defRPr kumimoji="1" sz="1600" b="1" kern="1200">
                    <a:solidFill>
                      <a:schemeClr val="tx1"/>
                    </a:solidFill>
                    <a:latin typeface="Arial" pitchFamily="34" charset="0"/>
                    <a:ea typeface="MS PGothic" pitchFamily="34" charset="-128"/>
                    <a:cs typeface="+mn-cs"/>
                  </a:defRPr>
                </a:lvl1pPr>
                <a:lvl2pPr marL="457200" algn="r" rtl="0" fontAlgn="base">
                  <a:spcBef>
                    <a:spcPct val="0"/>
                  </a:spcBef>
                  <a:spcAft>
                    <a:spcPct val="0"/>
                  </a:spcAft>
                  <a:defRPr kumimoji="1" sz="1600" b="1" kern="1200">
                    <a:solidFill>
                      <a:schemeClr val="tx1"/>
                    </a:solidFill>
                    <a:latin typeface="Arial" pitchFamily="34" charset="0"/>
                    <a:ea typeface="MS PGothic" pitchFamily="34" charset="-128"/>
                    <a:cs typeface="+mn-cs"/>
                  </a:defRPr>
                </a:lvl2pPr>
                <a:lvl3pPr marL="914400" algn="r" rtl="0" fontAlgn="base">
                  <a:spcBef>
                    <a:spcPct val="0"/>
                  </a:spcBef>
                  <a:spcAft>
                    <a:spcPct val="0"/>
                  </a:spcAft>
                  <a:defRPr kumimoji="1" sz="1600" b="1" kern="1200">
                    <a:solidFill>
                      <a:schemeClr val="tx1"/>
                    </a:solidFill>
                    <a:latin typeface="Arial" pitchFamily="34" charset="0"/>
                    <a:ea typeface="MS PGothic" pitchFamily="34" charset="-128"/>
                    <a:cs typeface="+mn-cs"/>
                  </a:defRPr>
                </a:lvl3pPr>
                <a:lvl4pPr marL="1371600" algn="r" rtl="0" fontAlgn="base">
                  <a:spcBef>
                    <a:spcPct val="0"/>
                  </a:spcBef>
                  <a:spcAft>
                    <a:spcPct val="0"/>
                  </a:spcAft>
                  <a:defRPr kumimoji="1" sz="1600" b="1" kern="1200">
                    <a:solidFill>
                      <a:schemeClr val="tx1"/>
                    </a:solidFill>
                    <a:latin typeface="Arial" pitchFamily="34" charset="0"/>
                    <a:ea typeface="MS PGothic" pitchFamily="34" charset="-128"/>
                    <a:cs typeface="+mn-cs"/>
                  </a:defRPr>
                </a:lvl4pPr>
                <a:lvl5pPr marL="1828800" algn="r" rtl="0" fontAlgn="base">
                  <a:spcBef>
                    <a:spcPct val="0"/>
                  </a:spcBef>
                  <a:spcAft>
                    <a:spcPct val="0"/>
                  </a:spcAft>
                  <a:defRPr kumimoji="1" sz="1600" b="1" kern="1200">
                    <a:solidFill>
                      <a:schemeClr val="tx1"/>
                    </a:solidFill>
                    <a:latin typeface="Arial" pitchFamily="34" charset="0"/>
                    <a:ea typeface="MS PGothic" pitchFamily="34" charset="-128"/>
                    <a:cs typeface="+mn-cs"/>
                  </a:defRPr>
                </a:lvl5pPr>
                <a:lvl6pPr marL="2286000" algn="l" defTabSz="914400" rtl="0" eaLnBrk="1" latinLnBrk="0" hangingPunct="1">
                  <a:defRPr kumimoji="1" sz="1600" b="1" kern="1200">
                    <a:solidFill>
                      <a:schemeClr val="tx1"/>
                    </a:solidFill>
                    <a:latin typeface="Arial" pitchFamily="34" charset="0"/>
                    <a:ea typeface="MS PGothic" pitchFamily="34" charset="-128"/>
                    <a:cs typeface="+mn-cs"/>
                  </a:defRPr>
                </a:lvl6pPr>
                <a:lvl7pPr marL="2743200" algn="l" defTabSz="914400" rtl="0" eaLnBrk="1" latinLnBrk="0" hangingPunct="1">
                  <a:defRPr kumimoji="1" sz="1600" b="1" kern="1200">
                    <a:solidFill>
                      <a:schemeClr val="tx1"/>
                    </a:solidFill>
                    <a:latin typeface="Arial" pitchFamily="34" charset="0"/>
                    <a:ea typeface="MS PGothic" pitchFamily="34" charset="-128"/>
                    <a:cs typeface="+mn-cs"/>
                  </a:defRPr>
                </a:lvl7pPr>
                <a:lvl8pPr marL="3200400" algn="l" defTabSz="914400" rtl="0" eaLnBrk="1" latinLnBrk="0" hangingPunct="1">
                  <a:defRPr kumimoji="1" sz="1600" b="1" kern="1200">
                    <a:solidFill>
                      <a:schemeClr val="tx1"/>
                    </a:solidFill>
                    <a:latin typeface="Arial" pitchFamily="34" charset="0"/>
                    <a:ea typeface="MS PGothic" pitchFamily="34" charset="-128"/>
                    <a:cs typeface="+mn-cs"/>
                  </a:defRPr>
                </a:lvl8pPr>
                <a:lvl9pPr marL="3657600" algn="l" defTabSz="914400" rtl="0" eaLnBrk="1" latinLnBrk="0" hangingPunct="1">
                  <a:defRPr kumimoji="1" sz="1600" b="1" kern="1200">
                    <a:solidFill>
                      <a:schemeClr val="tx1"/>
                    </a:solidFill>
                    <a:latin typeface="Arial" pitchFamily="34" charset="0"/>
                    <a:ea typeface="MS PGothic" pitchFamily="34" charset="-128"/>
                    <a:cs typeface="+mn-cs"/>
                  </a:defRPr>
                </a:lvl9pPr>
              </a:lstStyle>
              <a:p>
                <a:pPr algn="ctr" eaLnBrk="1" hangingPunct="1"/>
                <a:endParaRPr lang="en-US" altLang="en-US" dirty="0"/>
              </a:p>
            </p:txBody>
          </p:sp>
          <p:sp>
            <p:nvSpPr>
              <p:cNvPr id="39" name="Rectangle 38">
                <a:extLst>
                  <a:ext uri="{FF2B5EF4-FFF2-40B4-BE49-F238E27FC236}">
                    <a16:creationId xmlns:a16="http://schemas.microsoft.com/office/drawing/2014/main" id="{7EC5AA97-6933-4CA4-939F-AF857094D679}"/>
                  </a:ext>
                </a:extLst>
              </p:cNvPr>
              <p:cNvSpPr>
                <a:spLocks noChangeArrowheads="1"/>
              </p:cNvSpPr>
              <p:nvPr/>
            </p:nvSpPr>
            <p:spPr bwMode="auto">
              <a:xfrm>
                <a:off x="6482635" y="1280354"/>
                <a:ext cx="1070072" cy="777479"/>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defPPr>
                  <a:defRPr lang="ja-JP"/>
                </a:defPPr>
                <a:lvl1pPr algn="r" rtl="0" fontAlgn="base">
                  <a:spcBef>
                    <a:spcPct val="0"/>
                  </a:spcBef>
                  <a:spcAft>
                    <a:spcPct val="0"/>
                  </a:spcAft>
                  <a:defRPr kumimoji="1" sz="1600" b="1" kern="1200">
                    <a:solidFill>
                      <a:schemeClr val="tx1"/>
                    </a:solidFill>
                    <a:latin typeface="Arial" pitchFamily="34" charset="0"/>
                    <a:ea typeface="MS PGothic" pitchFamily="34" charset="-128"/>
                    <a:cs typeface="+mn-cs"/>
                  </a:defRPr>
                </a:lvl1pPr>
                <a:lvl2pPr marL="457200" algn="r" rtl="0" fontAlgn="base">
                  <a:spcBef>
                    <a:spcPct val="0"/>
                  </a:spcBef>
                  <a:spcAft>
                    <a:spcPct val="0"/>
                  </a:spcAft>
                  <a:defRPr kumimoji="1" sz="1600" b="1" kern="1200">
                    <a:solidFill>
                      <a:schemeClr val="tx1"/>
                    </a:solidFill>
                    <a:latin typeface="Arial" pitchFamily="34" charset="0"/>
                    <a:ea typeface="MS PGothic" pitchFamily="34" charset="-128"/>
                    <a:cs typeface="+mn-cs"/>
                  </a:defRPr>
                </a:lvl2pPr>
                <a:lvl3pPr marL="914400" algn="r" rtl="0" fontAlgn="base">
                  <a:spcBef>
                    <a:spcPct val="0"/>
                  </a:spcBef>
                  <a:spcAft>
                    <a:spcPct val="0"/>
                  </a:spcAft>
                  <a:defRPr kumimoji="1" sz="1600" b="1" kern="1200">
                    <a:solidFill>
                      <a:schemeClr val="tx1"/>
                    </a:solidFill>
                    <a:latin typeface="Arial" pitchFamily="34" charset="0"/>
                    <a:ea typeface="MS PGothic" pitchFamily="34" charset="-128"/>
                    <a:cs typeface="+mn-cs"/>
                  </a:defRPr>
                </a:lvl3pPr>
                <a:lvl4pPr marL="1371600" algn="r" rtl="0" fontAlgn="base">
                  <a:spcBef>
                    <a:spcPct val="0"/>
                  </a:spcBef>
                  <a:spcAft>
                    <a:spcPct val="0"/>
                  </a:spcAft>
                  <a:defRPr kumimoji="1" sz="1600" b="1" kern="1200">
                    <a:solidFill>
                      <a:schemeClr val="tx1"/>
                    </a:solidFill>
                    <a:latin typeface="Arial" pitchFamily="34" charset="0"/>
                    <a:ea typeface="MS PGothic" pitchFamily="34" charset="-128"/>
                    <a:cs typeface="+mn-cs"/>
                  </a:defRPr>
                </a:lvl4pPr>
                <a:lvl5pPr marL="1828800" algn="r" rtl="0" fontAlgn="base">
                  <a:spcBef>
                    <a:spcPct val="0"/>
                  </a:spcBef>
                  <a:spcAft>
                    <a:spcPct val="0"/>
                  </a:spcAft>
                  <a:defRPr kumimoji="1" sz="1600" b="1" kern="1200">
                    <a:solidFill>
                      <a:schemeClr val="tx1"/>
                    </a:solidFill>
                    <a:latin typeface="Arial" pitchFamily="34" charset="0"/>
                    <a:ea typeface="MS PGothic" pitchFamily="34" charset="-128"/>
                    <a:cs typeface="+mn-cs"/>
                  </a:defRPr>
                </a:lvl5pPr>
                <a:lvl6pPr marL="2286000" algn="l" defTabSz="914400" rtl="0" eaLnBrk="1" latinLnBrk="0" hangingPunct="1">
                  <a:defRPr kumimoji="1" sz="1600" b="1" kern="1200">
                    <a:solidFill>
                      <a:schemeClr val="tx1"/>
                    </a:solidFill>
                    <a:latin typeface="Arial" pitchFamily="34" charset="0"/>
                    <a:ea typeface="MS PGothic" pitchFamily="34" charset="-128"/>
                    <a:cs typeface="+mn-cs"/>
                  </a:defRPr>
                </a:lvl6pPr>
                <a:lvl7pPr marL="2743200" algn="l" defTabSz="914400" rtl="0" eaLnBrk="1" latinLnBrk="0" hangingPunct="1">
                  <a:defRPr kumimoji="1" sz="1600" b="1" kern="1200">
                    <a:solidFill>
                      <a:schemeClr val="tx1"/>
                    </a:solidFill>
                    <a:latin typeface="Arial" pitchFamily="34" charset="0"/>
                    <a:ea typeface="MS PGothic" pitchFamily="34" charset="-128"/>
                    <a:cs typeface="+mn-cs"/>
                  </a:defRPr>
                </a:lvl7pPr>
                <a:lvl8pPr marL="3200400" algn="l" defTabSz="914400" rtl="0" eaLnBrk="1" latinLnBrk="0" hangingPunct="1">
                  <a:defRPr kumimoji="1" sz="1600" b="1" kern="1200">
                    <a:solidFill>
                      <a:schemeClr val="tx1"/>
                    </a:solidFill>
                    <a:latin typeface="Arial" pitchFamily="34" charset="0"/>
                    <a:ea typeface="MS PGothic" pitchFamily="34" charset="-128"/>
                    <a:cs typeface="+mn-cs"/>
                  </a:defRPr>
                </a:lvl8pPr>
                <a:lvl9pPr marL="3657600" algn="l" defTabSz="914400" rtl="0" eaLnBrk="1" latinLnBrk="0" hangingPunct="1">
                  <a:defRPr kumimoji="1" sz="1600" b="1" kern="1200">
                    <a:solidFill>
                      <a:schemeClr val="tx1"/>
                    </a:solidFill>
                    <a:latin typeface="Arial" pitchFamily="34" charset="0"/>
                    <a:ea typeface="MS PGothic" pitchFamily="34" charset="-128"/>
                    <a:cs typeface="+mn-cs"/>
                  </a:defRPr>
                </a:lvl9pPr>
              </a:lstStyle>
              <a:p>
                <a:pPr algn="ctr" eaLnBrk="1" hangingPunct="1"/>
                <a:r>
                  <a:rPr lang="en-US" altLang="en-US" b="0" dirty="0"/>
                  <a:t>CH 182 </a:t>
                </a:r>
              </a:p>
              <a:p>
                <a:pPr algn="ctr" eaLnBrk="1" hangingPunct="1"/>
                <a:r>
                  <a:rPr lang="en-US" altLang="en-US" sz="1400" b="0" dirty="0"/>
                  <a:t>Safety &amp;</a:t>
                </a:r>
              </a:p>
              <a:p>
                <a:pPr algn="ctr" eaLnBrk="1" hangingPunct="1"/>
                <a:r>
                  <a:rPr lang="en-US" altLang="en-US" sz="1400" b="0" dirty="0"/>
                  <a:t>Service</a:t>
                </a:r>
                <a:endParaRPr lang="en-US" altLang="en-US" b="0" dirty="0"/>
              </a:p>
            </p:txBody>
          </p:sp>
          <p:sp>
            <p:nvSpPr>
              <p:cNvPr id="40" name="Rectangle 39">
                <a:extLst>
                  <a:ext uri="{FF2B5EF4-FFF2-40B4-BE49-F238E27FC236}">
                    <a16:creationId xmlns:a16="http://schemas.microsoft.com/office/drawing/2014/main" id="{364F5861-3D77-4388-971C-A992452E20EA}"/>
                  </a:ext>
                </a:extLst>
              </p:cNvPr>
              <p:cNvSpPr>
                <a:spLocks noChangeArrowheads="1"/>
              </p:cNvSpPr>
              <p:nvPr/>
            </p:nvSpPr>
            <p:spPr bwMode="auto">
              <a:xfrm>
                <a:off x="6482635" y="1280354"/>
                <a:ext cx="1070072" cy="777479"/>
              </a:xfrm>
              <a:prstGeom prst="rect">
                <a:avLst/>
              </a:prstGeom>
              <a:noFill/>
              <a:ln w="7"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defPPr>
                  <a:defRPr lang="ja-JP"/>
                </a:defPPr>
                <a:lvl1pPr algn="r" rtl="0" fontAlgn="base">
                  <a:spcBef>
                    <a:spcPct val="0"/>
                  </a:spcBef>
                  <a:spcAft>
                    <a:spcPct val="0"/>
                  </a:spcAft>
                  <a:defRPr kumimoji="1" sz="1600" b="1" kern="1200">
                    <a:solidFill>
                      <a:schemeClr val="tx1"/>
                    </a:solidFill>
                    <a:latin typeface="Arial" pitchFamily="34" charset="0"/>
                    <a:ea typeface="MS PGothic" pitchFamily="34" charset="-128"/>
                    <a:cs typeface="+mn-cs"/>
                  </a:defRPr>
                </a:lvl1pPr>
                <a:lvl2pPr marL="457200" algn="r" rtl="0" fontAlgn="base">
                  <a:spcBef>
                    <a:spcPct val="0"/>
                  </a:spcBef>
                  <a:spcAft>
                    <a:spcPct val="0"/>
                  </a:spcAft>
                  <a:defRPr kumimoji="1" sz="1600" b="1" kern="1200">
                    <a:solidFill>
                      <a:schemeClr val="tx1"/>
                    </a:solidFill>
                    <a:latin typeface="Arial" pitchFamily="34" charset="0"/>
                    <a:ea typeface="MS PGothic" pitchFamily="34" charset="-128"/>
                    <a:cs typeface="+mn-cs"/>
                  </a:defRPr>
                </a:lvl2pPr>
                <a:lvl3pPr marL="914400" algn="r" rtl="0" fontAlgn="base">
                  <a:spcBef>
                    <a:spcPct val="0"/>
                  </a:spcBef>
                  <a:spcAft>
                    <a:spcPct val="0"/>
                  </a:spcAft>
                  <a:defRPr kumimoji="1" sz="1600" b="1" kern="1200">
                    <a:solidFill>
                      <a:schemeClr val="tx1"/>
                    </a:solidFill>
                    <a:latin typeface="Arial" pitchFamily="34" charset="0"/>
                    <a:ea typeface="MS PGothic" pitchFamily="34" charset="-128"/>
                    <a:cs typeface="+mn-cs"/>
                  </a:defRPr>
                </a:lvl3pPr>
                <a:lvl4pPr marL="1371600" algn="r" rtl="0" fontAlgn="base">
                  <a:spcBef>
                    <a:spcPct val="0"/>
                  </a:spcBef>
                  <a:spcAft>
                    <a:spcPct val="0"/>
                  </a:spcAft>
                  <a:defRPr kumimoji="1" sz="1600" b="1" kern="1200">
                    <a:solidFill>
                      <a:schemeClr val="tx1"/>
                    </a:solidFill>
                    <a:latin typeface="Arial" pitchFamily="34" charset="0"/>
                    <a:ea typeface="MS PGothic" pitchFamily="34" charset="-128"/>
                    <a:cs typeface="+mn-cs"/>
                  </a:defRPr>
                </a:lvl4pPr>
                <a:lvl5pPr marL="1828800" algn="r" rtl="0" fontAlgn="base">
                  <a:spcBef>
                    <a:spcPct val="0"/>
                  </a:spcBef>
                  <a:spcAft>
                    <a:spcPct val="0"/>
                  </a:spcAft>
                  <a:defRPr kumimoji="1" sz="1600" b="1" kern="1200">
                    <a:solidFill>
                      <a:schemeClr val="tx1"/>
                    </a:solidFill>
                    <a:latin typeface="Arial" pitchFamily="34" charset="0"/>
                    <a:ea typeface="MS PGothic" pitchFamily="34" charset="-128"/>
                    <a:cs typeface="+mn-cs"/>
                  </a:defRPr>
                </a:lvl5pPr>
                <a:lvl6pPr marL="2286000" algn="l" defTabSz="914400" rtl="0" eaLnBrk="1" latinLnBrk="0" hangingPunct="1">
                  <a:defRPr kumimoji="1" sz="1600" b="1" kern="1200">
                    <a:solidFill>
                      <a:schemeClr val="tx1"/>
                    </a:solidFill>
                    <a:latin typeface="Arial" pitchFamily="34" charset="0"/>
                    <a:ea typeface="MS PGothic" pitchFamily="34" charset="-128"/>
                    <a:cs typeface="+mn-cs"/>
                  </a:defRPr>
                </a:lvl6pPr>
                <a:lvl7pPr marL="2743200" algn="l" defTabSz="914400" rtl="0" eaLnBrk="1" latinLnBrk="0" hangingPunct="1">
                  <a:defRPr kumimoji="1" sz="1600" b="1" kern="1200">
                    <a:solidFill>
                      <a:schemeClr val="tx1"/>
                    </a:solidFill>
                    <a:latin typeface="Arial" pitchFamily="34" charset="0"/>
                    <a:ea typeface="MS PGothic" pitchFamily="34" charset="-128"/>
                    <a:cs typeface="+mn-cs"/>
                  </a:defRPr>
                </a:lvl7pPr>
                <a:lvl8pPr marL="3200400" algn="l" defTabSz="914400" rtl="0" eaLnBrk="1" latinLnBrk="0" hangingPunct="1">
                  <a:defRPr kumimoji="1" sz="1600" b="1" kern="1200">
                    <a:solidFill>
                      <a:schemeClr val="tx1"/>
                    </a:solidFill>
                    <a:latin typeface="Arial" pitchFamily="34" charset="0"/>
                    <a:ea typeface="MS PGothic" pitchFamily="34" charset="-128"/>
                    <a:cs typeface="+mn-cs"/>
                  </a:defRPr>
                </a:lvl8pPr>
                <a:lvl9pPr marL="3657600" algn="l" defTabSz="914400" rtl="0" eaLnBrk="1" latinLnBrk="0" hangingPunct="1">
                  <a:defRPr kumimoji="1" sz="1600" b="1" kern="1200">
                    <a:solidFill>
                      <a:schemeClr val="tx1"/>
                    </a:solidFill>
                    <a:latin typeface="Arial" pitchFamily="34" charset="0"/>
                    <a:ea typeface="MS PGothic" pitchFamily="34" charset="-128"/>
                    <a:cs typeface="+mn-cs"/>
                  </a:defRPr>
                </a:lvl9pPr>
              </a:lstStyle>
              <a:p>
                <a:pPr algn="ctr" eaLnBrk="1" hangingPunct="1"/>
                <a:endParaRPr lang="en-US" altLang="en-US" dirty="0"/>
              </a:p>
            </p:txBody>
          </p:sp>
          <p:sp>
            <p:nvSpPr>
              <p:cNvPr id="41" name="Rectangle 40">
                <a:extLst>
                  <a:ext uri="{FF2B5EF4-FFF2-40B4-BE49-F238E27FC236}">
                    <a16:creationId xmlns:a16="http://schemas.microsoft.com/office/drawing/2014/main" id="{2EBAC1D1-F4B9-4475-8282-7802D41B306C}"/>
                  </a:ext>
                </a:extLst>
              </p:cNvPr>
              <p:cNvSpPr>
                <a:spLocks noChangeArrowheads="1"/>
              </p:cNvSpPr>
              <p:nvPr/>
            </p:nvSpPr>
            <p:spPr bwMode="auto">
              <a:xfrm>
                <a:off x="7552708" y="1280354"/>
                <a:ext cx="1070072" cy="777479"/>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defPPr>
                  <a:defRPr lang="ja-JP"/>
                </a:defPPr>
                <a:lvl1pPr algn="r" rtl="0" fontAlgn="base">
                  <a:spcBef>
                    <a:spcPct val="0"/>
                  </a:spcBef>
                  <a:spcAft>
                    <a:spcPct val="0"/>
                  </a:spcAft>
                  <a:defRPr kumimoji="1" sz="1600" b="1" kern="1200">
                    <a:solidFill>
                      <a:schemeClr val="tx1"/>
                    </a:solidFill>
                    <a:latin typeface="Arial" pitchFamily="34" charset="0"/>
                    <a:ea typeface="MS PGothic" pitchFamily="34" charset="-128"/>
                    <a:cs typeface="+mn-cs"/>
                  </a:defRPr>
                </a:lvl1pPr>
                <a:lvl2pPr marL="457200" algn="r" rtl="0" fontAlgn="base">
                  <a:spcBef>
                    <a:spcPct val="0"/>
                  </a:spcBef>
                  <a:spcAft>
                    <a:spcPct val="0"/>
                  </a:spcAft>
                  <a:defRPr kumimoji="1" sz="1600" b="1" kern="1200">
                    <a:solidFill>
                      <a:schemeClr val="tx1"/>
                    </a:solidFill>
                    <a:latin typeface="Arial" pitchFamily="34" charset="0"/>
                    <a:ea typeface="MS PGothic" pitchFamily="34" charset="-128"/>
                    <a:cs typeface="+mn-cs"/>
                  </a:defRPr>
                </a:lvl2pPr>
                <a:lvl3pPr marL="914400" algn="r" rtl="0" fontAlgn="base">
                  <a:spcBef>
                    <a:spcPct val="0"/>
                  </a:spcBef>
                  <a:spcAft>
                    <a:spcPct val="0"/>
                  </a:spcAft>
                  <a:defRPr kumimoji="1" sz="1600" b="1" kern="1200">
                    <a:solidFill>
                      <a:schemeClr val="tx1"/>
                    </a:solidFill>
                    <a:latin typeface="Arial" pitchFamily="34" charset="0"/>
                    <a:ea typeface="MS PGothic" pitchFamily="34" charset="-128"/>
                    <a:cs typeface="+mn-cs"/>
                  </a:defRPr>
                </a:lvl3pPr>
                <a:lvl4pPr marL="1371600" algn="r" rtl="0" fontAlgn="base">
                  <a:spcBef>
                    <a:spcPct val="0"/>
                  </a:spcBef>
                  <a:spcAft>
                    <a:spcPct val="0"/>
                  </a:spcAft>
                  <a:defRPr kumimoji="1" sz="1600" b="1" kern="1200">
                    <a:solidFill>
                      <a:schemeClr val="tx1"/>
                    </a:solidFill>
                    <a:latin typeface="Arial" pitchFamily="34" charset="0"/>
                    <a:ea typeface="MS PGothic" pitchFamily="34" charset="-128"/>
                    <a:cs typeface="+mn-cs"/>
                  </a:defRPr>
                </a:lvl4pPr>
                <a:lvl5pPr marL="1828800" algn="r" rtl="0" fontAlgn="base">
                  <a:spcBef>
                    <a:spcPct val="0"/>
                  </a:spcBef>
                  <a:spcAft>
                    <a:spcPct val="0"/>
                  </a:spcAft>
                  <a:defRPr kumimoji="1" sz="1600" b="1" kern="1200">
                    <a:solidFill>
                      <a:schemeClr val="tx1"/>
                    </a:solidFill>
                    <a:latin typeface="Arial" pitchFamily="34" charset="0"/>
                    <a:ea typeface="MS PGothic" pitchFamily="34" charset="-128"/>
                    <a:cs typeface="+mn-cs"/>
                  </a:defRPr>
                </a:lvl5pPr>
                <a:lvl6pPr marL="2286000" algn="l" defTabSz="914400" rtl="0" eaLnBrk="1" latinLnBrk="0" hangingPunct="1">
                  <a:defRPr kumimoji="1" sz="1600" b="1" kern="1200">
                    <a:solidFill>
                      <a:schemeClr val="tx1"/>
                    </a:solidFill>
                    <a:latin typeface="Arial" pitchFamily="34" charset="0"/>
                    <a:ea typeface="MS PGothic" pitchFamily="34" charset="-128"/>
                    <a:cs typeface="+mn-cs"/>
                  </a:defRPr>
                </a:lvl6pPr>
                <a:lvl7pPr marL="2743200" algn="l" defTabSz="914400" rtl="0" eaLnBrk="1" latinLnBrk="0" hangingPunct="1">
                  <a:defRPr kumimoji="1" sz="1600" b="1" kern="1200">
                    <a:solidFill>
                      <a:schemeClr val="tx1"/>
                    </a:solidFill>
                    <a:latin typeface="Arial" pitchFamily="34" charset="0"/>
                    <a:ea typeface="MS PGothic" pitchFamily="34" charset="-128"/>
                    <a:cs typeface="+mn-cs"/>
                  </a:defRPr>
                </a:lvl7pPr>
                <a:lvl8pPr marL="3200400" algn="l" defTabSz="914400" rtl="0" eaLnBrk="1" latinLnBrk="0" hangingPunct="1">
                  <a:defRPr kumimoji="1" sz="1600" b="1" kern="1200">
                    <a:solidFill>
                      <a:schemeClr val="tx1"/>
                    </a:solidFill>
                    <a:latin typeface="Arial" pitchFamily="34" charset="0"/>
                    <a:ea typeface="MS PGothic" pitchFamily="34" charset="-128"/>
                    <a:cs typeface="+mn-cs"/>
                  </a:defRPr>
                </a:lvl8pPr>
                <a:lvl9pPr marL="3657600" algn="l" defTabSz="914400" rtl="0" eaLnBrk="1" latinLnBrk="0" hangingPunct="1">
                  <a:defRPr kumimoji="1" sz="1600" b="1" kern="1200">
                    <a:solidFill>
                      <a:schemeClr val="tx1"/>
                    </a:solidFill>
                    <a:latin typeface="Arial" pitchFamily="34" charset="0"/>
                    <a:ea typeface="MS PGothic" pitchFamily="34" charset="-128"/>
                    <a:cs typeface="+mn-cs"/>
                  </a:defRPr>
                </a:lvl9pPr>
              </a:lstStyle>
              <a:p>
                <a:pPr algn="ctr" eaLnBrk="1" hangingPunct="1"/>
                <a:r>
                  <a:rPr lang="en-US" altLang="en-US" b="0" dirty="0"/>
                  <a:t>CH 184 </a:t>
                </a:r>
                <a:r>
                  <a:rPr lang="en-US" altLang="en-US" sz="1400" b="0" dirty="0"/>
                  <a:t>Service</a:t>
                </a:r>
              </a:p>
              <a:p>
                <a:pPr algn="ctr" eaLnBrk="1" hangingPunct="1"/>
                <a:r>
                  <a:rPr lang="en-US" altLang="en-US" sz="1200" b="0" dirty="0">
                    <a:solidFill>
                      <a:srgbClr val="C00000"/>
                    </a:solidFill>
                  </a:rPr>
                  <a:t>(safety only)</a:t>
                </a:r>
                <a:endParaRPr lang="en-US" altLang="en-US" sz="1400" b="0" dirty="0">
                  <a:solidFill>
                    <a:srgbClr val="C00000"/>
                  </a:solidFill>
                </a:endParaRPr>
              </a:p>
            </p:txBody>
          </p:sp>
          <p:sp>
            <p:nvSpPr>
              <p:cNvPr id="42" name="Rectangle 41">
                <a:extLst>
                  <a:ext uri="{FF2B5EF4-FFF2-40B4-BE49-F238E27FC236}">
                    <a16:creationId xmlns:a16="http://schemas.microsoft.com/office/drawing/2014/main" id="{22598789-C7EC-45A5-838A-A9C5C408F15E}"/>
                  </a:ext>
                </a:extLst>
              </p:cNvPr>
              <p:cNvSpPr>
                <a:spLocks noChangeArrowheads="1"/>
              </p:cNvSpPr>
              <p:nvPr/>
            </p:nvSpPr>
            <p:spPr bwMode="auto">
              <a:xfrm>
                <a:off x="7552708" y="1280354"/>
                <a:ext cx="1070072" cy="777479"/>
              </a:xfrm>
              <a:prstGeom prst="rect">
                <a:avLst/>
              </a:prstGeom>
              <a:noFill/>
              <a:ln w="7"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defPPr>
                  <a:defRPr lang="ja-JP"/>
                </a:defPPr>
                <a:lvl1pPr algn="r" rtl="0" fontAlgn="base">
                  <a:spcBef>
                    <a:spcPct val="0"/>
                  </a:spcBef>
                  <a:spcAft>
                    <a:spcPct val="0"/>
                  </a:spcAft>
                  <a:defRPr kumimoji="1" sz="1600" b="1" kern="1200">
                    <a:solidFill>
                      <a:schemeClr val="tx1"/>
                    </a:solidFill>
                    <a:latin typeface="Arial" pitchFamily="34" charset="0"/>
                    <a:ea typeface="MS PGothic" pitchFamily="34" charset="-128"/>
                    <a:cs typeface="+mn-cs"/>
                  </a:defRPr>
                </a:lvl1pPr>
                <a:lvl2pPr marL="457200" algn="r" rtl="0" fontAlgn="base">
                  <a:spcBef>
                    <a:spcPct val="0"/>
                  </a:spcBef>
                  <a:spcAft>
                    <a:spcPct val="0"/>
                  </a:spcAft>
                  <a:defRPr kumimoji="1" sz="1600" b="1" kern="1200">
                    <a:solidFill>
                      <a:schemeClr val="tx1"/>
                    </a:solidFill>
                    <a:latin typeface="Arial" pitchFamily="34" charset="0"/>
                    <a:ea typeface="MS PGothic" pitchFamily="34" charset="-128"/>
                    <a:cs typeface="+mn-cs"/>
                  </a:defRPr>
                </a:lvl2pPr>
                <a:lvl3pPr marL="914400" algn="r" rtl="0" fontAlgn="base">
                  <a:spcBef>
                    <a:spcPct val="0"/>
                  </a:spcBef>
                  <a:spcAft>
                    <a:spcPct val="0"/>
                  </a:spcAft>
                  <a:defRPr kumimoji="1" sz="1600" b="1" kern="1200">
                    <a:solidFill>
                      <a:schemeClr val="tx1"/>
                    </a:solidFill>
                    <a:latin typeface="Arial" pitchFamily="34" charset="0"/>
                    <a:ea typeface="MS PGothic" pitchFamily="34" charset="-128"/>
                    <a:cs typeface="+mn-cs"/>
                  </a:defRPr>
                </a:lvl3pPr>
                <a:lvl4pPr marL="1371600" algn="r" rtl="0" fontAlgn="base">
                  <a:spcBef>
                    <a:spcPct val="0"/>
                  </a:spcBef>
                  <a:spcAft>
                    <a:spcPct val="0"/>
                  </a:spcAft>
                  <a:defRPr kumimoji="1" sz="1600" b="1" kern="1200">
                    <a:solidFill>
                      <a:schemeClr val="tx1"/>
                    </a:solidFill>
                    <a:latin typeface="Arial" pitchFamily="34" charset="0"/>
                    <a:ea typeface="MS PGothic" pitchFamily="34" charset="-128"/>
                    <a:cs typeface="+mn-cs"/>
                  </a:defRPr>
                </a:lvl4pPr>
                <a:lvl5pPr marL="1828800" algn="r" rtl="0" fontAlgn="base">
                  <a:spcBef>
                    <a:spcPct val="0"/>
                  </a:spcBef>
                  <a:spcAft>
                    <a:spcPct val="0"/>
                  </a:spcAft>
                  <a:defRPr kumimoji="1" sz="1600" b="1" kern="1200">
                    <a:solidFill>
                      <a:schemeClr val="tx1"/>
                    </a:solidFill>
                    <a:latin typeface="Arial" pitchFamily="34" charset="0"/>
                    <a:ea typeface="MS PGothic" pitchFamily="34" charset="-128"/>
                    <a:cs typeface="+mn-cs"/>
                  </a:defRPr>
                </a:lvl5pPr>
                <a:lvl6pPr marL="2286000" algn="l" defTabSz="914400" rtl="0" eaLnBrk="1" latinLnBrk="0" hangingPunct="1">
                  <a:defRPr kumimoji="1" sz="1600" b="1" kern="1200">
                    <a:solidFill>
                      <a:schemeClr val="tx1"/>
                    </a:solidFill>
                    <a:latin typeface="Arial" pitchFamily="34" charset="0"/>
                    <a:ea typeface="MS PGothic" pitchFamily="34" charset="-128"/>
                    <a:cs typeface="+mn-cs"/>
                  </a:defRPr>
                </a:lvl6pPr>
                <a:lvl7pPr marL="2743200" algn="l" defTabSz="914400" rtl="0" eaLnBrk="1" latinLnBrk="0" hangingPunct="1">
                  <a:defRPr kumimoji="1" sz="1600" b="1" kern="1200">
                    <a:solidFill>
                      <a:schemeClr val="tx1"/>
                    </a:solidFill>
                    <a:latin typeface="Arial" pitchFamily="34" charset="0"/>
                    <a:ea typeface="MS PGothic" pitchFamily="34" charset="-128"/>
                    <a:cs typeface="+mn-cs"/>
                  </a:defRPr>
                </a:lvl7pPr>
                <a:lvl8pPr marL="3200400" algn="l" defTabSz="914400" rtl="0" eaLnBrk="1" latinLnBrk="0" hangingPunct="1">
                  <a:defRPr kumimoji="1" sz="1600" b="1" kern="1200">
                    <a:solidFill>
                      <a:schemeClr val="tx1"/>
                    </a:solidFill>
                    <a:latin typeface="Arial" pitchFamily="34" charset="0"/>
                    <a:ea typeface="MS PGothic" pitchFamily="34" charset="-128"/>
                    <a:cs typeface="+mn-cs"/>
                  </a:defRPr>
                </a:lvl8pPr>
                <a:lvl9pPr marL="3657600" algn="l" defTabSz="914400" rtl="0" eaLnBrk="1" latinLnBrk="0" hangingPunct="1">
                  <a:defRPr kumimoji="1" sz="1600" b="1" kern="1200">
                    <a:solidFill>
                      <a:schemeClr val="tx1"/>
                    </a:solidFill>
                    <a:latin typeface="Arial" pitchFamily="34" charset="0"/>
                    <a:ea typeface="MS PGothic" pitchFamily="34" charset="-128"/>
                    <a:cs typeface="+mn-cs"/>
                  </a:defRPr>
                </a:lvl9pPr>
              </a:lstStyle>
              <a:p>
                <a:pPr algn="ctr" eaLnBrk="1" hangingPunct="1"/>
                <a:endParaRPr lang="en-US" altLang="en-US" dirty="0"/>
              </a:p>
            </p:txBody>
          </p:sp>
          <p:sp>
            <p:nvSpPr>
              <p:cNvPr id="43" name="Line 74">
                <a:extLst>
                  <a:ext uri="{FF2B5EF4-FFF2-40B4-BE49-F238E27FC236}">
                    <a16:creationId xmlns:a16="http://schemas.microsoft.com/office/drawing/2014/main" id="{33A219AE-AD36-4700-B01A-A1501FD85278}"/>
                  </a:ext>
                </a:extLst>
              </p:cNvPr>
              <p:cNvSpPr>
                <a:spLocks noChangeShapeType="1"/>
              </p:cNvSpPr>
              <p:nvPr/>
            </p:nvSpPr>
            <p:spPr bwMode="auto">
              <a:xfrm>
                <a:off x="8622780" y="976030"/>
                <a:ext cx="1" cy="304325"/>
              </a:xfrm>
              <a:prstGeom prst="line">
                <a:avLst/>
              </a:prstGeom>
              <a:noFill/>
              <a:ln w="7" cap="rnd">
                <a:solidFill>
                  <a:srgbClr val="000000"/>
                </a:solidFill>
                <a:round/>
                <a:headEnd/>
                <a:tailEnd/>
              </a:ln>
              <a:extLst>
                <a:ext uri="{909E8E84-426E-40DD-AFC4-6F175D3DCCD1}">
                  <a14:hiddenFill xmlns:a14="http://schemas.microsoft.com/office/drawing/2010/main">
                    <a:noFill/>
                  </a14:hiddenFill>
                </a:ext>
              </a:extLst>
            </p:spPr>
            <p:txBody>
              <a:bodyPr/>
              <a:lstStyle>
                <a:defPPr>
                  <a:defRPr lang="ja-JP"/>
                </a:defPPr>
                <a:lvl1pPr algn="r" rtl="0" fontAlgn="base">
                  <a:spcBef>
                    <a:spcPct val="0"/>
                  </a:spcBef>
                  <a:spcAft>
                    <a:spcPct val="0"/>
                  </a:spcAft>
                  <a:defRPr kumimoji="1" sz="1600" b="1" kern="1200">
                    <a:solidFill>
                      <a:schemeClr val="tx1"/>
                    </a:solidFill>
                    <a:latin typeface="Arial" pitchFamily="34" charset="0"/>
                    <a:ea typeface="MS PGothic" pitchFamily="34" charset="-128"/>
                    <a:cs typeface="+mn-cs"/>
                  </a:defRPr>
                </a:lvl1pPr>
                <a:lvl2pPr marL="457200" algn="r" rtl="0" fontAlgn="base">
                  <a:spcBef>
                    <a:spcPct val="0"/>
                  </a:spcBef>
                  <a:spcAft>
                    <a:spcPct val="0"/>
                  </a:spcAft>
                  <a:defRPr kumimoji="1" sz="1600" b="1" kern="1200">
                    <a:solidFill>
                      <a:schemeClr val="tx1"/>
                    </a:solidFill>
                    <a:latin typeface="Arial" pitchFamily="34" charset="0"/>
                    <a:ea typeface="MS PGothic" pitchFamily="34" charset="-128"/>
                    <a:cs typeface="+mn-cs"/>
                  </a:defRPr>
                </a:lvl2pPr>
                <a:lvl3pPr marL="914400" algn="r" rtl="0" fontAlgn="base">
                  <a:spcBef>
                    <a:spcPct val="0"/>
                  </a:spcBef>
                  <a:spcAft>
                    <a:spcPct val="0"/>
                  </a:spcAft>
                  <a:defRPr kumimoji="1" sz="1600" b="1" kern="1200">
                    <a:solidFill>
                      <a:schemeClr val="tx1"/>
                    </a:solidFill>
                    <a:latin typeface="Arial" pitchFamily="34" charset="0"/>
                    <a:ea typeface="MS PGothic" pitchFamily="34" charset="-128"/>
                    <a:cs typeface="+mn-cs"/>
                  </a:defRPr>
                </a:lvl3pPr>
                <a:lvl4pPr marL="1371600" algn="r" rtl="0" fontAlgn="base">
                  <a:spcBef>
                    <a:spcPct val="0"/>
                  </a:spcBef>
                  <a:spcAft>
                    <a:spcPct val="0"/>
                  </a:spcAft>
                  <a:defRPr kumimoji="1" sz="1600" b="1" kern="1200">
                    <a:solidFill>
                      <a:schemeClr val="tx1"/>
                    </a:solidFill>
                    <a:latin typeface="Arial" pitchFamily="34" charset="0"/>
                    <a:ea typeface="MS PGothic" pitchFamily="34" charset="-128"/>
                    <a:cs typeface="+mn-cs"/>
                  </a:defRPr>
                </a:lvl4pPr>
                <a:lvl5pPr marL="1828800" algn="r" rtl="0" fontAlgn="base">
                  <a:spcBef>
                    <a:spcPct val="0"/>
                  </a:spcBef>
                  <a:spcAft>
                    <a:spcPct val="0"/>
                  </a:spcAft>
                  <a:defRPr kumimoji="1" sz="1600" b="1" kern="1200">
                    <a:solidFill>
                      <a:schemeClr val="tx1"/>
                    </a:solidFill>
                    <a:latin typeface="Arial" pitchFamily="34" charset="0"/>
                    <a:ea typeface="MS PGothic" pitchFamily="34" charset="-128"/>
                    <a:cs typeface="+mn-cs"/>
                  </a:defRPr>
                </a:lvl5pPr>
                <a:lvl6pPr marL="2286000" algn="l" defTabSz="914400" rtl="0" eaLnBrk="1" latinLnBrk="0" hangingPunct="1">
                  <a:defRPr kumimoji="1" sz="1600" b="1" kern="1200">
                    <a:solidFill>
                      <a:schemeClr val="tx1"/>
                    </a:solidFill>
                    <a:latin typeface="Arial" pitchFamily="34" charset="0"/>
                    <a:ea typeface="MS PGothic" pitchFamily="34" charset="-128"/>
                    <a:cs typeface="+mn-cs"/>
                  </a:defRPr>
                </a:lvl6pPr>
                <a:lvl7pPr marL="2743200" algn="l" defTabSz="914400" rtl="0" eaLnBrk="1" latinLnBrk="0" hangingPunct="1">
                  <a:defRPr kumimoji="1" sz="1600" b="1" kern="1200">
                    <a:solidFill>
                      <a:schemeClr val="tx1"/>
                    </a:solidFill>
                    <a:latin typeface="Arial" pitchFamily="34" charset="0"/>
                    <a:ea typeface="MS PGothic" pitchFamily="34" charset="-128"/>
                    <a:cs typeface="+mn-cs"/>
                  </a:defRPr>
                </a:lvl7pPr>
                <a:lvl8pPr marL="3200400" algn="l" defTabSz="914400" rtl="0" eaLnBrk="1" latinLnBrk="0" hangingPunct="1">
                  <a:defRPr kumimoji="1" sz="1600" b="1" kern="1200">
                    <a:solidFill>
                      <a:schemeClr val="tx1"/>
                    </a:solidFill>
                    <a:latin typeface="Arial" pitchFamily="34" charset="0"/>
                    <a:ea typeface="MS PGothic" pitchFamily="34" charset="-128"/>
                    <a:cs typeface="+mn-cs"/>
                  </a:defRPr>
                </a:lvl8pPr>
                <a:lvl9pPr marL="3657600" algn="l" defTabSz="914400" rtl="0" eaLnBrk="1" latinLnBrk="0" hangingPunct="1">
                  <a:defRPr kumimoji="1" sz="1600" b="1" kern="1200">
                    <a:solidFill>
                      <a:schemeClr val="tx1"/>
                    </a:solidFill>
                    <a:latin typeface="Arial" pitchFamily="34" charset="0"/>
                    <a:ea typeface="MS PGothic" pitchFamily="34" charset="-128"/>
                    <a:cs typeface="+mn-cs"/>
                  </a:defRPr>
                </a:lvl9pPr>
              </a:lstStyle>
              <a:p>
                <a:endParaRPr lang="en-US" dirty="0"/>
              </a:p>
            </p:txBody>
          </p:sp>
          <p:sp>
            <p:nvSpPr>
              <p:cNvPr id="44" name="Line 75">
                <a:extLst>
                  <a:ext uri="{FF2B5EF4-FFF2-40B4-BE49-F238E27FC236}">
                    <a16:creationId xmlns:a16="http://schemas.microsoft.com/office/drawing/2014/main" id="{01B1C564-E204-45DA-8B18-707F0DF23D20}"/>
                  </a:ext>
                </a:extLst>
              </p:cNvPr>
              <p:cNvSpPr>
                <a:spLocks noChangeShapeType="1"/>
              </p:cNvSpPr>
              <p:nvPr/>
            </p:nvSpPr>
            <p:spPr bwMode="auto">
              <a:xfrm>
                <a:off x="585385" y="976030"/>
                <a:ext cx="1" cy="305399"/>
              </a:xfrm>
              <a:prstGeom prst="line">
                <a:avLst/>
              </a:prstGeom>
              <a:noFill/>
              <a:ln w="7" cap="rnd">
                <a:solidFill>
                  <a:srgbClr val="000000"/>
                </a:solidFill>
                <a:round/>
                <a:headEnd/>
                <a:tailEnd/>
              </a:ln>
              <a:extLst>
                <a:ext uri="{909E8E84-426E-40DD-AFC4-6F175D3DCCD1}">
                  <a14:hiddenFill xmlns:a14="http://schemas.microsoft.com/office/drawing/2010/main">
                    <a:noFill/>
                  </a14:hiddenFill>
                </a:ext>
              </a:extLst>
            </p:spPr>
            <p:txBody>
              <a:bodyPr/>
              <a:lstStyle>
                <a:defPPr>
                  <a:defRPr lang="ja-JP"/>
                </a:defPPr>
                <a:lvl1pPr algn="r" rtl="0" fontAlgn="base">
                  <a:spcBef>
                    <a:spcPct val="0"/>
                  </a:spcBef>
                  <a:spcAft>
                    <a:spcPct val="0"/>
                  </a:spcAft>
                  <a:defRPr kumimoji="1" sz="1600" b="1" kern="1200">
                    <a:solidFill>
                      <a:schemeClr val="tx1"/>
                    </a:solidFill>
                    <a:latin typeface="Arial" pitchFamily="34" charset="0"/>
                    <a:ea typeface="MS PGothic" pitchFamily="34" charset="-128"/>
                    <a:cs typeface="+mn-cs"/>
                  </a:defRPr>
                </a:lvl1pPr>
                <a:lvl2pPr marL="457200" algn="r" rtl="0" fontAlgn="base">
                  <a:spcBef>
                    <a:spcPct val="0"/>
                  </a:spcBef>
                  <a:spcAft>
                    <a:spcPct val="0"/>
                  </a:spcAft>
                  <a:defRPr kumimoji="1" sz="1600" b="1" kern="1200">
                    <a:solidFill>
                      <a:schemeClr val="tx1"/>
                    </a:solidFill>
                    <a:latin typeface="Arial" pitchFamily="34" charset="0"/>
                    <a:ea typeface="MS PGothic" pitchFamily="34" charset="-128"/>
                    <a:cs typeface="+mn-cs"/>
                  </a:defRPr>
                </a:lvl2pPr>
                <a:lvl3pPr marL="914400" algn="r" rtl="0" fontAlgn="base">
                  <a:spcBef>
                    <a:spcPct val="0"/>
                  </a:spcBef>
                  <a:spcAft>
                    <a:spcPct val="0"/>
                  </a:spcAft>
                  <a:defRPr kumimoji="1" sz="1600" b="1" kern="1200">
                    <a:solidFill>
                      <a:schemeClr val="tx1"/>
                    </a:solidFill>
                    <a:latin typeface="Arial" pitchFamily="34" charset="0"/>
                    <a:ea typeface="MS PGothic" pitchFamily="34" charset="-128"/>
                    <a:cs typeface="+mn-cs"/>
                  </a:defRPr>
                </a:lvl3pPr>
                <a:lvl4pPr marL="1371600" algn="r" rtl="0" fontAlgn="base">
                  <a:spcBef>
                    <a:spcPct val="0"/>
                  </a:spcBef>
                  <a:spcAft>
                    <a:spcPct val="0"/>
                  </a:spcAft>
                  <a:defRPr kumimoji="1" sz="1600" b="1" kern="1200">
                    <a:solidFill>
                      <a:schemeClr val="tx1"/>
                    </a:solidFill>
                    <a:latin typeface="Arial" pitchFamily="34" charset="0"/>
                    <a:ea typeface="MS PGothic" pitchFamily="34" charset="-128"/>
                    <a:cs typeface="+mn-cs"/>
                  </a:defRPr>
                </a:lvl4pPr>
                <a:lvl5pPr marL="1828800" algn="r" rtl="0" fontAlgn="base">
                  <a:spcBef>
                    <a:spcPct val="0"/>
                  </a:spcBef>
                  <a:spcAft>
                    <a:spcPct val="0"/>
                  </a:spcAft>
                  <a:defRPr kumimoji="1" sz="1600" b="1" kern="1200">
                    <a:solidFill>
                      <a:schemeClr val="tx1"/>
                    </a:solidFill>
                    <a:latin typeface="Arial" pitchFamily="34" charset="0"/>
                    <a:ea typeface="MS PGothic" pitchFamily="34" charset="-128"/>
                    <a:cs typeface="+mn-cs"/>
                  </a:defRPr>
                </a:lvl5pPr>
                <a:lvl6pPr marL="2286000" algn="l" defTabSz="914400" rtl="0" eaLnBrk="1" latinLnBrk="0" hangingPunct="1">
                  <a:defRPr kumimoji="1" sz="1600" b="1" kern="1200">
                    <a:solidFill>
                      <a:schemeClr val="tx1"/>
                    </a:solidFill>
                    <a:latin typeface="Arial" pitchFamily="34" charset="0"/>
                    <a:ea typeface="MS PGothic" pitchFamily="34" charset="-128"/>
                    <a:cs typeface="+mn-cs"/>
                  </a:defRPr>
                </a:lvl6pPr>
                <a:lvl7pPr marL="2743200" algn="l" defTabSz="914400" rtl="0" eaLnBrk="1" latinLnBrk="0" hangingPunct="1">
                  <a:defRPr kumimoji="1" sz="1600" b="1" kern="1200">
                    <a:solidFill>
                      <a:schemeClr val="tx1"/>
                    </a:solidFill>
                    <a:latin typeface="Arial" pitchFamily="34" charset="0"/>
                    <a:ea typeface="MS PGothic" pitchFamily="34" charset="-128"/>
                    <a:cs typeface="+mn-cs"/>
                  </a:defRPr>
                </a:lvl7pPr>
                <a:lvl8pPr marL="3200400" algn="l" defTabSz="914400" rtl="0" eaLnBrk="1" latinLnBrk="0" hangingPunct="1">
                  <a:defRPr kumimoji="1" sz="1600" b="1" kern="1200">
                    <a:solidFill>
                      <a:schemeClr val="tx1"/>
                    </a:solidFill>
                    <a:latin typeface="Arial" pitchFamily="34" charset="0"/>
                    <a:ea typeface="MS PGothic" pitchFamily="34" charset="-128"/>
                    <a:cs typeface="+mn-cs"/>
                  </a:defRPr>
                </a:lvl8pPr>
                <a:lvl9pPr marL="3657600" algn="l" defTabSz="914400" rtl="0" eaLnBrk="1" latinLnBrk="0" hangingPunct="1">
                  <a:defRPr kumimoji="1" sz="1600" b="1" kern="1200">
                    <a:solidFill>
                      <a:schemeClr val="tx1"/>
                    </a:solidFill>
                    <a:latin typeface="Arial" pitchFamily="34" charset="0"/>
                    <a:ea typeface="MS PGothic" pitchFamily="34" charset="-128"/>
                    <a:cs typeface="+mn-cs"/>
                  </a:defRPr>
                </a:lvl9pPr>
              </a:lstStyle>
              <a:p>
                <a:endParaRPr lang="en-US" dirty="0"/>
              </a:p>
            </p:txBody>
          </p:sp>
          <p:sp>
            <p:nvSpPr>
              <p:cNvPr id="45" name="Rectangle 44">
                <a:extLst>
                  <a:ext uri="{FF2B5EF4-FFF2-40B4-BE49-F238E27FC236}">
                    <a16:creationId xmlns:a16="http://schemas.microsoft.com/office/drawing/2014/main" id="{761815A1-4F51-4CF2-9FC7-A98DE970B679}"/>
                  </a:ext>
                </a:extLst>
              </p:cNvPr>
              <p:cNvSpPr>
                <a:spLocks noChangeArrowheads="1"/>
              </p:cNvSpPr>
              <p:nvPr/>
            </p:nvSpPr>
            <p:spPr bwMode="auto">
              <a:xfrm>
                <a:off x="963056" y="1046300"/>
                <a:ext cx="589947" cy="1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defPPr>
                  <a:defRPr lang="ja-JP"/>
                </a:defPPr>
                <a:lvl1pPr algn="r" rtl="0" fontAlgn="base">
                  <a:spcBef>
                    <a:spcPct val="0"/>
                  </a:spcBef>
                  <a:spcAft>
                    <a:spcPct val="0"/>
                  </a:spcAft>
                  <a:defRPr kumimoji="1" sz="1600" b="1" kern="1200">
                    <a:solidFill>
                      <a:schemeClr val="tx1"/>
                    </a:solidFill>
                    <a:latin typeface="Arial" pitchFamily="34" charset="0"/>
                    <a:ea typeface="MS PGothic" pitchFamily="34" charset="-128"/>
                    <a:cs typeface="+mn-cs"/>
                  </a:defRPr>
                </a:lvl1pPr>
                <a:lvl2pPr marL="457200" algn="r" rtl="0" fontAlgn="base">
                  <a:spcBef>
                    <a:spcPct val="0"/>
                  </a:spcBef>
                  <a:spcAft>
                    <a:spcPct val="0"/>
                  </a:spcAft>
                  <a:defRPr kumimoji="1" sz="1600" b="1" kern="1200">
                    <a:solidFill>
                      <a:schemeClr val="tx1"/>
                    </a:solidFill>
                    <a:latin typeface="Arial" pitchFamily="34" charset="0"/>
                    <a:ea typeface="MS PGothic" pitchFamily="34" charset="-128"/>
                    <a:cs typeface="+mn-cs"/>
                  </a:defRPr>
                </a:lvl2pPr>
                <a:lvl3pPr marL="914400" algn="r" rtl="0" fontAlgn="base">
                  <a:spcBef>
                    <a:spcPct val="0"/>
                  </a:spcBef>
                  <a:spcAft>
                    <a:spcPct val="0"/>
                  </a:spcAft>
                  <a:defRPr kumimoji="1" sz="1600" b="1" kern="1200">
                    <a:solidFill>
                      <a:schemeClr val="tx1"/>
                    </a:solidFill>
                    <a:latin typeface="Arial" pitchFamily="34" charset="0"/>
                    <a:ea typeface="MS PGothic" pitchFamily="34" charset="-128"/>
                    <a:cs typeface="+mn-cs"/>
                  </a:defRPr>
                </a:lvl3pPr>
                <a:lvl4pPr marL="1371600" algn="r" rtl="0" fontAlgn="base">
                  <a:spcBef>
                    <a:spcPct val="0"/>
                  </a:spcBef>
                  <a:spcAft>
                    <a:spcPct val="0"/>
                  </a:spcAft>
                  <a:defRPr kumimoji="1" sz="1600" b="1" kern="1200">
                    <a:solidFill>
                      <a:schemeClr val="tx1"/>
                    </a:solidFill>
                    <a:latin typeface="Arial" pitchFamily="34" charset="0"/>
                    <a:ea typeface="MS PGothic" pitchFamily="34" charset="-128"/>
                    <a:cs typeface="+mn-cs"/>
                  </a:defRPr>
                </a:lvl4pPr>
                <a:lvl5pPr marL="1828800" algn="r" rtl="0" fontAlgn="base">
                  <a:spcBef>
                    <a:spcPct val="0"/>
                  </a:spcBef>
                  <a:spcAft>
                    <a:spcPct val="0"/>
                  </a:spcAft>
                  <a:defRPr kumimoji="1" sz="1600" b="1" kern="1200">
                    <a:solidFill>
                      <a:schemeClr val="tx1"/>
                    </a:solidFill>
                    <a:latin typeface="Arial" pitchFamily="34" charset="0"/>
                    <a:ea typeface="MS PGothic" pitchFamily="34" charset="-128"/>
                    <a:cs typeface="+mn-cs"/>
                  </a:defRPr>
                </a:lvl5pPr>
                <a:lvl6pPr marL="2286000" algn="l" defTabSz="914400" rtl="0" eaLnBrk="1" latinLnBrk="0" hangingPunct="1">
                  <a:defRPr kumimoji="1" sz="1600" b="1" kern="1200">
                    <a:solidFill>
                      <a:schemeClr val="tx1"/>
                    </a:solidFill>
                    <a:latin typeface="Arial" pitchFamily="34" charset="0"/>
                    <a:ea typeface="MS PGothic" pitchFamily="34" charset="-128"/>
                    <a:cs typeface="+mn-cs"/>
                  </a:defRPr>
                </a:lvl6pPr>
                <a:lvl7pPr marL="2743200" algn="l" defTabSz="914400" rtl="0" eaLnBrk="1" latinLnBrk="0" hangingPunct="1">
                  <a:defRPr kumimoji="1" sz="1600" b="1" kern="1200">
                    <a:solidFill>
                      <a:schemeClr val="tx1"/>
                    </a:solidFill>
                    <a:latin typeface="Arial" pitchFamily="34" charset="0"/>
                    <a:ea typeface="MS PGothic" pitchFamily="34" charset="-128"/>
                    <a:cs typeface="+mn-cs"/>
                  </a:defRPr>
                </a:lvl7pPr>
                <a:lvl8pPr marL="3200400" algn="l" defTabSz="914400" rtl="0" eaLnBrk="1" latinLnBrk="0" hangingPunct="1">
                  <a:defRPr kumimoji="1" sz="1600" b="1" kern="1200">
                    <a:solidFill>
                      <a:schemeClr val="tx1"/>
                    </a:solidFill>
                    <a:latin typeface="Arial" pitchFamily="34" charset="0"/>
                    <a:ea typeface="MS PGothic" pitchFamily="34" charset="-128"/>
                    <a:cs typeface="+mn-cs"/>
                  </a:defRPr>
                </a:lvl8pPr>
                <a:lvl9pPr marL="3657600" algn="l" defTabSz="914400" rtl="0" eaLnBrk="1" latinLnBrk="0" hangingPunct="1">
                  <a:defRPr kumimoji="1" sz="1600" b="1" kern="1200">
                    <a:solidFill>
                      <a:schemeClr val="tx1"/>
                    </a:solidFill>
                    <a:latin typeface="Arial" pitchFamily="34" charset="0"/>
                    <a:ea typeface="MS PGothic" pitchFamily="34" charset="-128"/>
                    <a:cs typeface="+mn-cs"/>
                  </a:defRPr>
                </a:lvl9pPr>
              </a:lstStyle>
              <a:p>
                <a:pPr algn="ctr" eaLnBrk="1" hangingPunct="1"/>
                <a:r>
                  <a:rPr lang="en-US" altLang="en-US" sz="1200" b="0" dirty="0">
                    <a:solidFill>
                      <a:srgbClr val="000000"/>
                    </a:solidFill>
                  </a:rPr>
                  <a:t>5.850 GHz </a:t>
                </a:r>
                <a:endParaRPr lang="en-US" altLang="en-US" sz="1200" dirty="0"/>
              </a:p>
            </p:txBody>
          </p:sp>
          <p:sp>
            <p:nvSpPr>
              <p:cNvPr id="46" name="Rectangle 45">
                <a:extLst>
                  <a:ext uri="{FF2B5EF4-FFF2-40B4-BE49-F238E27FC236}">
                    <a16:creationId xmlns:a16="http://schemas.microsoft.com/office/drawing/2014/main" id="{79AA9C0E-C406-4FA1-9758-32673032A8B9}"/>
                  </a:ext>
                </a:extLst>
              </p:cNvPr>
              <p:cNvSpPr>
                <a:spLocks noChangeArrowheads="1"/>
              </p:cNvSpPr>
              <p:nvPr/>
            </p:nvSpPr>
            <p:spPr bwMode="auto">
              <a:xfrm>
                <a:off x="7736838" y="1045827"/>
                <a:ext cx="589947" cy="1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defPPr>
                  <a:defRPr lang="ja-JP"/>
                </a:defPPr>
                <a:lvl1pPr algn="r" rtl="0" fontAlgn="base">
                  <a:spcBef>
                    <a:spcPct val="0"/>
                  </a:spcBef>
                  <a:spcAft>
                    <a:spcPct val="0"/>
                  </a:spcAft>
                  <a:defRPr kumimoji="1" sz="1600" b="1" kern="1200">
                    <a:solidFill>
                      <a:schemeClr val="tx1"/>
                    </a:solidFill>
                    <a:latin typeface="Arial" pitchFamily="34" charset="0"/>
                    <a:ea typeface="MS PGothic" pitchFamily="34" charset="-128"/>
                    <a:cs typeface="+mn-cs"/>
                  </a:defRPr>
                </a:lvl1pPr>
                <a:lvl2pPr marL="457200" algn="r" rtl="0" fontAlgn="base">
                  <a:spcBef>
                    <a:spcPct val="0"/>
                  </a:spcBef>
                  <a:spcAft>
                    <a:spcPct val="0"/>
                  </a:spcAft>
                  <a:defRPr kumimoji="1" sz="1600" b="1" kern="1200">
                    <a:solidFill>
                      <a:schemeClr val="tx1"/>
                    </a:solidFill>
                    <a:latin typeface="Arial" pitchFamily="34" charset="0"/>
                    <a:ea typeface="MS PGothic" pitchFamily="34" charset="-128"/>
                    <a:cs typeface="+mn-cs"/>
                  </a:defRPr>
                </a:lvl2pPr>
                <a:lvl3pPr marL="914400" algn="r" rtl="0" fontAlgn="base">
                  <a:spcBef>
                    <a:spcPct val="0"/>
                  </a:spcBef>
                  <a:spcAft>
                    <a:spcPct val="0"/>
                  </a:spcAft>
                  <a:defRPr kumimoji="1" sz="1600" b="1" kern="1200">
                    <a:solidFill>
                      <a:schemeClr val="tx1"/>
                    </a:solidFill>
                    <a:latin typeface="Arial" pitchFamily="34" charset="0"/>
                    <a:ea typeface="MS PGothic" pitchFamily="34" charset="-128"/>
                    <a:cs typeface="+mn-cs"/>
                  </a:defRPr>
                </a:lvl3pPr>
                <a:lvl4pPr marL="1371600" algn="r" rtl="0" fontAlgn="base">
                  <a:spcBef>
                    <a:spcPct val="0"/>
                  </a:spcBef>
                  <a:spcAft>
                    <a:spcPct val="0"/>
                  </a:spcAft>
                  <a:defRPr kumimoji="1" sz="1600" b="1" kern="1200">
                    <a:solidFill>
                      <a:schemeClr val="tx1"/>
                    </a:solidFill>
                    <a:latin typeface="Arial" pitchFamily="34" charset="0"/>
                    <a:ea typeface="MS PGothic" pitchFamily="34" charset="-128"/>
                    <a:cs typeface="+mn-cs"/>
                  </a:defRPr>
                </a:lvl4pPr>
                <a:lvl5pPr marL="1828800" algn="r" rtl="0" fontAlgn="base">
                  <a:spcBef>
                    <a:spcPct val="0"/>
                  </a:spcBef>
                  <a:spcAft>
                    <a:spcPct val="0"/>
                  </a:spcAft>
                  <a:defRPr kumimoji="1" sz="1600" b="1" kern="1200">
                    <a:solidFill>
                      <a:schemeClr val="tx1"/>
                    </a:solidFill>
                    <a:latin typeface="Arial" pitchFamily="34" charset="0"/>
                    <a:ea typeface="MS PGothic" pitchFamily="34" charset="-128"/>
                    <a:cs typeface="+mn-cs"/>
                  </a:defRPr>
                </a:lvl5pPr>
                <a:lvl6pPr marL="2286000" algn="l" defTabSz="914400" rtl="0" eaLnBrk="1" latinLnBrk="0" hangingPunct="1">
                  <a:defRPr kumimoji="1" sz="1600" b="1" kern="1200">
                    <a:solidFill>
                      <a:schemeClr val="tx1"/>
                    </a:solidFill>
                    <a:latin typeface="Arial" pitchFamily="34" charset="0"/>
                    <a:ea typeface="MS PGothic" pitchFamily="34" charset="-128"/>
                    <a:cs typeface="+mn-cs"/>
                  </a:defRPr>
                </a:lvl6pPr>
                <a:lvl7pPr marL="2743200" algn="l" defTabSz="914400" rtl="0" eaLnBrk="1" latinLnBrk="0" hangingPunct="1">
                  <a:defRPr kumimoji="1" sz="1600" b="1" kern="1200">
                    <a:solidFill>
                      <a:schemeClr val="tx1"/>
                    </a:solidFill>
                    <a:latin typeface="Arial" pitchFamily="34" charset="0"/>
                    <a:ea typeface="MS PGothic" pitchFamily="34" charset="-128"/>
                    <a:cs typeface="+mn-cs"/>
                  </a:defRPr>
                </a:lvl7pPr>
                <a:lvl8pPr marL="3200400" algn="l" defTabSz="914400" rtl="0" eaLnBrk="1" latinLnBrk="0" hangingPunct="1">
                  <a:defRPr kumimoji="1" sz="1600" b="1" kern="1200">
                    <a:solidFill>
                      <a:schemeClr val="tx1"/>
                    </a:solidFill>
                    <a:latin typeface="Arial" pitchFamily="34" charset="0"/>
                    <a:ea typeface="MS PGothic" pitchFamily="34" charset="-128"/>
                    <a:cs typeface="+mn-cs"/>
                  </a:defRPr>
                </a:lvl8pPr>
                <a:lvl9pPr marL="3657600" algn="l" defTabSz="914400" rtl="0" eaLnBrk="1" latinLnBrk="0" hangingPunct="1">
                  <a:defRPr kumimoji="1" sz="1600" b="1" kern="1200">
                    <a:solidFill>
                      <a:schemeClr val="tx1"/>
                    </a:solidFill>
                    <a:latin typeface="Arial" pitchFamily="34" charset="0"/>
                    <a:ea typeface="MS PGothic" pitchFamily="34" charset="-128"/>
                    <a:cs typeface="+mn-cs"/>
                  </a:defRPr>
                </a:lvl9pPr>
              </a:lstStyle>
              <a:p>
                <a:pPr algn="ctr" eaLnBrk="1" hangingPunct="1"/>
                <a:r>
                  <a:rPr lang="en-US" altLang="en-US" sz="1200" b="0" dirty="0">
                    <a:solidFill>
                      <a:srgbClr val="000000"/>
                    </a:solidFill>
                  </a:rPr>
                  <a:t>5.925 GHz </a:t>
                </a:r>
                <a:endParaRPr lang="en-US" altLang="en-US" sz="1200" dirty="0"/>
              </a:p>
            </p:txBody>
          </p:sp>
          <p:grpSp>
            <p:nvGrpSpPr>
              <p:cNvPr id="47" name="Group 46">
                <a:extLst>
                  <a:ext uri="{FF2B5EF4-FFF2-40B4-BE49-F238E27FC236}">
                    <a16:creationId xmlns:a16="http://schemas.microsoft.com/office/drawing/2014/main" id="{1509D4A6-E806-4A98-A2D6-3D8D396DAA21}"/>
                  </a:ext>
                </a:extLst>
              </p:cNvPr>
              <p:cNvGrpSpPr/>
              <p:nvPr/>
            </p:nvGrpSpPr>
            <p:grpSpPr>
              <a:xfrm>
                <a:off x="585389" y="1138474"/>
                <a:ext cx="8038940" cy="4640"/>
                <a:chOff x="585389" y="1138474"/>
                <a:chExt cx="8038940" cy="4640"/>
              </a:xfrm>
            </p:grpSpPr>
            <p:cxnSp>
              <p:nvCxnSpPr>
                <p:cNvPr id="48" name="Straight Arrow Connector 47">
                  <a:extLst>
                    <a:ext uri="{FF2B5EF4-FFF2-40B4-BE49-F238E27FC236}">
                      <a16:creationId xmlns:a16="http://schemas.microsoft.com/office/drawing/2014/main" id="{4714164F-E3C6-4D89-8DDA-444B01A12890}"/>
                    </a:ext>
                  </a:extLst>
                </p:cNvPr>
                <p:cNvCxnSpPr>
                  <a:cxnSpLocks/>
                </p:cNvCxnSpPr>
                <p:nvPr/>
              </p:nvCxnSpPr>
              <p:spPr>
                <a:xfrm flipH="1">
                  <a:off x="585389" y="1138474"/>
                  <a:ext cx="199064" cy="0"/>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cxnSp>
              <p:nvCxnSpPr>
                <p:cNvPr id="49" name="Straight Arrow Connector 48">
                  <a:extLst>
                    <a:ext uri="{FF2B5EF4-FFF2-40B4-BE49-F238E27FC236}">
                      <a16:creationId xmlns:a16="http://schemas.microsoft.com/office/drawing/2014/main" id="{4B930746-7331-4542-9B10-23F42D588059}"/>
                    </a:ext>
                  </a:extLst>
                </p:cNvPr>
                <p:cNvCxnSpPr/>
                <p:nvPr/>
              </p:nvCxnSpPr>
              <p:spPr>
                <a:xfrm>
                  <a:off x="8407400" y="1143114"/>
                  <a:ext cx="216929" cy="0"/>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grpSp>
        </p:grpSp>
        <p:sp>
          <p:nvSpPr>
            <p:cNvPr id="8" name="TextBox 2">
              <a:extLst>
                <a:ext uri="{FF2B5EF4-FFF2-40B4-BE49-F238E27FC236}">
                  <a16:creationId xmlns:a16="http://schemas.microsoft.com/office/drawing/2014/main" id="{750D8FD1-4BE8-49B8-93EA-8C988BEB32E4}"/>
                </a:ext>
              </a:extLst>
            </p:cNvPr>
            <p:cNvSpPr txBox="1"/>
            <p:nvPr/>
          </p:nvSpPr>
          <p:spPr>
            <a:xfrm>
              <a:off x="1248690" y="5097083"/>
              <a:ext cx="6134509" cy="333485"/>
            </a:xfrm>
            <a:prstGeom prst="rect">
              <a:avLst/>
            </a:prstGeom>
            <a:noFill/>
            <a:ln>
              <a:solidFill>
                <a:schemeClr val="tx1"/>
              </a:solidFill>
            </a:ln>
          </p:spPr>
          <p:txBody>
            <a:bodyPr wrap="square" rtlCol="0">
              <a:spAutoFit/>
            </a:bodyPr>
            <a:lstStyle>
              <a:defPPr>
                <a:defRPr lang="ja-JP"/>
              </a:defPPr>
              <a:lvl1pPr algn="r" rtl="0" fontAlgn="base">
                <a:spcBef>
                  <a:spcPct val="0"/>
                </a:spcBef>
                <a:spcAft>
                  <a:spcPct val="0"/>
                </a:spcAft>
                <a:defRPr kumimoji="1" sz="1600" b="1" kern="1200">
                  <a:solidFill>
                    <a:schemeClr val="tx1"/>
                  </a:solidFill>
                  <a:latin typeface="Arial" pitchFamily="34" charset="0"/>
                  <a:ea typeface="MS PGothic" pitchFamily="34" charset="-128"/>
                  <a:cs typeface="+mn-cs"/>
                </a:defRPr>
              </a:lvl1pPr>
              <a:lvl2pPr marL="457200" algn="r" rtl="0" fontAlgn="base">
                <a:spcBef>
                  <a:spcPct val="0"/>
                </a:spcBef>
                <a:spcAft>
                  <a:spcPct val="0"/>
                </a:spcAft>
                <a:defRPr kumimoji="1" sz="1600" b="1" kern="1200">
                  <a:solidFill>
                    <a:schemeClr val="tx1"/>
                  </a:solidFill>
                  <a:latin typeface="Arial" pitchFamily="34" charset="0"/>
                  <a:ea typeface="MS PGothic" pitchFamily="34" charset="-128"/>
                  <a:cs typeface="+mn-cs"/>
                </a:defRPr>
              </a:lvl2pPr>
              <a:lvl3pPr marL="914400" algn="r" rtl="0" fontAlgn="base">
                <a:spcBef>
                  <a:spcPct val="0"/>
                </a:spcBef>
                <a:spcAft>
                  <a:spcPct val="0"/>
                </a:spcAft>
                <a:defRPr kumimoji="1" sz="1600" b="1" kern="1200">
                  <a:solidFill>
                    <a:schemeClr val="tx1"/>
                  </a:solidFill>
                  <a:latin typeface="Arial" pitchFamily="34" charset="0"/>
                  <a:ea typeface="MS PGothic" pitchFamily="34" charset="-128"/>
                  <a:cs typeface="+mn-cs"/>
                </a:defRPr>
              </a:lvl3pPr>
              <a:lvl4pPr marL="1371600" algn="r" rtl="0" fontAlgn="base">
                <a:spcBef>
                  <a:spcPct val="0"/>
                </a:spcBef>
                <a:spcAft>
                  <a:spcPct val="0"/>
                </a:spcAft>
                <a:defRPr kumimoji="1" sz="1600" b="1" kern="1200">
                  <a:solidFill>
                    <a:schemeClr val="tx1"/>
                  </a:solidFill>
                  <a:latin typeface="Arial" pitchFamily="34" charset="0"/>
                  <a:ea typeface="MS PGothic" pitchFamily="34" charset="-128"/>
                  <a:cs typeface="+mn-cs"/>
                </a:defRPr>
              </a:lvl4pPr>
              <a:lvl5pPr marL="1828800" algn="r" rtl="0" fontAlgn="base">
                <a:spcBef>
                  <a:spcPct val="0"/>
                </a:spcBef>
                <a:spcAft>
                  <a:spcPct val="0"/>
                </a:spcAft>
                <a:defRPr kumimoji="1" sz="1600" b="1" kern="1200">
                  <a:solidFill>
                    <a:schemeClr val="tx1"/>
                  </a:solidFill>
                  <a:latin typeface="Arial" pitchFamily="34" charset="0"/>
                  <a:ea typeface="MS PGothic" pitchFamily="34" charset="-128"/>
                  <a:cs typeface="+mn-cs"/>
                </a:defRPr>
              </a:lvl5pPr>
              <a:lvl6pPr marL="2286000" algn="l" defTabSz="914400" rtl="0" eaLnBrk="1" latinLnBrk="0" hangingPunct="1">
                <a:defRPr kumimoji="1" sz="1600" b="1" kern="1200">
                  <a:solidFill>
                    <a:schemeClr val="tx1"/>
                  </a:solidFill>
                  <a:latin typeface="Arial" pitchFamily="34" charset="0"/>
                  <a:ea typeface="MS PGothic" pitchFamily="34" charset="-128"/>
                  <a:cs typeface="+mn-cs"/>
                </a:defRPr>
              </a:lvl6pPr>
              <a:lvl7pPr marL="2743200" algn="l" defTabSz="914400" rtl="0" eaLnBrk="1" latinLnBrk="0" hangingPunct="1">
                <a:defRPr kumimoji="1" sz="1600" b="1" kern="1200">
                  <a:solidFill>
                    <a:schemeClr val="tx1"/>
                  </a:solidFill>
                  <a:latin typeface="Arial" pitchFamily="34" charset="0"/>
                  <a:ea typeface="MS PGothic" pitchFamily="34" charset="-128"/>
                  <a:cs typeface="+mn-cs"/>
                </a:defRPr>
              </a:lvl7pPr>
              <a:lvl8pPr marL="3200400" algn="l" defTabSz="914400" rtl="0" eaLnBrk="1" latinLnBrk="0" hangingPunct="1">
                <a:defRPr kumimoji="1" sz="1600" b="1" kern="1200">
                  <a:solidFill>
                    <a:schemeClr val="tx1"/>
                  </a:solidFill>
                  <a:latin typeface="Arial" pitchFamily="34" charset="0"/>
                  <a:ea typeface="MS PGothic" pitchFamily="34" charset="-128"/>
                  <a:cs typeface="+mn-cs"/>
                </a:defRPr>
              </a:lvl8pPr>
              <a:lvl9pPr marL="3657600" algn="l" defTabSz="914400" rtl="0" eaLnBrk="1" latinLnBrk="0" hangingPunct="1">
                <a:defRPr kumimoji="1" sz="1600" b="1" kern="1200">
                  <a:solidFill>
                    <a:schemeClr val="tx1"/>
                  </a:solidFill>
                  <a:latin typeface="Arial" pitchFamily="34" charset="0"/>
                  <a:ea typeface="MS PGothic" pitchFamily="34" charset="-128"/>
                  <a:cs typeface="+mn-cs"/>
                </a:defRPr>
              </a:lvl9pPr>
            </a:lstStyle>
            <a:p>
              <a:pPr algn="l"/>
              <a:r>
                <a:rPr lang="en-US" sz="1000" dirty="0"/>
                <a:t>BSM = Basic Safety Message		VRU = Vulnerable Road User		PSM = Personal Safety Message</a:t>
              </a:r>
              <a:br>
                <a:rPr lang="en-US" sz="1000" dirty="0"/>
              </a:br>
              <a:r>
                <a:rPr lang="en-US" sz="1000" dirty="0"/>
                <a:t>C-ACC = Cooperative Adaptive Cruise Control		SCMS: Security Confidential Management System</a:t>
              </a:r>
            </a:p>
          </p:txBody>
        </p:sp>
        <p:sp>
          <p:nvSpPr>
            <p:cNvPr id="9" name="Left Brace 8">
              <a:extLst>
                <a:ext uri="{FF2B5EF4-FFF2-40B4-BE49-F238E27FC236}">
                  <a16:creationId xmlns:a16="http://schemas.microsoft.com/office/drawing/2014/main" id="{59A2B99E-0B36-4C2C-8AA8-0AB88842AFDC}"/>
                </a:ext>
              </a:extLst>
            </p:cNvPr>
            <p:cNvSpPr/>
            <p:nvPr/>
          </p:nvSpPr>
          <p:spPr>
            <a:xfrm>
              <a:off x="788985" y="2873557"/>
              <a:ext cx="259022" cy="2140964"/>
            </a:xfrm>
            <a:prstGeom prst="leftBrace">
              <a:avLst/>
            </a:prstGeom>
          </p:spPr>
          <p:style>
            <a:lnRef idx="2">
              <a:schemeClr val="accent1"/>
            </a:lnRef>
            <a:fillRef idx="0">
              <a:schemeClr val="accent1"/>
            </a:fillRef>
            <a:effectRef idx="1">
              <a:schemeClr val="accent1"/>
            </a:effectRef>
            <a:fontRef idx="minor">
              <a:schemeClr val="tx1"/>
            </a:fontRef>
          </p:style>
          <p:txBody>
            <a:bodyPr rtlCol="0" anchor="ctr"/>
            <a:lstStyle>
              <a:defPPr>
                <a:defRPr lang="ja-JP"/>
              </a:defPPr>
              <a:lvl1pPr algn="r" rtl="0" fontAlgn="base">
                <a:spcBef>
                  <a:spcPct val="0"/>
                </a:spcBef>
                <a:spcAft>
                  <a:spcPct val="0"/>
                </a:spcAft>
                <a:defRPr kumimoji="1" sz="1600" b="1" kern="1200">
                  <a:solidFill>
                    <a:schemeClr val="tx1"/>
                  </a:solidFill>
                  <a:latin typeface="+mn-lt"/>
                  <a:ea typeface="+mn-ea"/>
                  <a:cs typeface="+mn-cs"/>
                </a:defRPr>
              </a:lvl1pPr>
              <a:lvl2pPr marL="457200" algn="r" rtl="0" fontAlgn="base">
                <a:spcBef>
                  <a:spcPct val="0"/>
                </a:spcBef>
                <a:spcAft>
                  <a:spcPct val="0"/>
                </a:spcAft>
                <a:defRPr kumimoji="1" sz="1600" b="1" kern="1200">
                  <a:solidFill>
                    <a:schemeClr val="tx1"/>
                  </a:solidFill>
                  <a:latin typeface="+mn-lt"/>
                  <a:ea typeface="+mn-ea"/>
                  <a:cs typeface="+mn-cs"/>
                </a:defRPr>
              </a:lvl2pPr>
              <a:lvl3pPr marL="914400" algn="r" rtl="0" fontAlgn="base">
                <a:spcBef>
                  <a:spcPct val="0"/>
                </a:spcBef>
                <a:spcAft>
                  <a:spcPct val="0"/>
                </a:spcAft>
                <a:defRPr kumimoji="1" sz="1600" b="1" kern="1200">
                  <a:solidFill>
                    <a:schemeClr val="tx1"/>
                  </a:solidFill>
                  <a:latin typeface="+mn-lt"/>
                  <a:ea typeface="+mn-ea"/>
                  <a:cs typeface="+mn-cs"/>
                </a:defRPr>
              </a:lvl3pPr>
              <a:lvl4pPr marL="1371600" algn="r" rtl="0" fontAlgn="base">
                <a:spcBef>
                  <a:spcPct val="0"/>
                </a:spcBef>
                <a:spcAft>
                  <a:spcPct val="0"/>
                </a:spcAft>
                <a:defRPr kumimoji="1" sz="1600" b="1" kern="1200">
                  <a:solidFill>
                    <a:schemeClr val="tx1"/>
                  </a:solidFill>
                  <a:latin typeface="+mn-lt"/>
                  <a:ea typeface="+mn-ea"/>
                  <a:cs typeface="+mn-cs"/>
                </a:defRPr>
              </a:lvl4pPr>
              <a:lvl5pPr marL="1828800" algn="r" rtl="0" fontAlgn="base">
                <a:spcBef>
                  <a:spcPct val="0"/>
                </a:spcBef>
                <a:spcAft>
                  <a:spcPct val="0"/>
                </a:spcAft>
                <a:defRPr kumimoji="1" sz="1600" b="1" kern="1200">
                  <a:solidFill>
                    <a:schemeClr val="tx1"/>
                  </a:solidFill>
                  <a:latin typeface="+mn-lt"/>
                  <a:ea typeface="+mn-ea"/>
                  <a:cs typeface="+mn-cs"/>
                </a:defRPr>
              </a:lvl5pPr>
              <a:lvl6pPr marL="2286000" algn="l" defTabSz="914400" rtl="0" eaLnBrk="1" latinLnBrk="0" hangingPunct="1">
                <a:defRPr kumimoji="1" sz="1600" b="1" kern="1200">
                  <a:solidFill>
                    <a:schemeClr val="tx1"/>
                  </a:solidFill>
                  <a:latin typeface="+mn-lt"/>
                  <a:ea typeface="+mn-ea"/>
                  <a:cs typeface="+mn-cs"/>
                </a:defRPr>
              </a:lvl6pPr>
              <a:lvl7pPr marL="2743200" algn="l" defTabSz="914400" rtl="0" eaLnBrk="1" latinLnBrk="0" hangingPunct="1">
                <a:defRPr kumimoji="1" sz="1600" b="1" kern="1200">
                  <a:solidFill>
                    <a:schemeClr val="tx1"/>
                  </a:solidFill>
                  <a:latin typeface="+mn-lt"/>
                  <a:ea typeface="+mn-ea"/>
                  <a:cs typeface="+mn-cs"/>
                </a:defRPr>
              </a:lvl7pPr>
              <a:lvl8pPr marL="3200400" algn="l" defTabSz="914400" rtl="0" eaLnBrk="1" latinLnBrk="0" hangingPunct="1">
                <a:defRPr kumimoji="1" sz="1600" b="1" kern="1200">
                  <a:solidFill>
                    <a:schemeClr val="tx1"/>
                  </a:solidFill>
                  <a:latin typeface="+mn-lt"/>
                  <a:ea typeface="+mn-ea"/>
                  <a:cs typeface="+mn-cs"/>
                </a:defRPr>
              </a:lvl8pPr>
              <a:lvl9pPr marL="3657600" algn="l" defTabSz="914400" rtl="0" eaLnBrk="1" latinLnBrk="0" hangingPunct="1">
                <a:defRPr kumimoji="1" sz="1600" b="1" kern="1200">
                  <a:solidFill>
                    <a:schemeClr val="tx1"/>
                  </a:solidFill>
                  <a:latin typeface="+mn-lt"/>
                  <a:ea typeface="+mn-ea"/>
                  <a:cs typeface="+mn-cs"/>
                </a:defRPr>
              </a:lvl9pPr>
            </a:lstStyle>
            <a:p>
              <a:pPr algn="ctr"/>
              <a:endParaRPr lang="en-US"/>
            </a:p>
          </p:txBody>
        </p:sp>
        <p:sp>
          <p:nvSpPr>
            <p:cNvPr id="10" name="TextBox 4">
              <a:extLst>
                <a:ext uri="{FF2B5EF4-FFF2-40B4-BE49-F238E27FC236}">
                  <a16:creationId xmlns:a16="http://schemas.microsoft.com/office/drawing/2014/main" id="{182A8979-9444-4216-895D-651443EC535C}"/>
                </a:ext>
              </a:extLst>
            </p:cNvPr>
            <p:cNvSpPr txBox="1"/>
            <p:nvPr/>
          </p:nvSpPr>
          <p:spPr>
            <a:xfrm>
              <a:off x="-108773" y="3042139"/>
              <a:ext cx="1025891" cy="897842"/>
            </a:xfrm>
            <a:prstGeom prst="rect">
              <a:avLst/>
            </a:prstGeom>
            <a:noFill/>
          </p:spPr>
          <p:txBody>
            <a:bodyPr wrap="square" rtlCol="0">
              <a:spAutoFit/>
            </a:bodyPr>
            <a:lstStyle>
              <a:defPPr>
                <a:defRPr lang="ja-JP"/>
              </a:defPPr>
              <a:lvl1pPr algn="r" rtl="0" fontAlgn="base">
                <a:spcBef>
                  <a:spcPct val="0"/>
                </a:spcBef>
                <a:spcAft>
                  <a:spcPct val="0"/>
                </a:spcAft>
                <a:defRPr kumimoji="1" sz="1600" b="1" kern="1200">
                  <a:solidFill>
                    <a:schemeClr val="tx1"/>
                  </a:solidFill>
                  <a:latin typeface="Arial" pitchFamily="34" charset="0"/>
                  <a:ea typeface="MS PGothic" pitchFamily="34" charset="-128"/>
                  <a:cs typeface="+mn-cs"/>
                </a:defRPr>
              </a:lvl1pPr>
              <a:lvl2pPr marL="457200" algn="r" rtl="0" fontAlgn="base">
                <a:spcBef>
                  <a:spcPct val="0"/>
                </a:spcBef>
                <a:spcAft>
                  <a:spcPct val="0"/>
                </a:spcAft>
                <a:defRPr kumimoji="1" sz="1600" b="1" kern="1200">
                  <a:solidFill>
                    <a:schemeClr val="tx1"/>
                  </a:solidFill>
                  <a:latin typeface="Arial" pitchFamily="34" charset="0"/>
                  <a:ea typeface="MS PGothic" pitchFamily="34" charset="-128"/>
                  <a:cs typeface="+mn-cs"/>
                </a:defRPr>
              </a:lvl2pPr>
              <a:lvl3pPr marL="914400" algn="r" rtl="0" fontAlgn="base">
                <a:spcBef>
                  <a:spcPct val="0"/>
                </a:spcBef>
                <a:spcAft>
                  <a:spcPct val="0"/>
                </a:spcAft>
                <a:defRPr kumimoji="1" sz="1600" b="1" kern="1200">
                  <a:solidFill>
                    <a:schemeClr val="tx1"/>
                  </a:solidFill>
                  <a:latin typeface="Arial" pitchFamily="34" charset="0"/>
                  <a:ea typeface="MS PGothic" pitchFamily="34" charset="-128"/>
                  <a:cs typeface="+mn-cs"/>
                </a:defRPr>
              </a:lvl3pPr>
              <a:lvl4pPr marL="1371600" algn="r" rtl="0" fontAlgn="base">
                <a:spcBef>
                  <a:spcPct val="0"/>
                </a:spcBef>
                <a:spcAft>
                  <a:spcPct val="0"/>
                </a:spcAft>
                <a:defRPr kumimoji="1" sz="1600" b="1" kern="1200">
                  <a:solidFill>
                    <a:schemeClr val="tx1"/>
                  </a:solidFill>
                  <a:latin typeface="Arial" pitchFamily="34" charset="0"/>
                  <a:ea typeface="MS PGothic" pitchFamily="34" charset="-128"/>
                  <a:cs typeface="+mn-cs"/>
                </a:defRPr>
              </a:lvl4pPr>
              <a:lvl5pPr marL="1828800" algn="r" rtl="0" fontAlgn="base">
                <a:spcBef>
                  <a:spcPct val="0"/>
                </a:spcBef>
                <a:spcAft>
                  <a:spcPct val="0"/>
                </a:spcAft>
                <a:defRPr kumimoji="1" sz="1600" b="1" kern="1200">
                  <a:solidFill>
                    <a:schemeClr val="tx1"/>
                  </a:solidFill>
                  <a:latin typeface="Arial" pitchFamily="34" charset="0"/>
                  <a:ea typeface="MS PGothic" pitchFamily="34" charset="-128"/>
                  <a:cs typeface="+mn-cs"/>
                </a:defRPr>
              </a:lvl5pPr>
              <a:lvl6pPr marL="2286000" algn="l" defTabSz="914400" rtl="0" eaLnBrk="1" latinLnBrk="0" hangingPunct="1">
                <a:defRPr kumimoji="1" sz="1600" b="1" kern="1200">
                  <a:solidFill>
                    <a:schemeClr val="tx1"/>
                  </a:solidFill>
                  <a:latin typeface="Arial" pitchFamily="34" charset="0"/>
                  <a:ea typeface="MS PGothic" pitchFamily="34" charset="-128"/>
                  <a:cs typeface="+mn-cs"/>
                </a:defRPr>
              </a:lvl6pPr>
              <a:lvl7pPr marL="2743200" algn="l" defTabSz="914400" rtl="0" eaLnBrk="1" latinLnBrk="0" hangingPunct="1">
                <a:defRPr kumimoji="1" sz="1600" b="1" kern="1200">
                  <a:solidFill>
                    <a:schemeClr val="tx1"/>
                  </a:solidFill>
                  <a:latin typeface="Arial" pitchFamily="34" charset="0"/>
                  <a:ea typeface="MS PGothic" pitchFamily="34" charset="-128"/>
                  <a:cs typeface="+mn-cs"/>
                </a:defRPr>
              </a:lvl7pPr>
              <a:lvl8pPr marL="3200400" algn="l" defTabSz="914400" rtl="0" eaLnBrk="1" latinLnBrk="0" hangingPunct="1">
                <a:defRPr kumimoji="1" sz="1600" b="1" kern="1200">
                  <a:solidFill>
                    <a:schemeClr val="tx1"/>
                  </a:solidFill>
                  <a:latin typeface="Arial" pitchFamily="34" charset="0"/>
                  <a:ea typeface="MS PGothic" pitchFamily="34" charset="-128"/>
                  <a:cs typeface="+mn-cs"/>
                </a:defRPr>
              </a:lvl8pPr>
              <a:lvl9pPr marL="3657600" algn="l" defTabSz="914400" rtl="0" eaLnBrk="1" latinLnBrk="0" hangingPunct="1">
                <a:defRPr kumimoji="1" sz="1600" b="1" kern="1200">
                  <a:solidFill>
                    <a:schemeClr val="tx1"/>
                  </a:solidFill>
                  <a:latin typeface="Arial" pitchFamily="34" charset="0"/>
                  <a:ea typeface="MS PGothic" pitchFamily="34" charset="-128"/>
                  <a:cs typeface="+mn-cs"/>
                </a:defRPr>
              </a:lvl9pPr>
            </a:lstStyle>
            <a:p>
              <a:pPr algn="ctr"/>
              <a:r>
                <a:rPr lang="en-US" dirty="0"/>
                <a:t>Every channel used for </a:t>
              </a:r>
              <a:r>
                <a:rPr lang="en-US" dirty="0">
                  <a:solidFill>
                    <a:srgbClr val="C00000"/>
                  </a:solidFill>
                </a:rPr>
                <a:t>safety</a:t>
              </a:r>
              <a:r>
                <a:rPr lang="en-US" dirty="0"/>
                <a:t> apps</a:t>
              </a:r>
            </a:p>
          </p:txBody>
        </p:sp>
        <p:grpSp>
          <p:nvGrpSpPr>
            <p:cNvPr id="11" name="Group 10">
              <a:extLst>
                <a:ext uri="{FF2B5EF4-FFF2-40B4-BE49-F238E27FC236}">
                  <a16:creationId xmlns:a16="http://schemas.microsoft.com/office/drawing/2014/main" id="{81E7EDAA-1183-4D72-BC7A-FB65AF01F509}"/>
                </a:ext>
              </a:extLst>
            </p:cNvPr>
            <p:cNvGrpSpPr/>
            <p:nvPr/>
          </p:nvGrpSpPr>
          <p:grpSpPr>
            <a:xfrm>
              <a:off x="8234152" y="3042139"/>
              <a:ext cx="297551" cy="1796561"/>
              <a:chOff x="8218313" y="2417885"/>
              <a:chExt cx="297551" cy="1796561"/>
            </a:xfrm>
          </p:grpSpPr>
          <p:cxnSp>
            <p:nvCxnSpPr>
              <p:cNvPr id="20" name="Straight Arrow Connector 19">
                <a:extLst>
                  <a:ext uri="{FF2B5EF4-FFF2-40B4-BE49-F238E27FC236}">
                    <a16:creationId xmlns:a16="http://schemas.microsoft.com/office/drawing/2014/main" id="{74124F30-64FE-4B90-8F33-29F239CF2593}"/>
                  </a:ext>
                </a:extLst>
              </p:cNvPr>
              <p:cNvCxnSpPr/>
              <p:nvPr/>
            </p:nvCxnSpPr>
            <p:spPr>
              <a:xfrm flipH="1">
                <a:off x="8224346" y="2417885"/>
                <a:ext cx="291518" cy="8792"/>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1" name="Straight Arrow Connector 20">
                <a:extLst>
                  <a:ext uri="{FF2B5EF4-FFF2-40B4-BE49-F238E27FC236}">
                    <a16:creationId xmlns:a16="http://schemas.microsoft.com/office/drawing/2014/main" id="{DA4A2886-086B-470D-8727-814BC3CBD670}"/>
                  </a:ext>
                </a:extLst>
              </p:cNvPr>
              <p:cNvCxnSpPr/>
              <p:nvPr/>
            </p:nvCxnSpPr>
            <p:spPr>
              <a:xfrm flipH="1">
                <a:off x="8218313" y="3001109"/>
                <a:ext cx="291518" cy="8792"/>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2" name="Straight Arrow Connector 21">
                <a:extLst>
                  <a:ext uri="{FF2B5EF4-FFF2-40B4-BE49-F238E27FC236}">
                    <a16:creationId xmlns:a16="http://schemas.microsoft.com/office/drawing/2014/main" id="{879A7EDB-996E-4C56-8C27-683D50CD5775}"/>
                  </a:ext>
                </a:extLst>
              </p:cNvPr>
              <p:cNvCxnSpPr/>
              <p:nvPr/>
            </p:nvCxnSpPr>
            <p:spPr>
              <a:xfrm flipH="1">
                <a:off x="8218313" y="3598985"/>
                <a:ext cx="291518" cy="8792"/>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3" name="Straight Arrow Connector 22">
                <a:extLst>
                  <a:ext uri="{FF2B5EF4-FFF2-40B4-BE49-F238E27FC236}">
                    <a16:creationId xmlns:a16="http://schemas.microsoft.com/office/drawing/2014/main" id="{2ABF3EA5-D95C-4FB7-B5ED-171EF81C4ACC}"/>
                  </a:ext>
                </a:extLst>
              </p:cNvPr>
              <p:cNvCxnSpPr/>
              <p:nvPr/>
            </p:nvCxnSpPr>
            <p:spPr>
              <a:xfrm flipH="1">
                <a:off x="8218313" y="4205654"/>
                <a:ext cx="291518" cy="8792"/>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4" name="Straight Connector 23">
                <a:extLst>
                  <a:ext uri="{FF2B5EF4-FFF2-40B4-BE49-F238E27FC236}">
                    <a16:creationId xmlns:a16="http://schemas.microsoft.com/office/drawing/2014/main" id="{0C20D26A-B6E3-43C4-8709-B0E7BC7FFAC0}"/>
                  </a:ext>
                </a:extLst>
              </p:cNvPr>
              <p:cNvCxnSpPr/>
              <p:nvPr/>
            </p:nvCxnSpPr>
            <p:spPr>
              <a:xfrm>
                <a:off x="8509831" y="2417885"/>
                <a:ext cx="6033" cy="1792165"/>
              </a:xfrm>
              <a:prstGeom prst="line">
                <a:avLst/>
              </a:prstGeom>
            </p:spPr>
            <p:style>
              <a:lnRef idx="2">
                <a:schemeClr val="accent1"/>
              </a:lnRef>
              <a:fillRef idx="0">
                <a:schemeClr val="accent1"/>
              </a:fillRef>
              <a:effectRef idx="1">
                <a:schemeClr val="accent1"/>
              </a:effectRef>
              <a:fontRef idx="minor">
                <a:schemeClr val="tx1"/>
              </a:fontRef>
            </p:style>
          </p:cxnSp>
        </p:grpSp>
        <p:grpSp>
          <p:nvGrpSpPr>
            <p:cNvPr id="12" name="Group 11">
              <a:extLst>
                <a:ext uri="{FF2B5EF4-FFF2-40B4-BE49-F238E27FC236}">
                  <a16:creationId xmlns:a16="http://schemas.microsoft.com/office/drawing/2014/main" id="{CDB266D3-026F-4F84-92A0-1F305C6913BF}"/>
                </a:ext>
              </a:extLst>
            </p:cNvPr>
            <p:cNvGrpSpPr/>
            <p:nvPr/>
          </p:nvGrpSpPr>
          <p:grpSpPr>
            <a:xfrm>
              <a:off x="8342617" y="3320476"/>
              <a:ext cx="297551" cy="1213337"/>
              <a:chOff x="8686800" y="2757855"/>
              <a:chExt cx="297551" cy="1213337"/>
            </a:xfrm>
          </p:grpSpPr>
          <p:cxnSp>
            <p:nvCxnSpPr>
              <p:cNvPr id="16" name="Straight Arrow Connector 15">
                <a:extLst>
                  <a:ext uri="{FF2B5EF4-FFF2-40B4-BE49-F238E27FC236}">
                    <a16:creationId xmlns:a16="http://schemas.microsoft.com/office/drawing/2014/main" id="{8266660C-7A6E-419A-8E9E-63EBA0DE56CF}"/>
                  </a:ext>
                </a:extLst>
              </p:cNvPr>
              <p:cNvCxnSpPr/>
              <p:nvPr/>
            </p:nvCxnSpPr>
            <p:spPr>
              <a:xfrm flipH="1">
                <a:off x="8686800" y="2757855"/>
                <a:ext cx="291518" cy="8792"/>
              </a:xfrm>
              <a:prstGeom prst="straightConnector1">
                <a:avLst/>
              </a:prstGeom>
              <a:ln>
                <a:solidFill>
                  <a:srgbClr val="FFC000"/>
                </a:solidFill>
                <a:tailEnd type="arrow"/>
              </a:ln>
            </p:spPr>
            <p:style>
              <a:lnRef idx="2">
                <a:schemeClr val="accent1"/>
              </a:lnRef>
              <a:fillRef idx="0">
                <a:schemeClr val="accent1"/>
              </a:fillRef>
              <a:effectRef idx="1">
                <a:schemeClr val="accent1"/>
              </a:effectRef>
              <a:fontRef idx="minor">
                <a:schemeClr val="tx1"/>
              </a:fontRef>
            </p:style>
          </p:cxnSp>
          <p:cxnSp>
            <p:nvCxnSpPr>
              <p:cNvPr id="17" name="Straight Arrow Connector 16">
                <a:extLst>
                  <a:ext uri="{FF2B5EF4-FFF2-40B4-BE49-F238E27FC236}">
                    <a16:creationId xmlns:a16="http://schemas.microsoft.com/office/drawing/2014/main" id="{CEE5DE9E-5BA7-4DEC-8151-13AEC64D4192}"/>
                  </a:ext>
                </a:extLst>
              </p:cNvPr>
              <p:cNvCxnSpPr/>
              <p:nvPr/>
            </p:nvCxnSpPr>
            <p:spPr>
              <a:xfrm flipH="1">
                <a:off x="8686800" y="3355731"/>
                <a:ext cx="291518" cy="8792"/>
              </a:xfrm>
              <a:prstGeom prst="straightConnector1">
                <a:avLst/>
              </a:prstGeom>
              <a:ln>
                <a:solidFill>
                  <a:srgbClr val="FFC000"/>
                </a:solidFill>
                <a:tailEnd type="arrow"/>
              </a:ln>
            </p:spPr>
            <p:style>
              <a:lnRef idx="2">
                <a:schemeClr val="accent1"/>
              </a:lnRef>
              <a:fillRef idx="0">
                <a:schemeClr val="accent1"/>
              </a:fillRef>
              <a:effectRef idx="1">
                <a:schemeClr val="accent1"/>
              </a:effectRef>
              <a:fontRef idx="minor">
                <a:schemeClr val="tx1"/>
              </a:fontRef>
            </p:style>
          </p:cxnSp>
          <p:cxnSp>
            <p:nvCxnSpPr>
              <p:cNvPr id="18" name="Straight Arrow Connector 17">
                <a:extLst>
                  <a:ext uri="{FF2B5EF4-FFF2-40B4-BE49-F238E27FC236}">
                    <a16:creationId xmlns:a16="http://schemas.microsoft.com/office/drawing/2014/main" id="{67FF971E-5B30-4698-B19C-439D78E2238F}"/>
                  </a:ext>
                </a:extLst>
              </p:cNvPr>
              <p:cNvCxnSpPr/>
              <p:nvPr/>
            </p:nvCxnSpPr>
            <p:spPr>
              <a:xfrm flipH="1">
                <a:off x="8686800" y="3962400"/>
                <a:ext cx="291518" cy="8792"/>
              </a:xfrm>
              <a:prstGeom prst="straightConnector1">
                <a:avLst/>
              </a:prstGeom>
              <a:ln>
                <a:solidFill>
                  <a:srgbClr val="FFC000"/>
                </a:solidFill>
                <a:tailEnd type="arrow"/>
              </a:ln>
            </p:spPr>
            <p:style>
              <a:lnRef idx="2">
                <a:schemeClr val="accent1"/>
              </a:lnRef>
              <a:fillRef idx="0">
                <a:schemeClr val="accent1"/>
              </a:fillRef>
              <a:effectRef idx="1">
                <a:schemeClr val="accent1"/>
              </a:effectRef>
              <a:fontRef idx="minor">
                <a:schemeClr val="tx1"/>
              </a:fontRef>
            </p:style>
          </p:cxnSp>
          <p:cxnSp>
            <p:nvCxnSpPr>
              <p:cNvPr id="19" name="Straight Connector 18">
                <a:extLst>
                  <a:ext uri="{FF2B5EF4-FFF2-40B4-BE49-F238E27FC236}">
                    <a16:creationId xmlns:a16="http://schemas.microsoft.com/office/drawing/2014/main" id="{CBB8E005-8056-46A7-8780-95B08CAC312F}"/>
                  </a:ext>
                </a:extLst>
              </p:cNvPr>
              <p:cNvCxnSpPr/>
              <p:nvPr/>
            </p:nvCxnSpPr>
            <p:spPr>
              <a:xfrm>
                <a:off x="8978318" y="2762251"/>
                <a:ext cx="6033" cy="1204545"/>
              </a:xfrm>
              <a:prstGeom prst="line">
                <a:avLst/>
              </a:prstGeom>
              <a:ln>
                <a:solidFill>
                  <a:srgbClr val="FFC000"/>
                </a:solidFill>
              </a:ln>
            </p:spPr>
            <p:style>
              <a:lnRef idx="2">
                <a:schemeClr val="accent1"/>
              </a:lnRef>
              <a:fillRef idx="0">
                <a:schemeClr val="accent1"/>
              </a:fillRef>
              <a:effectRef idx="1">
                <a:schemeClr val="accent1"/>
              </a:effectRef>
              <a:fontRef idx="minor">
                <a:schemeClr val="tx1"/>
              </a:fontRef>
            </p:style>
          </p:cxnSp>
        </p:grpSp>
        <p:sp>
          <p:nvSpPr>
            <p:cNvPr id="14" name="TextBox 21">
              <a:extLst>
                <a:ext uri="{FF2B5EF4-FFF2-40B4-BE49-F238E27FC236}">
                  <a16:creationId xmlns:a16="http://schemas.microsoft.com/office/drawing/2014/main" id="{184C6A7B-2D8A-4194-A04E-7D1A8B89C6DE}"/>
                </a:ext>
              </a:extLst>
            </p:cNvPr>
            <p:cNvSpPr txBox="1"/>
            <p:nvPr/>
          </p:nvSpPr>
          <p:spPr>
            <a:xfrm>
              <a:off x="8575664" y="2634038"/>
              <a:ext cx="513801" cy="2347599"/>
            </a:xfrm>
            <a:prstGeom prst="rect">
              <a:avLst/>
            </a:prstGeom>
            <a:noFill/>
          </p:spPr>
          <p:txBody>
            <a:bodyPr vert="vert270" wrap="square" rtlCol="0">
              <a:spAutoFit/>
            </a:bodyPr>
            <a:lstStyle>
              <a:defPPr>
                <a:defRPr lang="ja-JP"/>
              </a:defPPr>
              <a:lvl1pPr algn="r" rtl="0" fontAlgn="base">
                <a:spcBef>
                  <a:spcPct val="0"/>
                </a:spcBef>
                <a:spcAft>
                  <a:spcPct val="0"/>
                </a:spcAft>
                <a:defRPr kumimoji="1" sz="1600" b="1" kern="1200">
                  <a:solidFill>
                    <a:schemeClr val="tx1"/>
                  </a:solidFill>
                  <a:latin typeface="Arial" pitchFamily="34" charset="0"/>
                  <a:ea typeface="MS PGothic" pitchFamily="34" charset="-128"/>
                  <a:cs typeface="+mn-cs"/>
                </a:defRPr>
              </a:lvl1pPr>
              <a:lvl2pPr marL="457200" algn="r" rtl="0" fontAlgn="base">
                <a:spcBef>
                  <a:spcPct val="0"/>
                </a:spcBef>
                <a:spcAft>
                  <a:spcPct val="0"/>
                </a:spcAft>
                <a:defRPr kumimoji="1" sz="1600" b="1" kern="1200">
                  <a:solidFill>
                    <a:schemeClr val="tx1"/>
                  </a:solidFill>
                  <a:latin typeface="Arial" pitchFamily="34" charset="0"/>
                  <a:ea typeface="MS PGothic" pitchFamily="34" charset="-128"/>
                  <a:cs typeface="+mn-cs"/>
                </a:defRPr>
              </a:lvl2pPr>
              <a:lvl3pPr marL="914400" algn="r" rtl="0" fontAlgn="base">
                <a:spcBef>
                  <a:spcPct val="0"/>
                </a:spcBef>
                <a:spcAft>
                  <a:spcPct val="0"/>
                </a:spcAft>
                <a:defRPr kumimoji="1" sz="1600" b="1" kern="1200">
                  <a:solidFill>
                    <a:schemeClr val="tx1"/>
                  </a:solidFill>
                  <a:latin typeface="Arial" pitchFamily="34" charset="0"/>
                  <a:ea typeface="MS PGothic" pitchFamily="34" charset="-128"/>
                  <a:cs typeface="+mn-cs"/>
                </a:defRPr>
              </a:lvl3pPr>
              <a:lvl4pPr marL="1371600" algn="r" rtl="0" fontAlgn="base">
                <a:spcBef>
                  <a:spcPct val="0"/>
                </a:spcBef>
                <a:spcAft>
                  <a:spcPct val="0"/>
                </a:spcAft>
                <a:defRPr kumimoji="1" sz="1600" b="1" kern="1200">
                  <a:solidFill>
                    <a:schemeClr val="tx1"/>
                  </a:solidFill>
                  <a:latin typeface="Arial" pitchFamily="34" charset="0"/>
                  <a:ea typeface="MS PGothic" pitchFamily="34" charset="-128"/>
                  <a:cs typeface="+mn-cs"/>
                </a:defRPr>
              </a:lvl4pPr>
              <a:lvl5pPr marL="1828800" algn="r" rtl="0" fontAlgn="base">
                <a:spcBef>
                  <a:spcPct val="0"/>
                </a:spcBef>
                <a:spcAft>
                  <a:spcPct val="0"/>
                </a:spcAft>
                <a:defRPr kumimoji="1" sz="1600" b="1" kern="1200">
                  <a:solidFill>
                    <a:schemeClr val="tx1"/>
                  </a:solidFill>
                  <a:latin typeface="Arial" pitchFamily="34" charset="0"/>
                  <a:ea typeface="MS PGothic" pitchFamily="34" charset="-128"/>
                  <a:cs typeface="+mn-cs"/>
                </a:defRPr>
              </a:lvl5pPr>
              <a:lvl6pPr marL="2286000" algn="l" defTabSz="914400" rtl="0" eaLnBrk="1" latinLnBrk="0" hangingPunct="1">
                <a:defRPr kumimoji="1" sz="1600" b="1" kern="1200">
                  <a:solidFill>
                    <a:schemeClr val="tx1"/>
                  </a:solidFill>
                  <a:latin typeface="Arial" pitchFamily="34" charset="0"/>
                  <a:ea typeface="MS PGothic" pitchFamily="34" charset="-128"/>
                  <a:cs typeface="+mn-cs"/>
                </a:defRPr>
              </a:lvl6pPr>
              <a:lvl7pPr marL="2743200" algn="l" defTabSz="914400" rtl="0" eaLnBrk="1" latinLnBrk="0" hangingPunct="1">
                <a:defRPr kumimoji="1" sz="1600" b="1" kern="1200">
                  <a:solidFill>
                    <a:schemeClr val="tx1"/>
                  </a:solidFill>
                  <a:latin typeface="Arial" pitchFamily="34" charset="0"/>
                  <a:ea typeface="MS PGothic" pitchFamily="34" charset="-128"/>
                  <a:cs typeface="+mn-cs"/>
                </a:defRPr>
              </a:lvl7pPr>
              <a:lvl8pPr marL="3200400" algn="l" defTabSz="914400" rtl="0" eaLnBrk="1" latinLnBrk="0" hangingPunct="1">
                <a:defRPr kumimoji="1" sz="1600" b="1" kern="1200">
                  <a:solidFill>
                    <a:schemeClr val="tx1"/>
                  </a:solidFill>
                  <a:latin typeface="Arial" pitchFamily="34" charset="0"/>
                  <a:ea typeface="MS PGothic" pitchFamily="34" charset="-128"/>
                  <a:cs typeface="+mn-cs"/>
                </a:defRPr>
              </a:lvl8pPr>
              <a:lvl9pPr marL="3657600" algn="l" defTabSz="914400" rtl="0" eaLnBrk="1" latinLnBrk="0" hangingPunct="1">
                <a:defRPr kumimoji="1" sz="1600" b="1" kern="1200">
                  <a:solidFill>
                    <a:schemeClr val="tx1"/>
                  </a:solidFill>
                  <a:latin typeface="Arial" pitchFamily="34" charset="0"/>
                  <a:ea typeface="MS PGothic" pitchFamily="34" charset="-128"/>
                  <a:cs typeface="+mn-cs"/>
                </a:defRPr>
              </a:lvl9pPr>
            </a:lstStyle>
            <a:p>
              <a:pPr algn="ctr"/>
              <a:r>
                <a:rPr lang="en-US" dirty="0"/>
                <a:t>Interleaved V2V and V2I limits interference</a:t>
              </a:r>
            </a:p>
          </p:txBody>
        </p:sp>
        <p:sp>
          <p:nvSpPr>
            <p:cNvPr id="15" name="TextBox 22">
              <a:extLst>
                <a:ext uri="{FF2B5EF4-FFF2-40B4-BE49-F238E27FC236}">
                  <a16:creationId xmlns:a16="http://schemas.microsoft.com/office/drawing/2014/main" id="{CA749C8C-DEC6-4169-A1B7-A95410494CA1}"/>
                </a:ext>
              </a:extLst>
            </p:cNvPr>
            <p:cNvSpPr txBox="1"/>
            <p:nvPr/>
          </p:nvSpPr>
          <p:spPr>
            <a:xfrm>
              <a:off x="3961832" y="1502451"/>
              <a:ext cx="1929431" cy="282179"/>
            </a:xfrm>
            <a:prstGeom prst="rect">
              <a:avLst/>
            </a:prstGeom>
            <a:noFill/>
          </p:spPr>
          <p:txBody>
            <a:bodyPr wrap="none" rtlCol="0">
              <a:spAutoFit/>
            </a:bodyPr>
            <a:lstStyle>
              <a:defPPr>
                <a:defRPr lang="ja-JP"/>
              </a:defPPr>
              <a:lvl1pPr algn="r" rtl="0" fontAlgn="base">
                <a:spcBef>
                  <a:spcPct val="0"/>
                </a:spcBef>
                <a:spcAft>
                  <a:spcPct val="0"/>
                </a:spcAft>
                <a:defRPr kumimoji="1" sz="1600" b="1" kern="1200">
                  <a:solidFill>
                    <a:schemeClr val="tx1"/>
                  </a:solidFill>
                  <a:latin typeface="Arial" pitchFamily="34" charset="0"/>
                  <a:ea typeface="MS PGothic" pitchFamily="34" charset="-128"/>
                  <a:cs typeface="+mn-cs"/>
                </a:defRPr>
              </a:lvl1pPr>
              <a:lvl2pPr marL="457200" algn="r" rtl="0" fontAlgn="base">
                <a:spcBef>
                  <a:spcPct val="0"/>
                </a:spcBef>
                <a:spcAft>
                  <a:spcPct val="0"/>
                </a:spcAft>
                <a:defRPr kumimoji="1" sz="1600" b="1" kern="1200">
                  <a:solidFill>
                    <a:schemeClr val="tx1"/>
                  </a:solidFill>
                  <a:latin typeface="Arial" pitchFamily="34" charset="0"/>
                  <a:ea typeface="MS PGothic" pitchFamily="34" charset="-128"/>
                  <a:cs typeface="+mn-cs"/>
                </a:defRPr>
              </a:lvl2pPr>
              <a:lvl3pPr marL="914400" algn="r" rtl="0" fontAlgn="base">
                <a:spcBef>
                  <a:spcPct val="0"/>
                </a:spcBef>
                <a:spcAft>
                  <a:spcPct val="0"/>
                </a:spcAft>
                <a:defRPr kumimoji="1" sz="1600" b="1" kern="1200">
                  <a:solidFill>
                    <a:schemeClr val="tx1"/>
                  </a:solidFill>
                  <a:latin typeface="Arial" pitchFamily="34" charset="0"/>
                  <a:ea typeface="MS PGothic" pitchFamily="34" charset="-128"/>
                  <a:cs typeface="+mn-cs"/>
                </a:defRPr>
              </a:lvl3pPr>
              <a:lvl4pPr marL="1371600" algn="r" rtl="0" fontAlgn="base">
                <a:spcBef>
                  <a:spcPct val="0"/>
                </a:spcBef>
                <a:spcAft>
                  <a:spcPct val="0"/>
                </a:spcAft>
                <a:defRPr kumimoji="1" sz="1600" b="1" kern="1200">
                  <a:solidFill>
                    <a:schemeClr val="tx1"/>
                  </a:solidFill>
                  <a:latin typeface="Arial" pitchFamily="34" charset="0"/>
                  <a:ea typeface="MS PGothic" pitchFamily="34" charset="-128"/>
                  <a:cs typeface="+mn-cs"/>
                </a:defRPr>
              </a:lvl4pPr>
              <a:lvl5pPr marL="1828800" algn="r" rtl="0" fontAlgn="base">
                <a:spcBef>
                  <a:spcPct val="0"/>
                </a:spcBef>
                <a:spcAft>
                  <a:spcPct val="0"/>
                </a:spcAft>
                <a:defRPr kumimoji="1" sz="1600" b="1" kern="1200">
                  <a:solidFill>
                    <a:schemeClr val="tx1"/>
                  </a:solidFill>
                  <a:latin typeface="Arial" pitchFamily="34" charset="0"/>
                  <a:ea typeface="MS PGothic" pitchFamily="34" charset="-128"/>
                  <a:cs typeface="+mn-cs"/>
                </a:defRPr>
              </a:lvl5pPr>
              <a:lvl6pPr marL="2286000" algn="l" defTabSz="914400" rtl="0" eaLnBrk="1" latinLnBrk="0" hangingPunct="1">
                <a:defRPr kumimoji="1" sz="1600" b="1" kern="1200">
                  <a:solidFill>
                    <a:schemeClr val="tx1"/>
                  </a:solidFill>
                  <a:latin typeface="Arial" pitchFamily="34" charset="0"/>
                  <a:ea typeface="MS PGothic" pitchFamily="34" charset="-128"/>
                  <a:cs typeface="+mn-cs"/>
                </a:defRPr>
              </a:lvl6pPr>
              <a:lvl7pPr marL="2743200" algn="l" defTabSz="914400" rtl="0" eaLnBrk="1" latinLnBrk="0" hangingPunct="1">
                <a:defRPr kumimoji="1" sz="1600" b="1" kern="1200">
                  <a:solidFill>
                    <a:schemeClr val="tx1"/>
                  </a:solidFill>
                  <a:latin typeface="Arial" pitchFamily="34" charset="0"/>
                  <a:ea typeface="MS PGothic" pitchFamily="34" charset="-128"/>
                  <a:cs typeface="+mn-cs"/>
                </a:defRPr>
              </a:lvl7pPr>
              <a:lvl8pPr marL="3200400" algn="l" defTabSz="914400" rtl="0" eaLnBrk="1" latinLnBrk="0" hangingPunct="1">
                <a:defRPr kumimoji="1" sz="1600" b="1" kern="1200">
                  <a:solidFill>
                    <a:schemeClr val="tx1"/>
                  </a:solidFill>
                  <a:latin typeface="Arial" pitchFamily="34" charset="0"/>
                  <a:ea typeface="MS PGothic" pitchFamily="34" charset="-128"/>
                  <a:cs typeface="+mn-cs"/>
                </a:defRPr>
              </a:lvl8pPr>
              <a:lvl9pPr marL="3657600" algn="l" defTabSz="914400" rtl="0" eaLnBrk="1" latinLnBrk="0" hangingPunct="1">
                <a:defRPr kumimoji="1" sz="1600" b="1" kern="1200">
                  <a:solidFill>
                    <a:schemeClr val="tx1"/>
                  </a:solidFill>
                  <a:latin typeface="Arial" pitchFamily="34" charset="0"/>
                  <a:ea typeface="MS PGothic" pitchFamily="34" charset="-128"/>
                  <a:cs typeface="+mn-cs"/>
                </a:defRPr>
              </a:lvl9pPr>
            </a:lstStyle>
            <a:p>
              <a:pPr algn="ctr"/>
              <a:r>
                <a:rPr lang="en-US" dirty="0">
                  <a:solidFill>
                    <a:srgbClr val="C00000"/>
                  </a:solidFill>
                </a:rPr>
                <a:t>Seven 10-MHz Channels</a:t>
              </a:r>
            </a:p>
          </p:txBody>
        </p:sp>
      </p:grpSp>
      <p:sp>
        <p:nvSpPr>
          <p:cNvPr id="50" name="TextBox 49">
            <a:extLst>
              <a:ext uri="{FF2B5EF4-FFF2-40B4-BE49-F238E27FC236}">
                <a16:creationId xmlns:a16="http://schemas.microsoft.com/office/drawing/2014/main" id="{C2576C92-82B7-43B6-ADE7-0531BFEE9C17}"/>
              </a:ext>
            </a:extLst>
          </p:cNvPr>
          <p:cNvSpPr txBox="1"/>
          <p:nvPr/>
        </p:nvSpPr>
        <p:spPr>
          <a:xfrm>
            <a:off x="5354645" y="1243450"/>
            <a:ext cx="2509020" cy="400110"/>
          </a:xfrm>
          <a:prstGeom prst="rect">
            <a:avLst/>
          </a:prstGeom>
          <a:noFill/>
        </p:spPr>
        <p:txBody>
          <a:bodyPr wrap="none" rtlCol="0">
            <a:spAutoFit/>
          </a:bodyPr>
          <a:lstStyle/>
          <a:p>
            <a:pPr algn="ctr"/>
            <a:r>
              <a:rPr lang="en-US" dirty="0"/>
              <a:t>US DSRC Spectrum</a:t>
            </a:r>
          </a:p>
        </p:txBody>
      </p:sp>
      <p:graphicFrame>
        <p:nvGraphicFramePr>
          <p:cNvPr id="51" name="Table 50">
            <a:extLst>
              <a:ext uri="{FF2B5EF4-FFF2-40B4-BE49-F238E27FC236}">
                <a16:creationId xmlns:a16="http://schemas.microsoft.com/office/drawing/2014/main" id="{DF343745-07D5-4AE6-8777-91D21546C4AB}"/>
              </a:ext>
            </a:extLst>
          </p:cNvPr>
          <p:cNvGraphicFramePr>
            <a:graphicFrameLocks noGrp="1"/>
          </p:cNvGraphicFramePr>
          <p:nvPr>
            <p:extLst>
              <p:ext uri="{D42A27DB-BD31-4B8C-83A1-F6EECF244321}">
                <p14:modId xmlns:p14="http://schemas.microsoft.com/office/powerpoint/2010/main" val="2999982429"/>
              </p:ext>
            </p:extLst>
          </p:nvPr>
        </p:nvGraphicFramePr>
        <p:xfrm>
          <a:off x="1567849" y="3231302"/>
          <a:ext cx="9211301" cy="2484747"/>
        </p:xfrm>
        <a:graphic>
          <a:graphicData uri="http://schemas.openxmlformats.org/drawingml/2006/table">
            <a:tbl>
              <a:tblPr/>
              <a:tblGrid>
                <a:gridCol w="1157490">
                  <a:extLst>
                    <a:ext uri="{9D8B030D-6E8A-4147-A177-3AD203B41FA5}">
                      <a16:colId xmlns:a16="http://schemas.microsoft.com/office/drawing/2014/main" val="20000"/>
                    </a:ext>
                  </a:extLst>
                </a:gridCol>
                <a:gridCol w="8053811">
                  <a:extLst>
                    <a:ext uri="{9D8B030D-6E8A-4147-A177-3AD203B41FA5}">
                      <a16:colId xmlns:a16="http://schemas.microsoft.com/office/drawing/2014/main" val="20001"/>
                    </a:ext>
                  </a:extLst>
                </a:gridCol>
              </a:tblGrid>
              <a:tr h="353729">
                <a:tc>
                  <a:txBody>
                    <a:bodyPr/>
                    <a:lstStyle>
                      <a:lvl1pPr marL="0" algn="l" defTabSz="909174" rtl="0" eaLnBrk="0" latinLnBrk="0" hangingPunct="0">
                        <a:defRPr kumimoji="1" sz="2800" kern="1200">
                          <a:solidFill>
                            <a:schemeClr val="tx1"/>
                          </a:solidFill>
                          <a:latin typeface="Arial" pitchFamily="34" charset="0"/>
                        </a:defRPr>
                      </a:lvl1pPr>
                      <a:lvl2pPr marL="742950" indent="-285750" algn="l" defTabSz="909174" rtl="0" eaLnBrk="0" latinLnBrk="0" hangingPunct="0">
                        <a:defRPr kumimoji="1" sz="2400" kern="1200">
                          <a:solidFill>
                            <a:schemeClr val="tx1"/>
                          </a:solidFill>
                          <a:latin typeface="Arial" pitchFamily="34" charset="0"/>
                        </a:defRPr>
                      </a:lvl2pPr>
                      <a:lvl3pPr marL="1143000" indent="-228600" algn="l" defTabSz="909174" rtl="0" eaLnBrk="0" latinLnBrk="0" hangingPunct="0">
                        <a:defRPr kumimoji="1" sz="2000" kern="1200">
                          <a:solidFill>
                            <a:schemeClr val="tx1"/>
                          </a:solidFill>
                          <a:latin typeface="Arial" pitchFamily="34" charset="0"/>
                        </a:defRPr>
                      </a:lvl3pPr>
                      <a:lvl4pPr marL="1600200" indent="-228600" algn="l" defTabSz="909174" rtl="0" eaLnBrk="0" latinLnBrk="0" hangingPunct="0">
                        <a:defRPr kumimoji="1" sz="1800" kern="1200">
                          <a:solidFill>
                            <a:schemeClr val="tx1"/>
                          </a:solidFill>
                          <a:latin typeface="Arial" pitchFamily="34" charset="0"/>
                        </a:defRPr>
                      </a:lvl4pPr>
                      <a:lvl5pPr marL="2057400" indent="-228600" algn="l" defTabSz="909174" rtl="0" eaLnBrk="0" latinLnBrk="0" hangingPunct="0">
                        <a:defRPr kumimoji="1" sz="1800" kern="1200">
                          <a:solidFill>
                            <a:schemeClr val="tx1"/>
                          </a:solidFill>
                          <a:latin typeface="Arial" pitchFamily="34" charset="0"/>
                        </a:defRPr>
                      </a:lvl5pPr>
                      <a:lvl6pPr marL="2514600" indent="-228600" algn="l" defTabSz="909174" rtl="0" eaLnBrk="0" fontAlgn="base" latinLnBrk="0" hangingPunct="0">
                        <a:spcBef>
                          <a:spcPct val="20000"/>
                        </a:spcBef>
                        <a:spcAft>
                          <a:spcPct val="0"/>
                        </a:spcAft>
                        <a:defRPr kumimoji="1" sz="1800" kern="1200">
                          <a:solidFill>
                            <a:schemeClr val="tx1"/>
                          </a:solidFill>
                          <a:latin typeface="Arial" pitchFamily="34" charset="0"/>
                        </a:defRPr>
                      </a:lvl6pPr>
                      <a:lvl7pPr marL="2971800" indent="-228600" algn="l" defTabSz="909174" rtl="0" eaLnBrk="0" fontAlgn="base" latinLnBrk="0" hangingPunct="0">
                        <a:spcBef>
                          <a:spcPct val="20000"/>
                        </a:spcBef>
                        <a:spcAft>
                          <a:spcPct val="0"/>
                        </a:spcAft>
                        <a:defRPr kumimoji="1" sz="1800" kern="1200">
                          <a:solidFill>
                            <a:schemeClr val="tx1"/>
                          </a:solidFill>
                          <a:latin typeface="Arial" pitchFamily="34" charset="0"/>
                        </a:defRPr>
                      </a:lvl7pPr>
                      <a:lvl8pPr marL="3429000" indent="-228600" algn="l" defTabSz="909174" rtl="0" eaLnBrk="0" fontAlgn="base" latinLnBrk="0" hangingPunct="0">
                        <a:spcBef>
                          <a:spcPct val="20000"/>
                        </a:spcBef>
                        <a:spcAft>
                          <a:spcPct val="0"/>
                        </a:spcAft>
                        <a:defRPr kumimoji="1" sz="1800" kern="1200">
                          <a:solidFill>
                            <a:schemeClr val="tx1"/>
                          </a:solidFill>
                          <a:latin typeface="Arial" pitchFamily="34" charset="0"/>
                        </a:defRPr>
                      </a:lvl8pPr>
                      <a:lvl9pPr marL="3886200" indent="-228600" algn="l" defTabSz="909174" rtl="0" eaLnBrk="0" fontAlgn="base" latinLnBrk="0" hangingPunct="0">
                        <a:spcBef>
                          <a:spcPct val="20000"/>
                        </a:spcBef>
                        <a:spcAft>
                          <a:spcPct val="0"/>
                        </a:spcAft>
                        <a:defRPr kumimoji="1" sz="1800" kern="1200">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400" b="0" i="0" u="none" strike="noStrike" cap="none" normalizeH="0" baseline="0" dirty="0">
                          <a:ln>
                            <a:noFill/>
                          </a:ln>
                          <a:solidFill>
                            <a:schemeClr val="tx1"/>
                          </a:solidFill>
                          <a:effectLst/>
                          <a:latin typeface="Arial" pitchFamily="34" charset="0"/>
                          <a:ea typeface="ＭＳ Ｐゴシック" pitchFamily="50" charset="-128"/>
                        </a:rPr>
                        <a:t>Ch. 172</a:t>
                      </a:r>
                    </a:p>
                  </a:txBody>
                  <a:tcPr marT="45714" marB="45714" horzOverflow="overflow">
                    <a:lnL w="12700" cap="flat" cmpd="sng" algn="ctr">
                      <a:solidFill>
                        <a:sysClr val="windowText" lastClr="000000"/>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38100" cap="flat" cmpd="sng" algn="ctr">
                      <a:solidFill>
                        <a:sysClr val="window" lastClr="FFFFFF"/>
                      </a:solidFill>
                      <a:prstDash val="solid"/>
                      <a:round/>
                      <a:headEnd type="none" w="med" len="med"/>
                      <a:tailEnd type="none" w="med" len="med"/>
                    </a:lnB>
                    <a:lnTlToBr>
                      <a:noFill/>
                    </a:lnTlToBr>
                    <a:lnBlToTr>
                      <a:noFill/>
                    </a:lnBlToTr>
                    <a:solidFill>
                      <a:srgbClr val="F1F9F9"/>
                    </a:solidFill>
                  </a:tcPr>
                </a:tc>
                <a:tc>
                  <a:txBody>
                    <a:bodyPr/>
                    <a:lstStyle>
                      <a:lvl1pPr marL="0" algn="l" defTabSz="909174" rtl="0" eaLnBrk="0" latinLnBrk="0" hangingPunct="0">
                        <a:defRPr kumimoji="1" sz="2800" kern="1200">
                          <a:solidFill>
                            <a:schemeClr val="tx1"/>
                          </a:solidFill>
                          <a:latin typeface="Arial" pitchFamily="34" charset="0"/>
                        </a:defRPr>
                      </a:lvl1pPr>
                      <a:lvl2pPr marL="742950" indent="-285750" algn="l" defTabSz="909174" rtl="0" eaLnBrk="0" latinLnBrk="0" hangingPunct="0">
                        <a:defRPr kumimoji="1" sz="2400" kern="1200">
                          <a:solidFill>
                            <a:schemeClr val="tx1"/>
                          </a:solidFill>
                          <a:latin typeface="Arial" pitchFamily="34" charset="0"/>
                        </a:defRPr>
                      </a:lvl2pPr>
                      <a:lvl3pPr marL="1143000" indent="-228600" algn="l" defTabSz="909174" rtl="0" eaLnBrk="0" latinLnBrk="0" hangingPunct="0">
                        <a:defRPr kumimoji="1" sz="2000" kern="1200">
                          <a:solidFill>
                            <a:schemeClr val="tx1"/>
                          </a:solidFill>
                          <a:latin typeface="Arial" pitchFamily="34" charset="0"/>
                        </a:defRPr>
                      </a:lvl3pPr>
                      <a:lvl4pPr marL="1600200" indent="-228600" algn="l" defTabSz="909174" rtl="0" eaLnBrk="0" latinLnBrk="0" hangingPunct="0">
                        <a:defRPr kumimoji="1" sz="1800" kern="1200">
                          <a:solidFill>
                            <a:schemeClr val="tx1"/>
                          </a:solidFill>
                          <a:latin typeface="Arial" pitchFamily="34" charset="0"/>
                        </a:defRPr>
                      </a:lvl4pPr>
                      <a:lvl5pPr marL="2057400" indent="-228600" algn="l" defTabSz="909174" rtl="0" eaLnBrk="0" latinLnBrk="0" hangingPunct="0">
                        <a:defRPr kumimoji="1" sz="1800" kern="1200">
                          <a:solidFill>
                            <a:schemeClr val="tx1"/>
                          </a:solidFill>
                          <a:latin typeface="Arial" pitchFamily="34" charset="0"/>
                        </a:defRPr>
                      </a:lvl5pPr>
                      <a:lvl6pPr marL="2514600" indent="-228600" algn="l" defTabSz="909174" rtl="0" eaLnBrk="0" fontAlgn="base" latinLnBrk="0" hangingPunct="0">
                        <a:spcBef>
                          <a:spcPct val="20000"/>
                        </a:spcBef>
                        <a:spcAft>
                          <a:spcPct val="0"/>
                        </a:spcAft>
                        <a:defRPr kumimoji="1" sz="1800" kern="1200">
                          <a:solidFill>
                            <a:schemeClr val="tx1"/>
                          </a:solidFill>
                          <a:latin typeface="Arial" pitchFamily="34" charset="0"/>
                        </a:defRPr>
                      </a:lvl6pPr>
                      <a:lvl7pPr marL="2971800" indent="-228600" algn="l" defTabSz="909174" rtl="0" eaLnBrk="0" fontAlgn="base" latinLnBrk="0" hangingPunct="0">
                        <a:spcBef>
                          <a:spcPct val="20000"/>
                        </a:spcBef>
                        <a:spcAft>
                          <a:spcPct val="0"/>
                        </a:spcAft>
                        <a:defRPr kumimoji="1" sz="1800" kern="1200">
                          <a:solidFill>
                            <a:schemeClr val="tx1"/>
                          </a:solidFill>
                          <a:latin typeface="Arial" pitchFamily="34" charset="0"/>
                        </a:defRPr>
                      </a:lvl7pPr>
                      <a:lvl8pPr marL="3429000" indent="-228600" algn="l" defTabSz="909174" rtl="0" eaLnBrk="0" fontAlgn="base" latinLnBrk="0" hangingPunct="0">
                        <a:spcBef>
                          <a:spcPct val="20000"/>
                        </a:spcBef>
                        <a:spcAft>
                          <a:spcPct val="0"/>
                        </a:spcAft>
                        <a:defRPr kumimoji="1" sz="1800" kern="1200">
                          <a:solidFill>
                            <a:schemeClr val="tx1"/>
                          </a:solidFill>
                          <a:latin typeface="Arial" pitchFamily="34" charset="0"/>
                        </a:defRPr>
                      </a:lvl8pPr>
                      <a:lvl9pPr marL="3886200" indent="-228600" algn="l" defTabSz="909174" rtl="0" eaLnBrk="0" fontAlgn="base" latinLnBrk="0" hangingPunct="0">
                        <a:spcBef>
                          <a:spcPct val="20000"/>
                        </a:spcBef>
                        <a:spcAft>
                          <a:spcPct val="0"/>
                        </a:spcAft>
                        <a:defRPr kumimoji="1" sz="1800" kern="1200">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400" b="1" i="0" u="none" strike="noStrike" cap="none" normalizeH="0" baseline="0" dirty="0">
                          <a:ln>
                            <a:noFill/>
                          </a:ln>
                          <a:solidFill>
                            <a:schemeClr val="tx1"/>
                          </a:solidFill>
                          <a:effectLst/>
                          <a:latin typeface="Arial" pitchFamily="34" charset="0"/>
                          <a:ea typeface="ＭＳ Ｐゴシック" pitchFamily="50" charset="-128"/>
                        </a:rPr>
                        <a:t>FCC restriction for </a:t>
                      </a:r>
                      <a:r>
                        <a:rPr kumimoji="0" lang="en-US" altLang="en-US" sz="1400" b="1" i="0" u="none" strike="noStrike" cap="none" normalizeH="0" baseline="0" dirty="0">
                          <a:ln>
                            <a:noFill/>
                          </a:ln>
                          <a:solidFill>
                            <a:srgbClr val="FF0000"/>
                          </a:solidFill>
                          <a:effectLst/>
                          <a:latin typeface="Arial" pitchFamily="34" charset="0"/>
                          <a:ea typeface="ＭＳ Ｐゴシック" pitchFamily="50" charset="-128"/>
                        </a:rPr>
                        <a:t>safety</a:t>
                      </a:r>
                      <a:r>
                        <a:rPr kumimoji="0" lang="en-US" altLang="en-US" sz="1400" b="1" i="0" u="none" strike="noStrike" cap="none" normalizeH="0" baseline="0" dirty="0">
                          <a:ln>
                            <a:noFill/>
                          </a:ln>
                          <a:solidFill>
                            <a:schemeClr val="tx1"/>
                          </a:solidFill>
                          <a:effectLst/>
                          <a:latin typeface="Arial" pitchFamily="34" charset="0"/>
                          <a:ea typeface="ＭＳ Ｐゴシック" pitchFamily="50" charset="-128"/>
                        </a:rPr>
                        <a:t>: </a:t>
                      </a:r>
                      <a:r>
                        <a:rPr kumimoji="0" lang="en-US" altLang="en-US" sz="1400" b="0" i="0" u="none" strike="noStrike" cap="none" normalizeH="0" baseline="0" dirty="0">
                          <a:ln>
                            <a:noFill/>
                          </a:ln>
                          <a:solidFill>
                            <a:schemeClr val="tx1"/>
                          </a:solidFill>
                          <a:effectLst/>
                          <a:latin typeface="Arial" pitchFamily="34" charset="0"/>
                          <a:ea typeface="ＭＳ Ｐゴシック" pitchFamily="50" charset="-128"/>
                        </a:rPr>
                        <a:t>BSM </a:t>
                      </a:r>
                      <a:r>
                        <a:rPr kumimoji="0" lang="en-US" altLang="en-US" sz="1400" b="0" i="0" u="none" strike="noStrike" cap="none" normalizeH="0" baseline="0" dirty="0">
                          <a:ln>
                            <a:noFill/>
                          </a:ln>
                          <a:solidFill>
                            <a:srgbClr val="C00000"/>
                          </a:solidFill>
                          <a:effectLst/>
                          <a:latin typeface="Arial" pitchFamily="34" charset="0"/>
                          <a:ea typeface="ＭＳ Ｐゴシック" pitchFamily="50" charset="-128"/>
                        </a:rPr>
                        <a:t>safety</a:t>
                      </a:r>
                      <a:r>
                        <a:rPr kumimoji="0" lang="en-US" altLang="en-US" sz="1400" b="0" i="0" u="none" strike="noStrike" cap="none" normalizeH="0" baseline="0" dirty="0">
                          <a:ln>
                            <a:noFill/>
                          </a:ln>
                          <a:solidFill>
                            <a:schemeClr val="tx1"/>
                          </a:solidFill>
                          <a:effectLst/>
                          <a:latin typeface="Arial" pitchFamily="34" charset="0"/>
                          <a:ea typeface="ＭＳ Ｐゴシック" pitchFamily="50" charset="-128"/>
                        </a:rPr>
                        <a:t> and small set of </a:t>
                      </a:r>
                      <a:r>
                        <a:rPr kumimoji="0" lang="en-US" altLang="en-US" sz="1400" b="0" i="0" u="none" strike="noStrike" cap="none" normalizeH="0" baseline="0" dirty="0">
                          <a:ln>
                            <a:noFill/>
                          </a:ln>
                          <a:solidFill>
                            <a:srgbClr val="000000"/>
                          </a:solidFill>
                          <a:effectLst/>
                          <a:latin typeface="Arial" pitchFamily="34" charset="0"/>
                          <a:ea typeface="ＭＳ Ｐゴシック" pitchFamily="50" charset="-128"/>
                        </a:rPr>
                        <a:t>I→V </a:t>
                      </a:r>
                      <a:r>
                        <a:rPr kumimoji="0" lang="en-US" altLang="en-US" sz="1400" b="0" i="0" u="none" strike="noStrike" cap="none" normalizeH="0" baseline="0" dirty="0">
                          <a:ln>
                            <a:noFill/>
                          </a:ln>
                          <a:solidFill>
                            <a:srgbClr val="C00000"/>
                          </a:solidFill>
                          <a:effectLst/>
                          <a:latin typeface="Arial" pitchFamily="34" charset="0"/>
                          <a:ea typeface="ＭＳ Ｐゴシック" pitchFamily="50" charset="-128"/>
                        </a:rPr>
                        <a:t>safety</a:t>
                      </a:r>
                      <a:r>
                        <a:rPr kumimoji="0" lang="en-US" altLang="en-US" sz="1400" b="0" i="0" u="none" strike="noStrike" cap="none" normalizeH="0" baseline="0" dirty="0">
                          <a:ln>
                            <a:noFill/>
                          </a:ln>
                          <a:solidFill>
                            <a:schemeClr val="tx1"/>
                          </a:solidFill>
                          <a:effectLst/>
                          <a:latin typeface="Arial" pitchFamily="34" charset="0"/>
                          <a:ea typeface="ＭＳ Ｐゴシック" pitchFamily="50" charset="-128"/>
                        </a:rPr>
                        <a:t> apps</a:t>
                      </a:r>
                    </a:p>
                  </a:txBody>
                  <a:tcPr marT="45714" marB="45714" horzOverflow="overflow">
                    <a:lnL w="12700" cap="flat" cmpd="sng" algn="ctr">
                      <a:solidFill>
                        <a:sysClr val="window" lastClr="FFFFFF"/>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38100" cap="flat" cmpd="sng" algn="ctr">
                      <a:solidFill>
                        <a:sysClr val="window" lastClr="FFFFFF"/>
                      </a:solidFill>
                      <a:prstDash val="solid"/>
                      <a:round/>
                      <a:headEnd type="none" w="med" len="med"/>
                      <a:tailEnd type="none" w="med" len="med"/>
                    </a:lnB>
                    <a:lnTlToBr>
                      <a:noFill/>
                    </a:lnTlToBr>
                    <a:lnBlToTr>
                      <a:noFill/>
                    </a:lnBlToTr>
                    <a:solidFill>
                      <a:srgbClr val="F1F9F9"/>
                    </a:solidFill>
                  </a:tcPr>
                </a:tc>
                <a:extLst>
                  <a:ext uri="{0D108BD9-81ED-4DB2-BD59-A6C34878D82A}">
                    <a16:rowId xmlns:a16="http://schemas.microsoft.com/office/drawing/2014/main" val="10000"/>
                  </a:ext>
                </a:extLst>
              </a:tr>
              <a:tr h="353729">
                <a:tc>
                  <a:txBody>
                    <a:bodyPr/>
                    <a:lstStyle>
                      <a:lvl1pPr marL="0" algn="l" defTabSz="909174" rtl="0" eaLnBrk="0" latinLnBrk="0" hangingPunct="0">
                        <a:defRPr kumimoji="1" sz="2800" kern="1200">
                          <a:solidFill>
                            <a:schemeClr val="tx1"/>
                          </a:solidFill>
                          <a:latin typeface="Arial" pitchFamily="34" charset="0"/>
                        </a:defRPr>
                      </a:lvl1pPr>
                      <a:lvl2pPr marL="742950" indent="-285750" algn="l" defTabSz="909174" rtl="0" eaLnBrk="0" latinLnBrk="0" hangingPunct="0">
                        <a:defRPr kumimoji="1" sz="2400" kern="1200">
                          <a:solidFill>
                            <a:schemeClr val="tx1"/>
                          </a:solidFill>
                          <a:latin typeface="Arial" pitchFamily="34" charset="0"/>
                        </a:defRPr>
                      </a:lvl2pPr>
                      <a:lvl3pPr marL="1143000" indent="-228600" algn="l" defTabSz="909174" rtl="0" eaLnBrk="0" latinLnBrk="0" hangingPunct="0">
                        <a:defRPr kumimoji="1" sz="2000" kern="1200">
                          <a:solidFill>
                            <a:schemeClr val="tx1"/>
                          </a:solidFill>
                          <a:latin typeface="Arial" pitchFamily="34" charset="0"/>
                        </a:defRPr>
                      </a:lvl3pPr>
                      <a:lvl4pPr marL="1600200" indent="-228600" algn="l" defTabSz="909174" rtl="0" eaLnBrk="0" latinLnBrk="0" hangingPunct="0">
                        <a:defRPr kumimoji="1" sz="1800" kern="1200">
                          <a:solidFill>
                            <a:schemeClr val="tx1"/>
                          </a:solidFill>
                          <a:latin typeface="Arial" pitchFamily="34" charset="0"/>
                        </a:defRPr>
                      </a:lvl4pPr>
                      <a:lvl5pPr marL="2057400" indent="-228600" algn="l" defTabSz="909174" rtl="0" eaLnBrk="0" latinLnBrk="0" hangingPunct="0">
                        <a:defRPr kumimoji="1" sz="1800" kern="1200">
                          <a:solidFill>
                            <a:schemeClr val="tx1"/>
                          </a:solidFill>
                          <a:latin typeface="Arial" pitchFamily="34" charset="0"/>
                        </a:defRPr>
                      </a:lvl5pPr>
                      <a:lvl6pPr marL="2514600" indent="-228600" algn="l" defTabSz="909174" rtl="0" eaLnBrk="0" fontAlgn="base" latinLnBrk="0" hangingPunct="0">
                        <a:spcBef>
                          <a:spcPct val="20000"/>
                        </a:spcBef>
                        <a:spcAft>
                          <a:spcPct val="0"/>
                        </a:spcAft>
                        <a:defRPr kumimoji="1" sz="1800" kern="1200">
                          <a:solidFill>
                            <a:schemeClr val="tx1"/>
                          </a:solidFill>
                          <a:latin typeface="Arial" pitchFamily="34" charset="0"/>
                        </a:defRPr>
                      </a:lvl6pPr>
                      <a:lvl7pPr marL="2971800" indent="-228600" algn="l" defTabSz="909174" rtl="0" eaLnBrk="0" fontAlgn="base" latinLnBrk="0" hangingPunct="0">
                        <a:spcBef>
                          <a:spcPct val="20000"/>
                        </a:spcBef>
                        <a:spcAft>
                          <a:spcPct val="0"/>
                        </a:spcAft>
                        <a:defRPr kumimoji="1" sz="1800" kern="1200">
                          <a:solidFill>
                            <a:schemeClr val="tx1"/>
                          </a:solidFill>
                          <a:latin typeface="Arial" pitchFamily="34" charset="0"/>
                        </a:defRPr>
                      </a:lvl7pPr>
                      <a:lvl8pPr marL="3429000" indent="-228600" algn="l" defTabSz="909174" rtl="0" eaLnBrk="0" fontAlgn="base" latinLnBrk="0" hangingPunct="0">
                        <a:spcBef>
                          <a:spcPct val="20000"/>
                        </a:spcBef>
                        <a:spcAft>
                          <a:spcPct val="0"/>
                        </a:spcAft>
                        <a:defRPr kumimoji="1" sz="1800" kern="1200">
                          <a:solidFill>
                            <a:schemeClr val="tx1"/>
                          </a:solidFill>
                          <a:latin typeface="Arial" pitchFamily="34" charset="0"/>
                        </a:defRPr>
                      </a:lvl8pPr>
                      <a:lvl9pPr marL="3886200" indent="-228600" algn="l" defTabSz="909174" rtl="0" eaLnBrk="0" fontAlgn="base" latinLnBrk="0" hangingPunct="0">
                        <a:spcBef>
                          <a:spcPct val="20000"/>
                        </a:spcBef>
                        <a:spcAft>
                          <a:spcPct val="0"/>
                        </a:spcAft>
                        <a:defRPr kumimoji="1" sz="1800" kern="1200">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400" b="0" i="0" u="none" strike="noStrike" cap="none" normalizeH="0" baseline="0">
                          <a:ln>
                            <a:noFill/>
                          </a:ln>
                          <a:solidFill>
                            <a:srgbClr val="000000"/>
                          </a:solidFill>
                          <a:effectLst/>
                          <a:latin typeface="Arial" pitchFamily="34" charset="0"/>
                          <a:ea typeface="ＭＳ Ｐゴシック" pitchFamily="50" charset="-128"/>
                        </a:rPr>
                        <a:t>Ch. 174</a:t>
                      </a:r>
                    </a:p>
                  </a:txBody>
                  <a:tcPr marT="45714" marB="45714" horzOverflow="overflow">
                    <a:lnL w="12700" cap="flat" cmpd="sng" algn="ctr">
                      <a:solidFill>
                        <a:sysClr val="windowText" lastClr="000000"/>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381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a:noFill/>
                    </a:lnTlToBr>
                    <a:lnBlToTr>
                      <a:noFill/>
                    </a:lnBlToTr>
                    <a:solidFill>
                      <a:srgbClr val="BADDE1"/>
                    </a:solidFill>
                  </a:tcPr>
                </a:tc>
                <a:tc>
                  <a:txBody>
                    <a:bodyPr/>
                    <a:lstStyle>
                      <a:lvl1pPr marL="0" algn="l" defTabSz="909174" rtl="0" eaLnBrk="0" latinLnBrk="0" hangingPunct="0">
                        <a:defRPr kumimoji="1" sz="2800" kern="1200">
                          <a:solidFill>
                            <a:schemeClr val="tx1"/>
                          </a:solidFill>
                          <a:latin typeface="Arial" pitchFamily="34" charset="0"/>
                        </a:defRPr>
                      </a:lvl1pPr>
                      <a:lvl2pPr marL="742950" indent="-285750" algn="l" defTabSz="909174" rtl="0" eaLnBrk="0" latinLnBrk="0" hangingPunct="0">
                        <a:defRPr kumimoji="1" sz="2400" kern="1200">
                          <a:solidFill>
                            <a:schemeClr val="tx1"/>
                          </a:solidFill>
                          <a:latin typeface="Arial" pitchFamily="34" charset="0"/>
                        </a:defRPr>
                      </a:lvl2pPr>
                      <a:lvl3pPr marL="1143000" indent="-228600" algn="l" defTabSz="909174" rtl="0" eaLnBrk="0" latinLnBrk="0" hangingPunct="0">
                        <a:defRPr kumimoji="1" sz="2000" kern="1200">
                          <a:solidFill>
                            <a:schemeClr val="tx1"/>
                          </a:solidFill>
                          <a:latin typeface="Arial" pitchFamily="34" charset="0"/>
                        </a:defRPr>
                      </a:lvl3pPr>
                      <a:lvl4pPr marL="1600200" indent="-228600" algn="l" defTabSz="909174" rtl="0" eaLnBrk="0" latinLnBrk="0" hangingPunct="0">
                        <a:defRPr kumimoji="1" sz="1800" kern="1200">
                          <a:solidFill>
                            <a:schemeClr val="tx1"/>
                          </a:solidFill>
                          <a:latin typeface="Arial" pitchFamily="34" charset="0"/>
                        </a:defRPr>
                      </a:lvl4pPr>
                      <a:lvl5pPr marL="2057400" indent="-228600" algn="l" defTabSz="909174" rtl="0" eaLnBrk="0" latinLnBrk="0" hangingPunct="0">
                        <a:defRPr kumimoji="1" sz="1800" kern="1200">
                          <a:solidFill>
                            <a:schemeClr val="tx1"/>
                          </a:solidFill>
                          <a:latin typeface="Arial" pitchFamily="34" charset="0"/>
                        </a:defRPr>
                      </a:lvl5pPr>
                      <a:lvl6pPr marL="2514600" indent="-228600" algn="l" defTabSz="909174" rtl="0" eaLnBrk="0" fontAlgn="base" latinLnBrk="0" hangingPunct="0">
                        <a:spcBef>
                          <a:spcPct val="20000"/>
                        </a:spcBef>
                        <a:spcAft>
                          <a:spcPct val="0"/>
                        </a:spcAft>
                        <a:defRPr kumimoji="1" sz="1800" kern="1200">
                          <a:solidFill>
                            <a:schemeClr val="tx1"/>
                          </a:solidFill>
                          <a:latin typeface="Arial" pitchFamily="34" charset="0"/>
                        </a:defRPr>
                      </a:lvl6pPr>
                      <a:lvl7pPr marL="2971800" indent="-228600" algn="l" defTabSz="909174" rtl="0" eaLnBrk="0" fontAlgn="base" latinLnBrk="0" hangingPunct="0">
                        <a:spcBef>
                          <a:spcPct val="20000"/>
                        </a:spcBef>
                        <a:spcAft>
                          <a:spcPct val="0"/>
                        </a:spcAft>
                        <a:defRPr kumimoji="1" sz="1800" kern="1200">
                          <a:solidFill>
                            <a:schemeClr val="tx1"/>
                          </a:solidFill>
                          <a:latin typeface="Arial" pitchFamily="34" charset="0"/>
                        </a:defRPr>
                      </a:lvl7pPr>
                      <a:lvl8pPr marL="3429000" indent="-228600" algn="l" defTabSz="909174" rtl="0" eaLnBrk="0" fontAlgn="base" latinLnBrk="0" hangingPunct="0">
                        <a:spcBef>
                          <a:spcPct val="20000"/>
                        </a:spcBef>
                        <a:spcAft>
                          <a:spcPct val="0"/>
                        </a:spcAft>
                        <a:defRPr kumimoji="1" sz="1800" kern="1200">
                          <a:solidFill>
                            <a:schemeClr val="tx1"/>
                          </a:solidFill>
                          <a:latin typeface="Arial" pitchFamily="34" charset="0"/>
                        </a:defRPr>
                      </a:lvl8pPr>
                      <a:lvl9pPr marL="3886200" indent="-228600" algn="l" defTabSz="909174" rtl="0" eaLnBrk="0" fontAlgn="base" latinLnBrk="0" hangingPunct="0">
                        <a:spcBef>
                          <a:spcPct val="20000"/>
                        </a:spcBef>
                        <a:spcAft>
                          <a:spcPct val="0"/>
                        </a:spcAft>
                        <a:defRPr kumimoji="1" sz="1800" kern="1200">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400" b="0" i="0" u="none" strike="noStrike" cap="none" normalizeH="0" baseline="0" dirty="0">
                          <a:ln>
                            <a:noFill/>
                          </a:ln>
                          <a:solidFill>
                            <a:srgbClr val="000000"/>
                          </a:solidFill>
                          <a:effectLst/>
                          <a:latin typeface="Arial" pitchFamily="34" charset="0"/>
                          <a:ea typeface="ＭＳ Ｐゴシック" pitchFamily="50" charset="-128"/>
                        </a:rPr>
                        <a:t>I→V </a:t>
                      </a:r>
                      <a:r>
                        <a:rPr kumimoji="0" lang="en-US" altLang="en-US" sz="1400" b="0" i="0" u="none" strike="noStrike" cap="none" normalizeH="0" baseline="0" dirty="0">
                          <a:ln>
                            <a:noFill/>
                          </a:ln>
                          <a:solidFill>
                            <a:srgbClr val="C00000"/>
                          </a:solidFill>
                          <a:effectLst/>
                          <a:latin typeface="Arial" pitchFamily="34" charset="0"/>
                          <a:ea typeface="ＭＳ Ｐゴシック" pitchFamily="50" charset="-128"/>
                        </a:rPr>
                        <a:t>safety</a:t>
                      </a:r>
                      <a:r>
                        <a:rPr kumimoji="0" lang="en-US" altLang="en-US" sz="1400" b="0" i="0" u="none" strike="noStrike" cap="none" normalizeH="0" baseline="0" dirty="0">
                          <a:ln>
                            <a:noFill/>
                          </a:ln>
                          <a:solidFill>
                            <a:srgbClr val="000000"/>
                          </a:solidFill>
                          <a:effectLst/>
                          <a:latin typeface="Arial" pitchFamily="34" charset="0"/>
                          <a:ea typeface="ＭＳ Ｐゴシック" pitchFamily="50" charset="-128"/>
                        </a:rPr>
                        <a:t> and mobility, to avoid cross-channel interference to Ch. 172</a:t>
                      </a:r>
                    </a:p>
                  </a:txBody>
                  <a:tcPr marT="45714" marB="45714" horzOverflow="overflow">
                    <a:lnL w="12700" cap="flat" cmpd="sng" algn="ctr">
                      <a:solidFill>
                        <a:sysClr val="window" lastClr="FFFFFF"/>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381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a:noFill/>
                    </a:lnTlToBr>
                    <a:lnBlToTr>
                      <a:noFill/>
                    </a:lnBlToTr>
                    <a:solidFill>
                      <a:srgbClr val="BADDE1"/>
                    </a:solidFill>
                  </a:tcPr>
                </a:tc>
                <a:extLst>
                  <a:ext uri="{0D108BD9-81ED-4DB2-BD59-A6C34878D82A}">
                    <a16:rowId xmlns:a16="http://schemas.microsoft.com/office/drawing/2014/main" val="10001"/>
                  </a:ext>
                </a:extLst>
              </a:tr>
              <a:tr h="353729">
                <a:tc>
                  <a:txBody>
                    <a:bodyPr/>
                    <a:lstStyle>
                      <a:lvl1pPr marL="0" algn="l" defTabSz="909174" rtl="0" eaLnBrk="0" latinLnBrk="0" hangingPunct="0">
                        <a:defRPr kumimoji="1" sz="2800" kern="1200">
                          <a:solidFill>
                            <a:schemeClr val="tx1"/>
                          </a:solidFill>
                          <a:latin typeface="Arial" pitchFamily="34" charset="0"/>
                        </a:defRPr>
                      </a:lvl1pPr>
                      <a:lvl2pPr marL="742950" indent="-285750" algn="l" defTabSz="909174" rtl="0" eaLnBrk="0" latinLnBrk="0" hangingPunct="0">
                        <a:defRPr kumimoji="1" sz="2400" kern="1200">
                          <a:solidFill>
                            <a:schemeClr val="tx1"/>
                          </a:solidFill>
                          <a:latin typeface="Arial" pitchFamily="34" charset="0"/>
                        </a:defRPr>
                      </a:lvl2pPr>
                      <a:lvl3pPr marL="1143000" indent="-228600" algn="l" defTabSz="909174" rtl="0" eaLnBrk="0" latinLnBrk="0" hangingPunct="0">
                        <a:defRPr kumimoji="1" sz="2000" kern="1200">
                          <a:solidFill>
                            <a:schemeClr val="tx1"/>
                          </a:solidFill>
                          <a:latin typeface="Arial" pitchFamily="34" charset="0"/>
                        </a:defRPr>
                      </a:lvl3pPr>
                      <a:lvl4pPr marL="1600200" indent="-228600" algn="l" defTabSz="909174" rtl="0" eaLnBrk="0" latinLnBrk="0" hangingPunct="0">
                        <a:defRPr kumimoji="1" sz="1800" kern="1200">
                          <a:solidFill>
                            <a:schemeClr val="tx1"/>
                          </a:solidFill>
                          <a:latin typeface="Arial" pitchFamily="34" charset="0"/>
                        </a:defRPr>
                      </a:lvl4pPr>
                      <a:lvl5pPr marL="2057400" indent="-228600" algn="l" defTabSz="909174" rtl="0" eaLnBrk="0" latinLnBrk="0" hangingPunct="0">
                        <a:defRPr kumimoji="1" sz="1800" kern="1200">
                          <a:solidFill>
                            <a:schemeClr val="tx1"/>
                          </a:solidFill>
                          <a:latin typeface="Arial" pitchFamily="34" charset="0"/>
                        </a:defRPr>
                      </a:lvl5pPr>
                      <a:lvl6pPr marL="2514600" indent="-228600" algn="l" defTabSz="909174" rtl="0" eaLnBrk="0" fontAlgn="base" latinLnBrk="0" hangingPunct="0">
                        <a:spcBef>
                          <a:spcPct val="20000"/>
                        </a:spcBef>
                        <a:spcAft>
                          <a:spcPct val="0"/>
                        </a:spcAft>
                        <a:defRPr kumimoji="1" sz="1800" kern="1200">
                          <a:solidFill>
                            <a:schemeClr val="tx1"/>
                          </a:solidFill>
                          <a:latin typeface="Arial" pitchFamily="34" charset="0"/>
                        </a:defRPr>
                      </a:lvl6pPr>
                      <a:lvl7pPr marL="2971800" indent="-228600" algn="l" defTabSz="909174" rtl="0" eaLnBrk="0" fontAlgn="base" latinLnBrk="0" hangingPunct="0">
                        <a:spcBef>
                          <a:spcPct val="20000"/>
                        </a:spcBef>
                        <a:spcAft>
                          <a:spcPct val="0"/>
                        </a:spcAft>
                        <a:defRPr kumimoji="1" sz="1800" kern="1200">
                          <a:solidFill>
                            <a:schemeClr val="tx1"/>
                          </a:solidFill>
                          <a:latin typeface="Arial" pitchFamily="34" charset="0"/>
                        </a:defRPr>
                      </a:lvl7pPr>
                      <a:lvl8pPr marL="3429000" indent="-228600" algn="l" defTabSz="909174" rtl="0" eaLnBrk="0" fontAlgn="base" latinLnBrk="0" hangingPunct="0">
                        <a:spcBef>
                          <a:spcPct val="20000"/>
                        </a:spcBef>
                        <a:spcAft>
                          <a:spcPct val="0"/>
                        </a:spcAft>
                        <a:defRPr kumimoji="1" sz="1800" kern="1200">
                          <a:solidFill>
                            <a:schemeClr val="tx1"/>
                          </a:solidFill>
                          <a:latin typeface="Arial" pitchFamily="34" charset="0"/>
                        </a:defRPr>
                      </a:lvl8pPr>
                      <a:lvl9pPr marL="3886200" indent="-228600" algn="l" defTabSz="909174" rtl="0" eaLnBrk="0" fontAlgn="base" latinLnBrk="0" hangingPunct="0">
                        <a:spcBef>
                          <a:spcPct val="20000"/>
                        </a:spcBef>
                        <a:spcAft>
                          <a:spcPct val="0"/>
                        </a:spcAft>
                        <a:defRPr kumimoji="1" sz="1800" kern="1200">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400" b="0" i="0" u="none" strike="noStrike" cap="none" normalizeH="0" baseline="0">
                          <a:ln>
                            <a:noFill/>
                          </a:ln>
                          <a:solidFill>
                            <a:srgbClr val="000000"/>
                          </a:solidFill>
                          <a:effectLst/>
                          <a:latin typeface="Arial" pitchFamily="34" charset="0"/>
                          <a:ea typeface="ＭＳ Ｐゴシック" pitchFamily="50" charset="-128"/>
                        </a:rPr>
                        <a:t>Ch. 176</a:t>
                      </a:r>
                    </a:p>
                  </a:txBody>
                  <a:tcPr marT="45714" marB="45714" horzOverflow="overflow">
                    <a:lnL w="12700" cap="flat" cmpd="sng" algn="ctr">
                      <a:solidFill>
                        <a:sysClr val="windowText" lastClr="000000"/>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a:noFill/>
                    </a:lnTlToBr>
                    <a:lnBlToTr>
                      <a:noFill/>
                    </a:lnBlToTr>
                    <a:solidFill>
                      <a:srgbClr val="F3F9FA"/>
                    </a:solidFill>
                  </a:tcPr>
                </a:tc>
                <a:tc>
                  <a:txBody>
                    <a:bodyPr/>
                    <a:lstStyle>
                      <a:lvl1pPr marL="0" algn="l" defTabSz="909174" rtl="0" eaLnBrk="0" latinLnBrk="0" hangingPunct="0">
                        <a:defRPr kumimoji="1" sz="2800" kern="1200">
                          <a:solidFill>
                            <a:schemeClr val="tx1"/>
                          </a:solidFill>
                          <a:latin typeface="Arial" pitchFamily="34" charset="0"/>
                        </a:defRPr>
                      </a:lvl1pPr>
                      <a:lvl2pPr marL="742950" indent="-285750" algn="l" defTabSz="909174" rtl="0" eaLnBrk="0" latinLnBrk="0" hangingPunct="0">
                        <a:defRPr kumimoji="1" sz="2400" kern="1200">
                          <a:solidFill>
                            <a:schemeClr val="tx1"/>
                          </a:solidFill>
                          <a:latin typeface="Arial" pitchFamily="34" charset="0"/>
                        </a:defRPr>
                      </a:lvl2pPr>
                      <a:lvl3pPr marL="1143000" indent="-228600" algn="l" defTabSz="909174" rtl="0" eaLnBrk="0" latinLnBrk="0" hangingPunct="0">
                        <a:defRPr kumimoji="1" sz="2000" kern="1200">
                          <a:solidFill>
                            <a:schemeClr val="tx1"/>
                          </a:solidFill>
                          <a:latin typeface="Arial" pitchFamily="34" charset="0"/>
                        </a:defRPr>
                      </a:lvl3pPr>
                      <a:lvl4pPr marL="1600200" indent="-228600" algn="l" defTabSz="909174" rtl="0" eaLnBrk="0" latinLnBrk="0" hangingPunct="0">
                        <a:defRPr kumimoji="1" sz="1800" kern="1200">
                          <a:solidFill>
                            <a:schemeClr val="tx1"/>
                          </a:solidFill>
                          <a:latin typeface="Arial" pitchFamily="34" charset="0"/>
                        </a:defRPr>
                      </a:lvl4pPr>
                      <a:lvl5pPr marL="2057400" indent="-228600" algn="l" defTabSz="909174" rtl="0" eaLnBrk="0" latinLnBrk="0" hangingPunct="0">
                        <a:defRPr kumimoji="1" sz="1800" kern="1200">
                          <a:solidFill>
                            <a:schemeClr val="tx1"/>
                          </a:solidFill>
                          <a:latin typeface="Arial" pitchFamily="34" charset="0"/>
                        </a:defRPr>
                      </a:lvl5pPr>
                      <a:lvl6pPr marL="2514600" indent="-228600" algn="l" defTabSz="909174" rtl="0" eaLnBrk="0" fontAlgn="base" latinLnBrk="0" hangingPunct="0">
                        <a:spcBef>
                          <a:spcPct val="20000"/>
                        </a:spcBef>
                        <a:spcAft>
                          <a:spcPct val="0"/>
                        </a:spcAft>
                        <a:defRPr kumimoji="1" sz="1800" kern="1200">
                          <a:solidFill>
                            <a:schemeClr val="tx1"/>
                          </a:solidFill>
                          <a:latin typeface="Arial" pitchFamily="34" charset="0"/>
                        </a:defRPr>
                      </a:lvl6pPr>
                      <a:lvl7pPr marL="2971800" indent="-228600" algn="l" defTabSz="909174" rtl="0" eaLnBrk="0" fontAlgn="base" latinLnBrk="0" hangingPunct="0">
                        <a:spcBef>
                          <a:spcPct val="20000"/>
                        </a:spcBef>
                        <a:spcAft>
                          <a:spcPct val="0"/>
                        </a:spcAft>
                        <a:defRPr kumimoji="1" sz="1800" kern="1200">
                          <a:solidFill>
                            <a:schemeClr val="tx1"/>
                          </a:solidFill>
                          <a:latin typeface="Arial" pitchFamily="34" charset="0"/>
                        </a:defRPr>
                      </a:lvl7pPr>
                      <a:lvl8pPr marL="3429000" indent="-228600" algn="l" defTabSz="909174" rtl="0" eaLnBrk="0" fontAlgn="base" latinLnBrk="0" hangingPunct="0">
                        <a:spcBef>
                          <a:spcPct val="20000"/>
                        </a:spcBef>
                        <a:spcAft>
                          <a:spcPct val="0"/>
                        </a:spcAft>
                        <a:defRPr kumimoji="1" sz="1800" kern="1200">
                          <a:solidFill>
                            <a:schemeClr val="tx1"/>
                          </a:solidFill>
                          <a:latin typeface="Arial" pitchFamily="34" charset="0"/>
                        </a:defRPr>
                      </a:lvl8pPr>
                      <a:lvl9pPr marL="3886200" indent="-228600" algn="l" defTabSz="909174" rtl="0" eaLnBrk="0" fontAlgn="base" latinLnBrk="0" hangingPunct="0">
                        <a:spcBef>
                          <a:spcPct val="20000"/>
                        </a:spcBef>
                        <a:spcAft>
                          <a:spcPct val="0"/>
                        </a:spcAft>
                        <a:defRPr kumimoji="1" sz="1800" kern="1200">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400" b="0" i="0" u="none" strike="noStrike" cap="none" normalizeH="0" baseline="0" dirty="0">
                          <a:ln>
                            <a:noFill/>
                          </a:ln>
                          <a:solidFill>
                            <a:srgbClr val="000000"/>
                          </a:solidFill>
                          <a:effectLst/>
                          <a:latin typeface="Arial" pitchFamily="34" charset="0"/>
                          <a:ea typeface="ＭＳ Ｐゴシック" pitchFamily="50" charset="-128"/>
                        </a:rPr>
                        <a:t>VRU </a:t>
                      </a:r>
                      <a:r>
                        <a:rPr kumimoji="0" lang="en-US" altLang="en-US" sz="1400" b="0" i="0" u="none" strike="noStrike" cap="none" normalizeH="0" baseline="0" dirty="0">
                          <a:ln>
                            <a:noFill/>
                          </a:ln>
                          <a:solidFill>
                            <a:srgbClr val="C00000"/>
                          </a:solidFill>
                          <a:effectLst/>
                          <a:latin typeface="Arial" pitchFamily="34" charset="0"/>
                          <a:ea typeface="ＭＳ Ｐゴシック" pitchFamily="50" charset="-128"/>
                        </a:rPr>
                        <a:t>safety</a:t>
                      </a:r>
                      <a:r>
                        <a:rPr kumimoji="0" lang="en-US" altLang="en-US" sz="1400" b="0" i="0" u="none" strike="noStrike" cap="none" normalizeH="0" baseline="0" dirty="0">
                          <a:ln>
                            <a:noFill/>
                          </a:ln>
                          <a:solidFill>
                            <a:srgbClr val="000000"/>
                          </a:solidFill>
                          <a:effectLst/>
                          <a:latin typeface="Arial" pitchFamily="34" charset="0"/>
                          <a:ea typeface="ＭＳ Ｐゴシック" pitchFamily="50" charset="-128"/>
                        </a:rPr>
                        <a:t> (PSM) </a:t>
                      </a:r>
                      <a:r>
                        <a:rPr kumimoji="0" lang="en-US" altLang="en-US" sz="1400" b="0" i="0" u="none" strike="noStrike" cap="none" normalizeH="0" baseline="0" dirty="0" err="1">
                          <a:ln>
                            <a:noFill/>
                          </a:ln>
                          <a:solidFill>
                            <a:srgbClr val="000000"/>
                          </a:solidFill>
                          <a:effectLst/>
                          <a:latin typeface="Arial" pitchFamily="34" charset="0"/>
                          <a:ea typeface="ＭＳ Ｐゴシック" pitchFamily="50" charset="-128"/>
                        </a:rPr>
                        <a:t>Person→V</a:t>
                      </a:r>
                      <a:r>
                        <a:rPr kumimoji="0" lang="en-US" altLang="en-US" sz="1400" b="0" i="0" u="none" strike="noStrike" cap="none" normalizeH="0" baseline="0" dirty="0">
                          <a:ln>
                            <a:noFill/>
                          </a:ln>
                          <a:solidFill>
                            <a:srgbClr val="000000"/>
                          </a:solidFill>
                          <a:effectLst/>
                          <a:latin typeface="Arial" pitchFamily="34" charset="0"/>
                          <a:ea typeface="ＭＳ Ｐゴシック" pitchFamily="50" charset="-128"/>
                        </a:rPr>
                        <a:t>, and download from SCMS (I→V) </a:t>
                      </a:r>
                    </a:p>
                  </a:txBody>
                  <a:tcPr marT="45714" marB="45714" horzOverflow="overflow">
                    <a:lnL w="12700" cap="flat" cmpd="sng" algn="ctr">
                      <a:solidFill>
                        <a:sysClr val="window" lastClr="FFFFFF"/>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a:noFill/>
                    </a:lnTlToBr>
                    <a:lnBlToTr>
                      <a:noFill/>
                    </a:lnBlToTr>
                    <a:solidFill>
                      <a:srgbClr val="F3F9FA"/>
                    </a:solidFill>
                  </a:tcPr>
                </a:tc>
                <a:extLst>
                  <a:ext uri="{0D108BD9-81ED-4DB2-BD59-A6C34878D82A}">
                    <a16:rowId xmlns:a16="http://schemas.microsoft.com/office/drawing/2014/main" val="10002"/>
                  </a:ext>
                </a:extLst>
              </a:tr>
              <a:tr h="353729">
                <a:tc>
                  <a:txBody>
                    <a:bodyPr/>
                    <a:lstStyle>
                      <a:lvl1pPr marL="0" algn="l" defTabSz="909174" rtl="0" eaLnBrk="0" latinLnBrk="0" hangingPunct="0">
                        <a:defRPr kumimoji="1" sz="2800" kern="1200">
                          <a:solidFill>
                            <a:schemeClr val="tx1"/>
                          </a:solidFill>
                          <a:latin typeface="Arial" pitchFamily="34" charset="0"/>
                        </a:defRPr>
                      </a:lvl1pPr>
                      <a:lvl2pPr marL="742950" indent="-285750" algn="l" defTabSz="909174" rtl="0" eaLnBrk="0" latinLnBrk="0" hangingPunct="0">
                        <a:defRPr kumimoji="1" sz="2400" kern="1200">
                          <a:solidFill>
                            <a:schemeClr val="tx1"/>
                          </a:solidFill>
                          <a:latin typeface="Arial" pitchFamily="34" charset="0"/>
                        </a:defRPr>
                      </a:lvl2pPr>
                      <a:lvl3pPr marL="1143000" indent="-228600" algn="l" defTabSz="909174" rtl="0" eaLnBrk="0" latinLnBrk="0" hangingPunct="0">
                        <a:defRPr kumimoji="1" sz="2000" kern="1200">
                          <a:solidFill>
                            <a:schemeClr val="tx1"/>
                          </a:solidFill>
                          <a:latin typeface="Arial" pitchFamily="34" charset="0"/>
                        </a:defRPr>
                      </a:lvl3pPr>
                      <a:lvl4pPr marL="1600200" indent="-228600" algn="l" defTabSz="909174" rtl="0" eaLnBrk="0" latinLnBrk="0" hangingPunct="0">
                        <a:defRPr kumimoji="1" sz="1800" kern="1200">
                          <a:solidFill>
                            <a:schemeClr val="tx1"/>
                          </a:solidFill>
                          <a:latin typeface="Arial" pitchFamily="34" charset="0"/>
                        </a:defRPr>
                      </a:lvl4pPr>
                      <a:lvl5pPr marL="2057400" indent="-228600" algn="l" defTabSz="909174" rtl="0" eaLnBrk="0" latinLnBrk="0" hangingPunct="0">
                        <a:defRPr kumimoji="1" sz="1800" kern="1200">
                          <a:solidFill>
                            <a:schemeClr val="tx1"/>
                          </a:solidFill>
                          <a:latin typeface="Arial" pitchFamily="34" charset="0"/>
                        </a:defRPr>
                      </a:lvl5pPr>
                      <a:lvl6pPr marL="2514600" indent="-228600" algn="l" defTabSz="909174" rtl="0" eaLnBrk="0" fontAlgn="base" latinLnBrk="0" hangingPunct="0">
                        <a:spcBef>
                          <a:spcPct val="20000"/>
                        </a:spcBef>
                        <a:spcAft>
                          <a:spcPct val="0"/>
                        </a:spcAft>
                        <a:defRPr kumimoji="1" sz="1800" kern="1200">
                          <a:solidFill>
                            <a:schemeClr val="tx1"/>
                          </a:solidFill>
                          <a:latin typeface="Arial" pitchFamily="34" charset="0"/>
                        </a:defRPr>
                      </a:lvl6pPr>
                      <a:lvl7pPr marL="2971800" indent="-228600" algn="l" defTabSz="909174" rtl="0" eaLnBrk="0" fontAlgn="base" latinLnBrk="0" hangingPunct="0">
                        <a:spcBef>
                          <a:spcPct val="20000"/>
                        </a:spcBef>
                        <a:spcAft>
                          <a:spcPct val="0"/>
                        </a:spcAft>
                        <a:defRPr kumimoji="1" sz="1800" kern="1200">
                          <a:solidFill>
                            <a:schemeClr val="tx1"/>
                          </a:solidFill>
                          <a:latin typeface="Arial" pitchFamily="34" charset="0"/>
                        </a:defRPr>
                      </a:lvl7pPr>
                      <a:lvl8pPr marL="3429000" indent="-228600" algn="l" defTabSz="909174" rtl="0" eaLnBrk="0" fontAlgn="base" latinLnBrk="0" hangingPunct="0">
                        <a:spcBef>
                          <a:spcPct val="20000"/>
                        </a:spcBef>
                        <a:spcAft>
                          <a:spcPct val="0"/>
                        </a:spcAft>
                        <a:defRPr kumimoji="1" sz="1800" kern="1200">
                          <a:solidFill>
                            <a:schemeClr val="tx1"/>
                          </a:solidFill>
                          <a:latin typeface="Arial" pitchFamily="34" charset="0"/>
                        </a:defRPr>
                      </a:lvl8pPr>
                      <a:lvl9pPr marL="3886200" indent="-228600" algn="l" defTabSz="909174" rtl="0" eaLnBrk="0" fontAlgn="base" latinLnBrk="0" hangingPunct="0">
                        <a:spcBef>
                          <a:spcPct val="20000"/>
                        </a:spcBef>
                        <a:spcAft>
                          <a:spcPct val="0"/>
                        </a:spcAft>
                        <a:defRPr kumimoji="1" sz="1800" kern="1200">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400" b="0" i="0" u="none" strike="noStrike" cap="none" normalizeH="0" baseline="0" dirty="0">
                          <a:ln>
                            <a:noFill/>
                          </a:ln>
                          <a:solidFill>
                            <a:srgbClr val="000000"/>
                          </a:solidFill>
                          <a:effectLst/>
                          <a:latin typeface="Arial" pitchFamily="34" charset="0"/>
                          <a:ea typeface="ＭＳ Ｐゴシック" pitchFamily="50" charset="-128"/>
                        </a:rPr>
                        <a:t>Ch. 178</a:t>
                      </a:r>
                    </a:p>
                  </a:txBody>
                  <a:tcPr marT="45714" marB="45714" horzOverflow="overflow">
                    <a:lnL w="12700" cap="flat" cmpd="sng" algn="ctr">
                      <a:solidFill>
                        <a:sysClr val="windowText" lastClr="000000"/>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a:noFill/>
                    </a:lnTlToBr>
                    <a:lnBlToTr>
                      <a:noFill/>
                    </a:lnBlToTr>
                    <a:solidFill>
                      <a:srgbClr val="BADDE1"/>
                    </a:solidFill>
                  </a:tcPr>
                </a:tc>
                <a:tc>
                  <a:txBody>
                    <a:bodyPr/>
                    <a:lstStyle>
                      <a:lvl1pPr marL="0" algn="l" defTabSz="909174" rtl="0" eaLnBrk="0" latinLnBrk="0" hangingPunct="0">
                        <a:defRPr kumimoji="1" sz="2800" kern="1200">
                          <a:solidFill>
                            <a:schemeClr val="tx1"/>
                          </a:solidFill>
                          <a:latin typeface="Arial" pitchFamily="34" charset="0"/>
                        </a:defRPr>
                      </a:lvl1pPr>
                      <a:lvl2pPr marL="742950" indent="-285750" algn="l" defTabSz="909174" rtl="0" eaLnBrk="0" latinLnBrk="0" hangingPunct="0">
                        <a:defRPr kumimoji="1" sz="2400" kern="1200">
                          <a:solidFill>
                            <a:schemeClr val="tx1"/>
                          </a:solidFill>
                          <a:latin typeface="Arial" pitchFamily="34" charset="0"/>
                        </a:defRPr>
                      </a:lvl2pPr>
                      <a:lvl3pPr marL="1143000" indent="-228600" algn="l" defTabSz="909174" rtl="0" eaLnBrk="0" latinLnBrk="0" hangingPunct="0">
                        <a:defRPr kumimoji="1" sz="2000" kern="1200">
                          <a:solidFill>
                            <a:schemeClr val="tx1"/>
                          </a:solidFill>
                          <a:latin typeface="Arial" pitchFamily="34" charset="0"/>
                        </a:defRPr>
                      </a:lvl3pPr>
                      <a:lvl4pPr marL="1600200" indent="-228600" algn="l" defTabSz="909174" rtl="0" eaLnBrk="0" latinLnBrk="0" hangingPunct="0">
                        <a:defRPr kumimoji="1" sz="1800" kern="1200">
                          <a:solidFill>
                            <a:schemeClr val="tx1"/>
                          </a:solidFill>
                          <a:latin typeface="Arial" pitchFamily="34" charset="0"/>
                        </a:defRPr>
                      </a:lvl4pPr>
                      <a:lvl5pPr marL="2057400" indent="-228600" algn="l" defTabSz="909174" rtl="0" eaLnBrk="0" latinLnBrk="0" hangingPunct="0">
                        <a:defRPr kumimoji="1" sz="1800" kern="1200">
                          <a:solidFill>
                            <a:schemeClr val="tx1"/>
                          </a:solidFill>
                          <a:latin typeface="Arial" pitchFamily="34" charset="0"/>
                        </a:defRPr>
                      </a:lvl5pPr>
                      <a:lvl6pPr marL="2514600" indent="-228600" algn="l" defTabSz="909174" rtl="0" eaLnBrk="0" fontAlgn="base" latinLnBrk="0" hangingPunct="0">
                        <a:spcBef>
                          <a:spcPct val="20000"/>
                        </a:spcBef>
                        <a:spcAft>
                          <a:spcPct val="0"/>
                        </a:spcAft>
                        <a:defRPr kumimoji="1" sz="1800" kern="1200">
                          <a:solidFill>
                            <a:schemeClr val="tx1"/>
                          </a:solidFill>
                          <a:latin typeface="Arial" pitchFamily="34" charset="0"/>
                        </a:defRPr>
                      </a:lvl6pPr>
                      <a:lvl7pPr marL="2971800" indent="-228600" algn="l" defTabSz="909174" rtl="0" eaLnBrk="0" fontAlgn="base" latinLnBrk="0" hangingPunct="0">
                        <a:spcBef>
                          <a:spcPct val="20000"/>
                        </a:spcBef>
                        <a:spcAft>
                          <a:spcPct val="0"/>
                        </a:spcAft>
                        <a:defRPr kumimoji="1" sz="1800" kern="1200">
                          <a:solidFill>
                            <a:schemeClr val="tx1"/>
                          </a:solidFill>
                          <a:latin typeface="Arial" pitchFamily="34" charset="0"/>
                        </a:defRPr>
                      </a:lvl7pPr>
                      <a:lvl8pPr marL="3429000" indent="-228600" algn="l" defTabSz="909174" rtl="0" eaLnBrk="0" fontAlgn="base" latinLnBrk="0" hangingPunct="0">
                        <a:spcBef>
                          <a:spcPct val="20000"/>
                        </a:spcBef>
                        <a:spcAft>
                          <a:spcPct val="0"/>
                        </a:spcAft>
                        <a:defRPr kumimoji="1" sz="1800" kern="1200">
                          <a:solidFill>
                            <a:schemeClr val="tx1"/>
                          </a:solidFill>
                          <a:latin typeface="Arial" pitchFamily="34" charset="0"/>
                        </a:defRPr>
                      </a:lvl8pPr>
                      <a:lvl9pPr marL="3886200" indent="-228600" algn="l" defTabSz="909174" rtl="0" eaLnBrk="0" fontAlgn="base" latinLnBrk="0" hangingPunct="0">
                        <a:spcBef>
                          <a:spcPct val="20000"/>
                        </a:spcBef>
                        <a:spcAft>
                          <a:spcPct val="0"/>
                        </a:spcAft>
                        <a:defRPr kumimoji="1" sz="1800" kern="1200">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400" b="1" i="0" u="none" strike="noStrike" cap="none" normalizeH="0" baseline="0" dirty="0">
                          <a:ln>
                            <a:noFill/>
                          </a:ln>
                          <a:solidFill>
                            <a:srgbClr val="C00000"/>
                          </a:solidFill>
                          <a:effectLst/>
                          <a:latin typeface="Arial" pitchFamily="34" charset="0"/>
                          <a:ea typeface="ＭＳ Ｐゴシック" pitchFamily="50" charset="-128"/>
                        </a:rPr>
                        <a:t>Control</a:t>
                      </a:r>
                      <a:r>
                        <a:rPr kumimoji="0" lang="en-US" altLang="en-US" sz="1400" b="1" i="0" u="none" strike="noStrike" cap="none" normalizeH="0" baseline="0" dirty="0">
                          <a:ln>
                            <a:noFill/>
                          </a:ln>
                          <a:solidFill>
                            <a:srgbClr val="000000"/>
                          </a:solidFill>
                          <a:effectLst/>
                          <a:latin typeface="Arial" pitchFamily="34" charset="0"/>
                          <a:ea typeface="ＭＳ Ｐゴシック" pitchFamily="50" charset="-128"/>
                        </a:rPr>
                        <a:t> channel</a:t>
                      </a:r>
                      <a:r>
                        <a:rPr kumimoji="0" lang="en-US" altLang="en-US" sz="1400" b="0" i="0" u="none" strike="noStrike" cap="none" normalizeH="0" baseline="0" dirty="0">
                          <a:ln>
                            <a:noFill/>
                          </a:ln>
                          <a:solidFill>
                            <a:srgbClr val="000000"/>
                          </a:solidFill>
                          <a:effectLst/>
                          <a:latin typeface="Arial" pitchFamily="34" charset="0"/>
                          <a:ea typeface="ＭＳ Ｐゴシック" pitchFamily="50" charset="-128"/>
                        </a:rPr>
                        <a:t>: Service availability announcement, Short </a:t>
                      </a:r>
                      <a:r>
                        <a:rPr kumimoji="0" lang="en-US" altLang="en-US" sz="1400" b="0" i="0" u="none" strike="noStrike" cap="none" normalizeH="0" baseline="0" dirty="0">
                          <a:ln>
                            <a:noFill/>
                          </a:ln>
                          <a:solidFill>
                            <a:srgbClr val="C00000"/>
                          </a:solidFill>
                          <a:effectLst/>
                          <a:latin typeface="Arial" pitchFamily="34" charset="0"/>
                          <a:ea typeface="ＭＳ Ｐゴシック" pitchFamily="50" charset="-128"/>
                        </a:rPr>
                        <a:t>safety </a:t>
                      </a:r>
                      <a:r>
                        <a:rPr kumimoji="0" lang="en-US" altLang="en-US" sz="1400" b="0" i="0" u="none" strike="noStrike" cap="none" normalizeH="0" baseline="0" dirty="0">
                          <a:ln>
                            <a:noFill/>
                          </a:ln>
                          <a:solidFill>
                            <a:schemeClr val="tx1"/>
                          </a:solidFill>
                          <a:effectLst/>
                          <a:latin typeface="Arial" pitchFamily="34" charset="0"/>
                          <a:ea typeface="ＭＳ Ｐゴシック" pitchFamily="50" charset="-128"/>
                        </a:rPr>
                        <a:t>services</a:t>
                      </a:r>
                      <a:r>
                        <a:rPr kumimoji="0" lang="en-US" altLang="en-US" sz="1400" b="0" i="0" u="none" strike="noStrike" cap="none" normalizeH="0" baseline="0" dirty="0">
                          <a:ln>
                            <a:noFill/>
                          </a:ln>
                          <a:solidFill>
                            <a:srgbClr val="C00000"/>
                          </a:solidFill>
                          <a:effectLst/>
                          <a:latin typeface="Arial" pitchFamily="34" charset="0"/>
                          <a:ea typeface="ＭＳ Ｐゴシック" pitchFamily="50" charset="-128"/>
                        </a:rPr>
                        <a:t> </a:t>
                      </a:r>
                      <a:r>
                        <a:rPr kumimoji="0" lang="en-US" altLang="en-US" sz="1400" b="0" i="0" u="none" strike="noStrike" cap="none" normalizeH="0" baseline="0" dirty="0">
                          <a:ln>
                            <a:noFill/>
                          </a:ln>
                          <a:solidFill>
                            <a:srgbClr val="000000"/>
                          </a:solidFill>
                          <a:effectLst/>
                          <a:latin typeface="Arial" pitchFamily="34" charset="0"/>
                          <a:ea typeface="ＭＳ Ｐゴシック" pitchFamily="50" charset="-128"/>
                        </a:rPr>
                        <a:t>(I→V)</a:t>
                      </a:r>
                    </a:p>
                  </a:txBody>
                  <a:tcPr marT="45714" marB="45714" horzOverflow="overflow">
                    <a:lnL w="12700" cap="flat" cmpd="sng" algn="ctr">
                      <a:solidFill>
                        <a:sysClr val="window" lastClr="FFFFFF"/>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a:noFill/>
                    </a:lnTlToBr>
                    <a:lnBlToTr>
                      <a:noFill/>
                    </a:lnBlToTr>
                    <a:solidFill>
                      <a:srgbClr val="BADDE1"/>
                    </a:solidFill>
                  </a:tcPr>
                </a:tc>
                <a:extLst>
                  <a:ext uri="{0D108BD9-81ED-4DB2-BD59-A6C34878D82A}">
                    <a16:rowId xmlns:a16="http://schemas.microsoft.com/office/drawing/2014/main" val="10003"/>
                  </a:ext>
                </a:extLst>
              </a:tr>
              <a:tr h="362373">
                <a:tc>
                  <a:txBody>
                    <a:bodyPr/>
                    <a:lstStyle>
                      <a:lvl1pPr marL="0" algn="l" defTabSz="909174" rtl="0" eaLnBrk="0" latinLnBrk="0" hangingPunct="0">
                        <a:defRPr kumimoji="1" sz="2800" kern="1200">
                          <a:solidFill>
                            <a:schemeClr val="tx1"/>
                          </a:solidFill>
                          <a:latin typeface="Arial" pitchFamily="34" charset="0"/>
                        </a:defRPr>
                      </a:lvl1pPr>
                      <a:lvl2pPr marL="742950" indent="-285750" algn="l" defTabSz="909174" rtl="0" eaLnBrk="0" latinLnBrk="0" hangingPunct="0">
                        <a:defRPr kumimoji="1" sz="2400" kern="1200">
                          <a:solidFill>
                            <a:schemeClr val="tx1"/>
                          </a:solidFill>
                          <a:latin typeface="Arial" pitchFamily="34" charset="0"/>
                        </a:defRPr>
                      </a:lvl2pPr>
                      <a:lvl3pPr marL="1143000" indent="-228600" algn="l" defTabSz="909174" rtl="0" eaLnBrk="0" latinLnBrk="0" hangingPunct="0">
                        <a:defRPr kumimoji="1" sz="2000" kern="1200">
                          <a:solidFill>
                            <a:schemeClr val="tx1"/>
                          </a:solidFill>
                          <a:latin typeface="Arial" pitchFamily="34" charset="0"/>
                        </a:defRPr>
                      </a:lvl3pPr>
                      <a:lvl4pPr marL="1600200" indent="-228600" algn="l" defTabSz="909174" rtl="0" eaLnBrk="0" latinLnBrk="0" hangingPunct="0">
                        <a:defRPr kumimoji="1" sz="1800" kern="1200">
                          <a:solidFill>
                            <a:schemeClr val="tx1"/>
                          </a:solidFill>
                          <a:latin typeface="Arial" pitchFamily="34" charset="0"/>
                        </a:defRPr>
                      </a:lvl4pPr>
                      <a:lvl5pPr marL="2057400" indent="-228600" algn="l" defTabSz="909174" rtl="0" eaLnBrk="0" latinLnBrk="0" hangingPunct="0">
                        <a:defRPr kumimoji="1" sz="1800" kern="1200">
                          <a:solidFill>
                            <a:schemeClr val="tx1"/>
                          </a:solidFill>
                          <a:latin typeface="Arial" pitchFamily="34" charset="0"/>
                        </a:defRPr>
                      </a:lvl5pPr>
                      <a:lvl6pPr marL="2514600" indent="-228600" algn="l" defTabSz="909174" rtl="0" eaLnBrk="0" fontAlgn="base" latinLnBrk="0" hangingPunct="0">
                        <a:spcBef>
                          <a:spcPct val="20000"/>
                        </a:spcBef>
                        <a:spcAft>
                          <a:spcPct val="0"/>
                        </a:spcAft>
                        <a:defRPr kumimoji="1" sz="1800" kern="1200">
                          <a:solidFill>
                            <a:schemeClr val="tx1"/>
                          </a:solidFill>
                          <a:latin typeface="Arial" pitchFamily="34" charset="0"/>
                        </a:defRPr>
                      </a:lvl6pPr>
                      <a:lvl7pPr marL="2971800" indent="-228600" algn="l" defTabSz="909174" rtl="0" eaLnBrk="0" fontAlgn="base" latinLnBrk="0" hangingPunct="0">
                        <a:spcBef>
                          <a:spcPct val="20000"/>
                        </a:spcBef>
                        <a:spcAft>
                          <a:spcPct val="0"/>
                        </a:spcAft>
                        <a:defRPr kumimoji="1" sz="1800" kern="1200">
                          <a:solidFill>
                            <a:schemeClr val="tx1"/>
                          </a:solidFill>
                          <a:latin typeface="Arial" pitchFamily="34" charset="0"/>
                        </a:defRPr>
                      </a:lvl7pPr>
                      <a:lvl8pPr marL="3429000" indent="-228600" algn="l" defTabSz="909174" rtl="0" eaLnBrk="0" fontAlgn="base" latinLnBrk="0" hangingPunct="0">
                        <a:spcBef>
                          <a:spcPct val="20000"/>
                        </a:spcBef>
                        <a:spcAft>
                          <a:spcPct val="0"/>
                        </a:spcAft>
                        <a:defRPr kumimoji="1" sz="1800" kern="1200">
                          <a:solidFill>
                            <a:schemeClr val="tx1"/>
                          </a:solidFill>
                          <a:latin typeface="Arial" pitchFamily="34" charset="0"/>
                        </a:defRPr>
                      </a:lvl8pPr>
                      <a:lvl9pPr marL="3886200" indent="-228600" algn="l" defTabSz="909174" rtl="0" eaLnBrk="0" fontAlgn="base" latinLnBrk="0" hangingPunct="0">
                        <a:spcBef>
                          <a:spcPct val="20000"/>
                        </a:spcBef>
                        <a:spcAft>
                          <a:spcPct val="0"/>
                        </a:spcAft>
                        <a:defRPr kumimoji="1" sz="1800" kern="1200">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400" b="0" i="0" u="none" strike="noStrike" cap="none" normalizeH="0" baseline="0">
                          <a:ln>
                            <a:noFill/>
                          </a:ln>
                          <a:solidFill>
                            <a:srgbClr val="000000"/>
                          </a:solidFill>
                          <a:effectLst/>
                          <a:latin typeface="Arial" pitchFamily="34" charset="0"/>
                          <a:ea typeface="ＭＳ Ｐゴシック" pitchFamily="50" charset="-128"/>
                        </a:rPr>
                        <a:t>Ch. 180</a:t>
                      </a:r>
                    </a:p>
                  </a:txBody>
                  <a:tcPr marT="45714" marB="45714" horzOverflow="overflow">
                    <a:lnL w="12700" cap="flat" cmpd="sng" algn="ctr">
                      <a:solidFill>
                        <a:sysClr val="windowText" lastClr="000000"/>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a:noFill/>
                    </a:lnTlToBr>
                    <a:lnBlToTr>
                      <a:noFill/>
                    </a:lnBlToTr>
                    <a:solidFill>
                      <a:srgbClr val="F3F9FA"/>
                    </a:solidFill>
                  </a:tcPr>
                </a:tc>
                <a:tc>
                  <a:txBody>
                    <a:bodyPr/>
                    <a:lstStyle>
                      <a:lvl1pPr marL="0" algn="l" defTabSz="909174" rtl="0" eaLnBrk="0" latinLnBrk="0" hangingPunct="0">
                        <a:defRPr kumimoji="1" sz="2800" kern="1200">
                          <a:solidFill>
                            <a:schemeClr val="tx1"/>
                          </a:solidFill>
                          <a:latin typeface="Arial" pitchFamily="34" charset="0"/>
                        </a:defRPr>
                      </a:lvl1pPr>
                      <a:lvl2pPr marL="742950" indent="-285750" algn="l" defTabSz="909174" rtl="0" eaLnBrk="0" latinLnBrk="0" hangingPunct="0">
                        <a:defRPr kumimoji="1" sz="2400" kern="1200">
                          <a:solidFill>
                            <a:schemeClr val="tx1"/>
                          </a:solidFill>
                          <a:latin typeface="Arial" pitchFamily="34" charset="0"/>
                        </a:defRPr>
                      </a:lvl2pPr>
                      <a:lvl3pPr marL="1143000" indent="-228600" algn="l" defTabSz="909174" rtl="0" eaLnBrk="0" latinLnBrk="0" hangingPunct="0">
                        <a:defRPr kumimoji="1" sz="2000" kern="1200">
                          <a:solidFill>
                            <a:schemeClr val="tx1"/>
                          </a:solidFill>
                          <a:latin typeface="Arial" pitchFamily="34" charset="0"/>
                        </a:defRPr>
                      </a:lvl3pPr>
                      <a:lvl4pPr marL="1600200" indent="-228600" algn="l" defTabSz="909174" rtl="0" eaLnBrk="0" latinLnBrk="0" hangingPunct="0">
                        <a:defRPr kumimoji="1" sz="1800" kern="1200">
                          <a:solidFill>
                            <a:schemeClr val="tx1"/>
                          </a:solidFill>
                          <a:latin typeface="Arial" pitchFamily="34" charset="0"/>
                        </a:defRPr>
                      </a:lvl4pPr>
                      <a:lvl5pPr marL="2057400" indent="-228600" algn="l" defTabSz="909174" rtl="0" eaLnBrk="0" latinLnBrk="0" hangingPunct="0">
                        <a:defRPr kumimoji="1" sz="1800" kern="1200">
                          <a:solidFill>
                            <a:schemeClr val="tx1"/>
                          </a:solidFill>
                          <a:latin typeface="Arial" pitchFamily="34" charset="0"/>
                        </a:defRPr>
                      </a:lvl5pPr>
                      <a:lvl6pPr marL="2514600" indent="-228600" algn="l" defTabSz="909174" rtl="0" eaLnBrk="0" fontAlgn="base" latinLnBrk="0" hangingPunct="0">
                        <a:spcBef>
                          <a:spcPct val="20000"/>
                        </a:spcBef>
                        <a:spcAft>
                          <a:spcPct val="0"/>
                        </a:spcAft>
                        <a:defRPr kumimoji="1" sz="1800" kern="1200">
                          <a:solidFill>
                            <a:schemeClr val="tx1"/>
                          </a:solidFill>
                          <a:latin typeface="Arial" pitchFamily="34" charset="0"/>
                        </a:defRPr>
                      </a:lvl6pPr>
                      <a:lvl7pPr marL="2971800" indent="-228600" algn="l" defTabSz="909174" rtl="0" eaLnBrk="0" fontAlgn="base" latinLnBrk="0" hangingPunct="0">
                        <a:spcBef>
                          <a:spcPct val="20000"/>
                        </a:spcBef>
                        <a:spcAft>
                          <a:spcPct val="0"/>
                        </a:spcAft>
                        <a:defRPr kumimoji="1" sz="1800" kern="1200">
                          <a:solidFill>
                            <a:schemeClr val="tx1"/>
                          </a:solidFill>
                          <a:latin typeface="Arial" pitchFamily="34" charset="0"/>
                        </a:defRPr>
                      </a:lvl7pPr>
                      <a:lvl8pPr marL="3429000" indent="-228600" algn="l" defTabSz="909174" rtl="0" eaLnBrk="0" fontAlgn="base" latinLnBrk="0" hangingPunct="0">
                        <a:spcBef>
                          <a:spcPct val="20000"/>
                        </a:spcBef>
                        <a:spcAft>
                          <a:spcPct val="0"/>
                        </a:spcAft>
                        <a:defRPr kumimoji="1" sz="1800" kern="1200">
                          <a:solidFill>
                            <a:schemeClr val="tx1"/>
                          </a:solidFill>
                          <a:latin typeface="Arial" pitchFamily="34" charset="0"/>
                        </a:defRPr>
                      </a:lvl8pPr>
                      <a:lvl9pPr marL="3886200" indent="-228600" algn="l" defTabSz="909174" rtl="0" eaLnBrk="0" fontAlgn="base" latinLnBrk="0" hangingPunct="0">
                        <a:spcBef>
                          <a:spcPct val="20000"/>
                        </a:spcBef>
                        <a:spcAft>
                          <a:spcPct val="0"/>
                        </a:spcAft>
                        <a:defRPr kumimoji="1" sz="1800" kern="1200">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400" b="0" i="0" u="none" strike="noStrike" cap="none" normalizeH="0" baseline="0" dirty="0">
                          <a:ln>
                            <a:noFill/>
                          </a:ln>
                          <a:solidFill>
                            <a:srgbClr val="000000"/>
                          </a:solidFill>
                          <a:effectLst/>
                          <a:latin typeface="Arial" pitchFamily="34" charset="0"/>
                          <a:ea typeface="ＭＳ Ｐゴシック" pitchFamily="50" charset="-128"/>
                        </a:rPr>
                        <a:t>Non-BSM V2V </a:t>
                      </a:r>
                      <a:r>
                        <a:rPr kumimoji="0" lang="en-US" altLang="en-US" sz="1400" b="0" i="0" u="none" strike="noStrike" cap="none" normalizeH="0" baseline="0" dirty="0">
                          <a:ln>
                            <a:noFill/>
                          </a:ln>
                          <a:solidFill>
                            <a:srgbClr val="C00000"/>
                          </a:solidFill>
                          <a:effectLst/>
                          <a:latin typeface="Arial" pitchFamily="34" charset="0"/>
                          <a:ea typeface="ＭＳ Ｐゴシック" pitchFamily="50" charset="-128"/>
                        </a:rPr>
                        <a:t>safety</a:t>
                      </a:r>
                      <a:r>
                        <a:rPr kumimoji="0" lang="en-US" altLang="en-US" sz="1400" b="0" i="0" u="none" strike="noStrike" cap="none" normalizeH="0" baseline="0" dirty="0">
                          <a:ln>
                            <a:noFill/>
                          </a:ln>
                          <a:solidFill>
                            <a:srgbClr val="000000"/>
                          </a:solidFill>
                          <a:effectLst/>
                          <a:latin typeface="Arial" pitchFamily="34" charset="0"/>
                          <a:ea typeface="ＭＳ Ｐゴシック" pitchFamily="50" charset="-128"/>
                        </a:rPr>
                        <a:t> (e.g. C-ACC, sensor sharing), and mobility (I→V)</a:t>
                      </a:r>
                    </a:p>
                  </a:txBody>
                  <a:tcPr marT="45714" marB="45714" horzOverflow="overflow">
                    <a:lnL w="12700" cap="flat" cmpd="sng" algn="ctr">
                      <a:solidFill>
                        <a:sysClr val="window" lastClr="FFFFFF"/>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a:noFill/>
                    </a:lnTlToBr>
                    <a:lnBlToTr>
                      <a:noFill/>
                    </a:lnBlToTr>
                    <a:solidFill>
                      <a:srgbClr val="F3F9FA"/>
                    </a:solidFill>
                  </a:tcPr>
                </a:tc>
                <a:extLst>
                  <a:ext uri="{0D108BD9-81ED-4DB2-BD59-A6C34878D82A}">
                    <a16:rowId xmlns:a16="http://schemas.microsoft.com/office/drawing/2014/main" val="10004"/>
                  </a:ext>
                </a:extLst>
              </a:tr>
              <a:tr h="353729">
                <a:tc>
                  <a:txBody>
                    <a:bodyPr/>
                    <a:lstStyle>
                      <a:lvl1pPr marL="0" algn="l" defTabSz="909174" rtl="0" eaLnBrk="0" latinLnBrk="0" hangingPunct="0">
                        <a:defRPr kumimoji="1" sz="2800" kern="1200">
                          <a:solidFill>
                            <a:schemeClr val="tx1"/>
                          </a:solidFill>
                          <a:latin typeface="Arial" pitchFamily="34" charset="0"/>
                        </a:defRPr>
                      </a:lvl1pPr>
                      <a:lvl2pPr marL="742950" indent="-285750" algn="l" defTabSz="909174" rtl="0" eaLnBrk="0" latinLnBrk="0" hangingPunct="0">
                        <a:defRPr kumimoji="1" sz="2400" kern="1200">
                          <a:solidFill>
                            <a:schemeClr val="tx1"/>
                          </a:solidFill>
                          <a:latin typeface="Arial" pitchFamily="34" charset="0"/>
                        </a:defRPr>
                      </a:lvl2pPr>
                      <a:lvl3pPr marL="1143000" indent="-228600" algn="l" defTabSz="909174" rtl="0" eaLnBrk="0" latinLnBrk="0" hangingPunct="0">
                        <a:defRPr kumimoji="1" sz="2000" kern="1200">
                          <a:solidFill>
                            <a:schemeClr val="tx1"/>
                          </a:solidFill>
                          <a:latin typeface="Arial" pitchFamily="34" charset="0"/>
                        </a:defRPr>
                      </a:lvl3pPr>
                      <a:lvl4pPr marL="1600200" indent="-228600" algn="l" defTabSz="909174" rtl="0" eaLnBrk="0" latinLnBrk="0" hangingPunct="0">
                        <a:defRPr kumimoji="1" sz="1800" kern="1200">
                          <a:solidFill>
                            <a:schemeClr val="tx1"/>
                          </a:solidFill>
                          <a:latin typeface="Arial" pitchFamily="34" charset="0"/>
                        </a:defRPr>
                      </a:lvl4pPr>
                      <a:lvl5pPr marL="2057400" indent="-228600" algn="l" defTabSz="909174" rtl="0" eaLnBrk="0" latinLnBrk="0" hangingPunct="0">
                        <a:defRPr kumimoji="1" sz="1800" kern="1200">
                          <a:solidFill>
                            <a:schemeClr val="tx1"/>
                          </a:solidFill>
                          <a:latin typeface="Arial" pitchFamily="34" charset="0"/>
                        </a:defRPr>
                      </a:lvl5pPr>
                      <a:lvl6pPr marL="2514600" indent="-228600" algn="l" defTabSz="909174" rtl="0" eaLnBrk="0" fontAlgn="base" latinLnBrk="0" hangingPunct="0">
                        <a:spcBef>
                          <a:spcPct val="20000"/>
                        </a:spcBef>
                        <a:spcAft>
                          <a:spcPct val="0"/>
                        </a:spcAft>
                        <a:defRPr kumimoji="1" sz="1800" kern="1200">
                          <a:solidFill>
                            <a:schemeClr val="tx1"/>
                          </a:solidFill>
                          <a:latin typeface="Arial" pitchFamily="34" charset="0"/>
                        </a:defRPr>
                      </a:lvl6pPr>
                      <a:lvl7pPr marL="2971800" indent="-228600" algn="l" defTabSz="909174" rtl="0" eaLnBrk="0" fontAlgn="base" latinLnBrk="0" hangingPunct="0">
                        <a:spcBef>
                          <a:spcPct val="20000"/>
                        </a:spcBef>
                        <a:spcAft>
                          <a:spcPct val="0"/>
                        </a:spcAft>
                        <a:defRPr kumimoji="1" sz="1800" kern="1200">
                          <a:solidFill>
                            <a:schemeClr val="tx1"/>
                          </a:solidFill>
                          <a:latin typeface="Arial" pitchFamily="34" charset="0"/>
                        </a:defRPr>
                      </a:lvl7pPr>
                      <a:lvl8pPr marL="3429000" indent="-228600" algn="l" defTabSz="909174" rtl="0" eaLnBrk="0" fontAlgn="base" latinLnBrk="0" hangingPunct="0">
                        <a:spcBef>
                          <a:spcPct val="20000"/>
                        </a:spcBef>
                        <a:spcAft>
                          <a:spcPct val="0"/>
                        </a:spcAft>
                        <a:defRPr kumimoji="1" sz="1800" kern="1200">
                          <a:solidFill>
                            <a:schemeClr val="tx1"/>
                          </a:solidFill>
                          <a:latin typeface="Arial" pitchFamily="34" charset="0"/>
                        </a:defRPr>
                      </a:lvl8pPr>
                      <a:lvl9pPr marL="3886200" indent="-228600" algn="l" defTabSz="909174" rtl="0" eaLnBrk="0" fontAlgn="base" latinLnBrk="0" hangingPunct="0">
                        <a:spcBef>
                          <a:spcPct val="20000"/>
                        </a:spcBef>
                        <a:spcAft>
                          <a:spcPct val="0"/>
                        </a:spcAft>
                        <a:defRPr kumimoji="1" sz="1800" kern="1200">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400" b="0" i="0" u="none" strike="noStrike" cap="none" normalizeH="0" baseline="0">
                          <a:ln>
                            <a:noFill/>
                          </a:ln>
                          <a:solidFill>
                            <a:srgbClr val="000000"/>
                          </a:solidFill>
                          <a:effectLst/>
                          <a:latin typeface="Arial" pitchFamily="34" charset="0"/>
                          <a:ea typeface="ＭＳ Ｐゴシック" pitchFamily="50" charset="-128"/>
                        </a:rPr>
                        <a:t>Ch. 182</a:t>
                      </a:r>
                    </a:p>
                  </a:txBody>
                  <a:tcPr marT="45714" marB="45714" horzOverflow="overflow">
                    <a:lnL w="12700" cap="flat" cmpd="sng" algn="ctr">
                      <a:solidFill>
                        <a:sysClr val="windowText" lastClr="000000"/>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a:noFill/>
                    </a:lnTlToBr>
                    <a:lnBlToTr>
                      <a:noFill/>
                    </a:lnBlToTr>
                    <a:solidFill>
                      <a:srgbClr val="BADDE1"/>
                    </a:solidFill>
                  </a:tcPr>
                </a:tc>
                <a:tc>
                  <a:txBody>
                    <a:bodyPr/>
                    <a:lstStyle>
                      <a:lvl1pPr marL="0" algn="l" defTabSz="909174" rtl="0" eaLnBrk="0" latinLnBrk="0" hangingPunct="0">
                        <a:defRPr kumimoji="1" sz="2800" kern="1200">
                          <a:solidFill>
                            <a:schemeClr val="tx1"/>
                          </a:solidFill>
                          <a:latin typeface="Arial" pitchFamily="34" charset="0"/>
                        </a:defRPr>
                      </a:lvl1pPr>
                      <a:lvl2pPr marL="742950" indent="-285750" algn="l" defTabSz="909174" rtl="0" eaLnBrk="0" latinLnBrk="0" hangingPunct="0">
                        <a:defRPr kumimoji="1" sz="2400" kern="1200">
                          <a:solidFill>
                            <a:schemeClr val="tx1"/>
                          </a:solidFill>
                          <a:latin typeface="Arial" pitchFamily="34" charset="0"/>
                        </a:defRPr>
                      </a:lvl2pPr>
                      <a:lvl3pPr marL="1143000" indent="-228600" algn="l" defTabSz="909174" rtl="0" eaLnBrk="0" latinLnBrk="0" hangingPunct="0">
                        <a:defRPr kumimoji="1" sz="2000" kern="1200">
                          <a:solidFill>
                            <a:schemeClr val="tx1"/>
                          </a:solidFill>
                          <a:latin typeface="Arial" pitchFamily="34" charset="0"/>
                        </a:defRPr>
                      </a:lvl3pPr>
                      <a:lvl4pPr marL="1600200" indent="-228600" algn="l" defTabSz="909174" rtl="0" eaLnBrk="0" latinLnBrk="0" hangingPunct="0">
                        <a:defRPr kumimoji="1" sz="1800" kern="1200">
                          <a:solidFill>
                            <a:schemeClr val="tx1"/>
                          </a:solidFill>
                          <a:latin typeface="Arial" pitchFamily="34" charset="0"/>
                        </a:defRPr>
                      </a:lvl4pPr>
                      <a:lvl5pPr marL="2057400" indent="-228600" algn="l" defTabSz="909174" rtl="0" eaLnBrk="0" latinLnBrk="0" hangingPunct="0">
                        <a:defRPr kumimoji="1" sz="1800" kern="1200">
                          <a:solidFill>
                            <a:schemeClr val="tx1"/>
                          </a:solidFill>
                          <a:latin typeface="Arial" pitchFamily="34" charset="0"/>
                        </a:defRPr>
                      </a:lvl5pPr>
                      <a:lvl6pPr marL="2514600" indent="-228600" algn="l" defTabSz="909174" rtl="0" eaLnBrk="0" fontAlgn="base" latinLnBrk="0" hangingPunct="0">
                        <a:spcBef>
                          <a:spcPct val="20000"/>
                        </a:spcBef>
                        <a:spcAft>
                          <a:spcPct val="0"/>
                        </a:spcAft>
                        <a:defRPr kumimoji="1" sz="1800" kern="1200">
                          <a:solidFill>
                            <a:schemeClr val="tx1"/>
                          </a:solidFill>
                          <a:latin typeface="Arial" pitchFamily="34" charset="0"/>
                        </a:defRPr>
                      </a:lvl6pPr>
                      <a:lvl7pPr marL="2971800" indent="-228600" algn="l" defTabSz="909174" rtl="0" eaLnBrk="0" fontAlgn="base" latinLnBrk="0" hangingPunct="0">
                        <a:spcBef>
                          <a:spcPct val="20000"/>
                        </a:spcBef>
                        <a:spcAft>
                          <a:spcPct val="0"/>
                        </a:spcAft>
                        <a:defRPr kumimoji="1" sz="1800" kern="1200">
                          <a:solidFill>
                            <a:schemeClr val="tx1"/>
                          </a:solidFill>
                          <a:latin typeface="Arial" pitchFamily="34" charset="0"/>
                        </a:defRPr>
                      </a:lvl7pPr>
                      <a:lvl8pPr marL="3429000" indent="-228600" algn="l" defTabSz="909174" rtl="0" eaLnBrk="0" fontAlgn="base" latinLnBrk="0" hangingPunct="0">
                        <a:spcBef>
                          <a:spcPct val="20000"/>
                        </a:spcBef>
                        <a:spcAft>
                          <a:spcPct val="0"/>
                        </a:spcAft>
                        <a:defRPr kumimoji="1" sz="1800" kern="1200">
                          <a:solidFill>
                            <a:schemeClr val="tx1"/>
                          </a:solidFill>
                          <a:latin typeface="Arial" pitchFamily="34" charset="0"/>
                        </a:defRPr>
                      </a:lvl8pPr>
                      <a:lvl9pPr marL="3886200" indent="-228600" algn="l" defTabSz="909174" rtl="0" eaLnBrk="0" fontAlgn="base" latinLnBrk="0" hangingPunct="0">
                        <a:spcBef>
                          <a:spcPct val="20000"/>
                        </a:spcBef>
                        <a:spcAft>
                          <a:spcPct val="0"/>
                        </a:spcAft>
                        <a:defRPr kumimoji="1" sz="1800" kern="1200">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400" b="0" i="0" u="none" strike="noStrike" cap="none" normalizeH="0" baseline="0" dirty="0">
                          <a:ln>
                            <a:noFill/>
                          </a:ln>
                          <a:solidFill>
                            <a:srgbClr val="000000"/>
                          </a:solidFill>
                          <a:effectLst/>
                          <a:latin typeface="Arial" pitchFamily="34" charset="0"/>
                          <a:ea typeface="ＭＳ Ｐゴシック" pitchFamily="50" charset="-128"/>
                        </a:rPr>
                        <a:t>I→V </a:t>
                      </a:r>
                      <a:r>
                        <a:rPr kumimoji="0" lang="en-US" altLang="en-US" sz="1400" b="0" i="0" u="none" strike="noStrike" cap="none" normalizeH="0" baseline="0" dirty="0">
                          <a:ln>
                            <a:noFill/>
                          </a:ln>
                          <a:solidFill>
                            <a:srgbClr val="C00000"/>
                          </a:solidFill>
                          <a:effectLst/>
                          <a:latin typeface="Arial" pitchFamily="34" charset="0"/>
                          <a:ea typeface="ＭＳ Ｐゴシック" pitchFamily="50" charset="-128"/>
                        </a:rPr>
                        <a:t>safety</a:t>
                      </a:r>
                      <a:r>
                        <a:rPr kumimoji="0" lang="en-US" altLang="en-US" sz="1400" b="0" i="0" u="none" strike="noStrike" cap="none" normalizeH="0" baseline="0" dirty="0">
                          <a:ln>
                            <a:noFill/>
                          </a:ln>
                          <a:solidFill>
                            <a:srgbClr val="000000"/>
                          </a:solidFill>
                          <a:effectLst/>
                          <a:latin typeface="Arial" pitchFamily="34" charset="0"/>
                          <a:ea typeface="ＭＳ Ｐゴシック" pitchFamily="50" charset="-128"/>
                        </a:rPr>
                        <a:t> and mobility  </a:t>
                      </a:r>
                    </a:p>
                  </a:txBody>
                  <a:tcPr marT="45714" marB="45714" horzOverflow="overflow">
                    <a:lnL w="12700" cap="flat" cmpd="sng" algn="ctr">
                      <a:solidFill>
                        <a:sysClr val="window" lastClr="FFFFFF"/>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a:noFill/>
                    </a:lnTlToBr>
                    <a:lnBlToTr>
                      <a:noFill/>
                    </a:lnBlToTr>
                    <a:solidFill>
                      <a:srgbClr val="BADDE1"/>
                    </a:solidFill>
                  </a:tcPr>
                </a:tc>
                <a:extLst>
                  <a:ext uri="{0D108BD9-81ED-4DB2-BD59-A6C34878D82A}">
                    <a16:rowId xmlns:a16="http://schemas.microsoft.com/office/drawing/2014/main" val="10005"/>
                  </a:ext>
                </a:extLst>
              </a:tr>
              <a:tr h="353729">
                <a:tc>
                  <a:txBody>
                    <a:bodyPr/>
                    <a:lstStyle>
                      <a:lvl1pPr marL="0" algn="l" defTabSz="909174" rtl="0" eaLnBrk="0" latinLnBrk="0" hangingPunct="0">
                        <a:defRPr kumimoji="1" sz="2800" kern="1200">
                          <a:solidFill>
                            <a:schemeClr val="tx1"/>
                          </a:solidFill>
                          <a:latin typeface="Arial" pitchFamily="34" charset="0"/>
                        </a:defRPr>
                      </a:lvl1pPr>
                      <a:lvl2pPr marL="742950" indent="-285750" algn="l" defTabSz="909174" rtl="0" eaLnBrk="0" latinLnBrk="0" hangingPunct="0">
                        <a:defRPr kumimoji="1" sz="2400" kern="1200">
                          <a:solidFill>
                            <a:schemeClr val="tx1"/>
                          </a:solidFill>
                          <a:latin typeface="Arial" pitchFamily="34" charset="0"/>
                        </a:defRPr>
                      </a:lvl2pPr>
                      <a:lvl3pPr marL="1143000" indent="-228600" algn="l" defTabSz="909174" rtl="0" eaLnBrk="0" latinLnBrk="0" hangingPunct="0">
                        <a:defRPr kumimoji="1" sz="2000" kern="1200">
                          <a:solidFill>
                            <a:schemeClr val="tx1"/>
                          </a:solidFill>
                          <a:latin typeface="Arial" pitchFamily="34" charset="0"/>
                        </a:defRPr>
                      </a:lvl3pPr>
                      <a:lvl4pPr marL="1600200" indent="-228600" algn="l" defTabSz="909174" rtl="0" eaLnBrk="0" latinLnBrk="0" hangingPunct="0">
                        <a:defRPr kumimoji="1" sz="1800" kern="1200">
                          <a:solidFill>
                            <a:schemeClr val="tx1"/>
                          </a:solidFill>
                          <a:latin typeface="Arial" pitchFamily="34" charset="0"/>
                        </a:defRPr>
                      </a:lvl4pPr>
                      <a:lvl5pPr marL="2057400" indent="-228600" algn="l" defTabSz="909174" rtl="0" eaLnBrk="0" latinLnBrk="0" hangingPunct="0">
                        <a:defRPr kumimoji="1" sz="1800" kern="1200">
                          <a:solidFill>
                            <a:schemeClr val="tx1"/>
                          </a:solidFill>
                          <a:latin typeface="Arial" pitchFamily="34" charset="0"/>
                        </a:defRPr>
                      </a:lvl5pPr>
                      <a:lvl6pPr marL="2514600" indent="-228600" algn="l" defTabSz="909174" rtl="0" eaLnBrk="0" fontAlgn="base" latinLnBrk="0" hangingPunct="0">
                        <a:spcBef>
                          <a:spcPct val="20000"/>
                        </a:spcBef>
                        <a:spcAft>
                          <a:spcPct val="0"/>
                        </a:spcAft>
                        <a:defRPr kumimoji="1" sz="1800" kern="1200">
                          <a:solidFill>
                            <a:schemeClr val="tx1"/>
                          </a:solidFill>
                          <a:latin typeface="Arial" pitchFamily="34" charset="0"/>
                        </a:defRPr>
                      </a:lvl6pPr>
                      <a:lvl7pPr marL="2971800" indent="-228600" algn="l" defTabSz="909174" rtl="0" eaLnBrk="0" fontAlgn="base" latinLnBrk="0" hangingPunct="0">
                        <a:spcBef>
                          <a:spcPct val="20000"/>
                        </a:spcBef>
                        <a:spcAft>
                          <a:spcPct val="0"/>
                        </a:spcAft>
                        <a:defRPr kumimoji="1" sz="1800" kern="1200">
                          <a:solidFill>
                            <a:schemeClr val="tx1"/>
                          </a:solidFill>
                          <a:latin typeface="Arial" pitchFamily="34" charset="0"/>
                        </a:defRPr>
                      </a:lvl7pPr>
                      <a:lvl8pPr marL="3429000" indent="-228600" algn="l" defTabSz="909174" rtl="0" eaLnBrk="0" fontAlgn="base" latinLnBrk="0" hangingPunct="0">
                        <a:spcBef>
                          <a:spcPct val="20000"/>
                        </a:spcBef>
                        <a:spcAft>
                          <a:spcPct val="0"/>
                        </a:spcAft>
                        <a:defRPr kumimoji="1" sz="1800" kern="1200">
                          <a:solidFill>
                            <a:schemeClr val="tx1"/>
                          </a:solidFill>
                          <a:latin typeface="Arial" pitchFamily="34" charset="0"/>
                        </a:defRPr>
                      </a:lvl8pPr>
                      <a:lvl9pPr marL="3886200" indent="-228600" algn="l" defTabSz="909174" rtl="0" eaLnBrk="0" fontAlgn="base" latinLnBrk="0" hangingPunct="0">
                        <a:spcBef>
                          <a:spcPct val="20000"/>
                        </a:spcBef>
                        <a:spcAft>
                          <a:spcPct val="0"/>
                        </a:spcAft>
                        <a:defRPr kumimoji="1" sz="1800" kern="1200">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400" b="0" i="0" u="none" strike="noStrike" cap="none" normalizeH="0" baseline="0">
                          <a:ln>
                            <a:noFill/>
                          </a:ln>
                          <a:solidFill>
                            <a:srgbClr val="000000"/>
                          </a:solidFill>
                          <a:effectLst/>
                          <a:latin typeface="Arial" pitchFamily="34" charset="0"/>
                          <a:ea typeface="ＭＳ Ｐゴシック" pitchFamily="50" charset="-128"/>
                        </a:rPr>
                        <a:t>Ch. 184</a:t>
                      </a:r>
                    </a:p>
                  </a:txBody>
                  <a:tcPr marT="45714" marB="45714" horzOverflow="overflow">
                    <a:lnL w="12700" cap="flat" cmpd="sng" algn="ctr">
                      <a:solidFill>
                        <a:sysClr val="windowText" lastClr="000000"/>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solidFill>
                      <a:srgbClr val="F3F9FA"/>
                    </a:solidFill>
                  </a:tcPr>
                </a:tc>
                <a:tc>
                  <a:txBody>
                    <a:bodyPr/>
                    <a:lstStyle>
                      <a:lvl1pPr marL="0" algn="l" defTabSz="909174" rtl="0" eaLnBrk="0" latinLnBrk="0" hangingPunct="0">
                        <a:defRPr kumimoji="1" sz="2800" kern="1200">
                          <a:solidFill>
                            <a:schemeClr val="tx1"/>
                          </a:solidFill>
                          <a:latin typeface="Arial" pitchFamily="34" charset="0"/>
                        </a:defRPr>
                      </a:lvl1pPr>
                      <a:lvl2pPr marL="742950" indent="-285750" algn="l" defTabSz="909174" rtl="0" eaLnBrk="0" latinLnBrk="0" hangingPunct="0">
                        <a:defRPr kumimoji="1" sz="2400" kern="1200">
                          <a:solidFill>
                            <a:schemeClr val="tx1"/>
                          </a:solidFill>
                          <a:latin typeface="Arial" pitchFamily="34" charset="0"/>
                        </a:defRPr>
                      </a:lvl2pPr>
                      <a:lvl3pPr marL="1143000" indent="-228600" algn="l" defTabSz="909174" rtl="0" eaLnBrk="0" latinLnBrk="0" hangingPunct="0">
                        <a:defRPr kumimoji="1" sz="2000" kern="1200">
                          <a:solidFill>
                            <a:schemeClr val="tx1"/>
                          </a:solidFill>
                          <a:latin typeface="Arial" pitchFamily="34" charset="0"/>
                        </a:defRPr>
                      </a:lvl3pPr>
                      <a:lvl4pPr marL="1600200" indent="-228600" algn="l" defTabSz="909174" rtl="0" eaLnBrk="0" latinLnBrk="0" hangingPunct="0">
                        <a:defRPr kumimoji="1" sz="1800" kern="1200">
                          <a:solidFill>
                            <a:schemeClr val="tx1"/>
                          </a:solidFill>
                          <a:latin typeface="Arial" pitchFamily="34" charset="0"/>
                        </a:defRPr>
                      </a:lvl4pPr>
                      <a:lvl5pPr marL="2057400" indent="-228600" algn="l" defTabSz="909174" rtl="0" eaLnBrk="0" latinLnBrk="0" hangingPunct="0">
                        <a:defRPr kumimoji="1" sz="1800" kern="1200">
                          <a:solidFill>
                            <a:schemeClr val="tx1"/>
                          </a:solidFill>
                          <a:latin typeface="Arial" pitchFamily="34" charset="0"/>
                        </a:defRPr>
                      </a:lvl5pPr>
                      <a:lvl6pPr marL="2514600" indent="-228600" algn="l" defTabSz="909174" rtl="0" eaLnBrk="0" fontAlgn="base" latinLnBrk="0" hangingPunct="0">
                        <a:spcBef>
                          <a:spcPct val="20000"/>
                        </a:spcBef>
                        <a:spcAft>
                          <a:spcPct val="0"/>
                        </a:spcAft>
                        <a:defRPr kumimoji="1" sz="1800" kern="1200">
                          <a:solidFill>
                            <a:schemeClr val="tx1"/>
                          </a:solidFill>
                          <a:latin typeface="Arial" pitchFamily="34" charset="0"/>
                        </a:defRPr>
                      </a:lvl6pPr>
                      <a:lvl7pPr marL="2971800" indent="-228600" algn="l" defTabSz="909174" rtl="0" eaLnBrk="0" fontAlgn="base" latinLnBrk="0" hangingPunct="0">
                        <a:spcBef>
                          <a:spcPct val="20000"/>
                        </a:spcBef>
                        <a:spcAft>
                          <a:spcPct val="0"/>
                        </a:spcAft>
                        <a:defRPr kumimoji="1" sz="1800" kern="1200">
                          <a:solidFill>
                            <a:schemeClr val="tx1"/>
                          </a:solidFill>
                          <a:latin typeface="Arial" pitchFamily="34" charset="0"/>
                        </a:defRPr>
                      </a:lvl7pPr>
                      <a:lvl8pPr marL="3429000" indent="-228600" algn="l" defTabSz="909174" rtl="0" eaLnBrk="0" fontAlgn="base" latinLnBrk="0" hangingPunct="0">
                        <a:spcBef>
                          <a:spcPct val="20000"/>
                        </a:spcBef>
                        <a:spcAft>
                          <a:spcPct val="0"/>
                        </a:spcAft>
                        <a:defRPr kumimoji="1" sz="1800" kern="1200">
                          <a:solidFill>
                            <a:schemeClr val="tx1"/>
                          </a:solidFill>
                          <a:latin typeface="Arial" pitchFamily="34" charset="0"/>
                        </a:defRPr>
                      </a:lvl8pPr>
                      <a:lvl9pPr marL="3886200" indent="-228600" algn="l" defTabSz="909174" rtl="0" eaLnBrk="0" fontAlgn="base" latinLnBrk="0" hangingPunct="0">
                        <a:spcBef>
                          <a:spcPct val="20000"/>
                        </a:spcBef>
                        <a:spcAft>
                          <a:spcPct val="0"/>
                        </a:spcAft>
                        <a:defRPr kumimoji="1" sz="1800" kern="1200">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400" b="1" i="0" u="none" strike="noStrike" cap="none" normalizeH="0" baseline="0" dirty="0">
                          <a:ln>
                            <a:noFill/>
                          </a:ln>
                          <a:solidFill>
                            <a:srgbClr val="000000"/>
                          </a:solidFill>
                          <a:effectLst/>
                          <a:latin typeface="Arial" pitchFamily="34" charset="0"/>
                          <a:ea typeface="ＭＳ Ｐゴシック" pitchFamily="50" charset="-128"/>
                        </a:rPr>
                        <a:t>FCC restriction for public </a:t>
                      </a:r>
                      <a:r>
                        <a:rPr kumimoji="0" lang="en-US" altLang="en-US" sz="1400" b="1" i="0" u="none" strike="noStrike" cap="none" normalizeH="0" baseline="0" dirty="0">
                          <a:ln>
                            <a:noFill/>
                          </a:ln>
                          <a:solidFill>
                            <a:srgbClr val="C00000"/>
                          </a:solidFill>
                          <a:effectLst/>
                          <a:latin typeface="Arial" pitchFamily="34" charset="0"/>
                          <a:ea typeface="ＭＳ Ｐゴシック" pitchFamily="50" charset="-128"/>
                        </a:rPr>
                        <a:t>safety</a:t>
                      </a:r>
                      <a:r>
                        <a:rPr kumimoji="0" lang="en-US" altLang="en-US" sz="1400" b="0" i="0" u="none" strike="noStrike" cap="none" normalizeH="0" baseline="0" dirty="0">
                          <a:ln>
                            <a:noFill/>
                          </a:ln>
                          <a:solidFill>
                            <a:srgbClr val="000000"/>
                          </a:solidFill>
                          <a:effectLst/>
                          <a:latin typeface="Arial" pitchFamily="34" charset="0"/>
                          <a:ea typeface="ＭＳ Ｐゴシック" pitchFamily="50" charset="-128"/>
                        </a:rPr>
                        <a:t>. Ex: Preemption, Emergency Alert</a:t>
                      </a:r>
                    </a:p>
                  </a:txBody>
                  <a:tcPr marT="45714" marB="45714" horzOverflow="overflow">
                    <a:lnL w="12700" cap="flat" cmpd="sng" algn="ctr">
                      <a:solidFill>
                        <a:sysClr val="window" lastClr="FFFFFF"/>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a:noFill/>
                    </a:lnTlToBr>
                    <a:lnBlToTr>
                      <a:noFill/>
                    </a:lnBlToTr>
                    <a:solidFill>
                      <a:srgbClr val="F3F9FA"/>
                    </a:solidFill>
                  </a:tcPr>
                </a:tc>
                <a:extLst>
                  <a:ext uri="{0D108BD9-81ED-4DB2-BD59-A6C34878D82A}">
                    <a16:rowId xmlns:a16="http://schemas.microsoft.com/office/drawing/2014/main" val="10006"/>
                  </a:ext>
                </a:extLst>
              </a:tr>
            </a:tbl>
          </a:graphicData>
        </a:graphic>
      </p:graphicFrame>
      <p:sp>
        <p:nvSpPr>
          <p:cNvPr id="97" name="TextBox 2">
            <a:extLst>
              <a:ext uri="{FF2B5EF4-FFF2-40B4-BE49-F238E27FC236}">
                <a16:creationId xmlns:a16="http://schemas.microsoft.com/office/drawing/2014/main" id="{750D8FD1-4BE8-49B8-93EA-8C988BEB32E4}"/>
              </a:ext>
            </a:extLst>
          </p:cNvPr>
          <p:cNvSpPr txBox="1"/>
          <p:nvPr/>
        </p:nvSpPr>
        <p:spPr>
          <a:xfrm>
            <a:off x="1745492" y="6254671"/>
            <a:ext cx="8084308" cy="553998"/>
          </a:xfrm>
          <a:prstGeom prst="rect">
            <a:avLst/>
          </a:prstGeom>
          <a:noFill/>
          <a:ln>
            <a:solidFill>
              <a:schemeClr val="tx1"/>
            </a:solidFill>
          </a:ln>
        </p:spPr>
        <p:txBody>
          <a:bodyPr wrap="square" rtlCol="0">
            <a:spAutoFit/>
          </a:bodyPr>
          <a:lstStyle>
            <a:defPPr>
              <a:defRPr lang="ja-JP"/>
            </a:defPPr>
            <a:lvl1pPr algn="r" rtl="0" fontAlgn="base">
              <a:spcBef>
                <a:spcPct val="0"/>
              </a:spcBef>
              <a:spcAft>
                <a:spcPct val="0"/>
              </a:spcAft>
              <a:defRPr kumimoji="1" sz="1600" b="1" kern="1200">
                <a:solidFill>
                  <a:schemeClr val="tx1"/>
                </a:solidFill>
                <a:latin typeface="Arial" pitchFamily="34" charset="0"/>
                <a:ea typeface="MS PGothic" pitchFamily="34" charset="-128"/>
                <a:cs typeface="+mn-cs"/>
              </a:defRPr>
            </a:lvl1pPr>
            <a:lvl2pPr marL="457200" algn="r" rtl="0" fontAlgn="base">
              <a:spcBef>
                <a:spcPct val="0"/>
              </a:spcBef>
              <a:spcAft>
                <a:spcPct val="0"/>
              </a:spcAft>
              <a:defRPr kumimoji="1" sz="1600" b="1" kern="1200">
                <a:solidFill>
                  <a:schemeClr val="tx1"/>
                </a:solidFill>
                <a:latin typeface="Arial" pitchFamily="34" charset="0"/>
                <a:ea typeface="MS PGothic" pitchFamily="34" charset="-128"/>
                <a:cs typeface="+mn-cs"/>
              </a:defRPr>
            </a:lvl2pPr>
            <a:lvl3pPr marL="914400" algn="r" rtl="0" fontAlgn="base">
              <a:spcBef>
                <a:spcPct val="0"/>
              </a:spcBef>
              <a:spcAft>
                <a:spcPct val="0"/>
              </a:spcAft>
              <a:defRPr kumimoji="1" sz="1600" b="1" kern="1200">
                <a:solidFill>
                  <a:schemeClr val="tx1"/>
                </a:solidFill>
                <a:latin typeface="Arial" pitchFamily="34" charset="0"/>
                <a:ea typeface="MS PGothic" pitchFamily="34" charset="-128"/>
                <a:cs typeface="+mn-cs"/>
              </a:defRPr>
            </a:lvl3pPr>
            <a:lvl4pPr marL="1371600" algn="r" rtl="0" fontAlgn="base">
              <a:spcBef>
                <a:spcPct val="0"/>
              </a:spcBef>
              <a:spcAft>
                <a:spcPct val="0"/>
              </a:spcAft>
              <a:defRPr kumimoji="1" sz="1600" b="1" kern="1200">
                <a:solidFill>
                  <a:schemeClr val="tx1"/>
                </a:solidFill>
                <a:latin typeface="Arial" pitchFamily="34" charset="0"/>
                <a:ea typeface="MS PGothic" pitchFamily="34" charset="-128"/>
                <a:cs typeface="+mn-cs"/>
              </a:defRPr>
            </a:lvl4pPr>
            <a:lvl5pPr marL="1828800" algn="r" rtl="0" fontAlgn="base">
              <a:spcBef>
                <a:spcPct val="0"/>
              </a:spcBef>
              <a:spcAft>
                <a:spcPct val="0"/>
              </a:spcAft>
              <a:defRPr kumimoji="1" sz="1600" b="1" kern="1200">
                <a:solidFill>
                  <a:schemeClr val="tx1"/>
                </a:solidFill>
                <a:latin typeface="Arial" pitchFamily="34" charset="0"/>
                <a:ea typeface="MS PGothic" pitchFamily="34" charset="-128"/>
                <a:cs typeface="+mn-cs"/>
              </a:defRPr>
            </a:lvl5pPr>
            <a:lvl6pPr marL="2286000" algn="l" defTabSz="914400" rtl="0" eaLnBrk="1" latinLnBrk="0" hangingPunct="1">
              <a:defRPr kumimoji="1" sz="1600" b="1" kern="1200">
                <a:solidFill>
                  <a:schemeClr val="tx1"/>
                </a:solidFill>
                <a:latin typeface="Arial" pitchFamily="34" charset="0"/>
                <a:ea typeface="MS PGothic" pitchFamily="34" charset="-128"/>
                <a:cs typeface="+mn-cs"/>
              </a:defRPr>
            </a:lvl6pPr>
            <a:lvl7pPr marL="2743200" algn="l" defTabSz="914400" rtl="0" eaLnBrk="1" latinLnBrk="0" hangingPunct="1">
              <a:defRPr kumimoji="1" sz="1600" b="1" kern="1200">
                <a:solidFill>
                  <a:schemeClr val="tx1"/>
                </a:solidFill>
                <a:latin typeface="Arial" pitchFamily="34" charset="0"/>
                <a:ea typeface="MS PGothic" pitchFamily="34" charset="-128"/>
                <a:cs typeface="+mn-cs"/>
              </a:defRPr>
            </a:lvl7pPr>
            <a:lvl8pPr marL="3200400" algn="l" defTabSz="914400" rtl="0" eaLnBrk="1" latinLnBrk="0" hangingPunct="1">
              <a:defRPr kumimoji="1" sz="1600" b="1" kern="1200">
                <a:solidFill>
                  <a:schemeClr val="tx1"/>
                </a:solidFill>
                <a:latin typeface="Arial" pitchFamily="34" charset="0"/>
                <a:ea typeface="MS PGothic" pitchFamily="34" charset="-128"/>
                <a:cs typeface="+mn-cs"/>
              </a:defRPr>
            </a:lvl8pPr>
            <a:lvl9pPr marL="3657600" algn="l" defTabSz="914400" rtl="0" eaLnBrk="1" latinLnBrk="0" hangingPunct="1">
              <a:defRPr kumimoji="1" sz="1600" b="1" kern="1200">
                <a:solidFill>
                  <a:schemeClr val="tx1"/>
                </a:solidFill>
                <a:latin typeface="Arial" pitchFamily="34" charset="0"/>
                <a:ea typeface="MS PGothic" pitchFamily="34" charset="-128"/>
                <a:cs typeface="+mn-cs"/>
              </a:defRPr>
            </a:lvl9pPr>
          </a:lstStyle>
          <a:p>
            <a:pPr algn="l"/>
            <a:r>
              <a:rPr lang="en-US" sz="1000" i="1" dirty="0"/>
              <a:t>Service availability announcement is via “WAVE Service Advertisement” (WSA), which announces a service that is assigned to a channel based on local factors (time and place). Examples:  Curve Speed Warning, Merge Assistance Service, Weather Safety Information, SCMS Connection Availability. The term “advertisement” does not indicate that the service is  a commercial service.</a:t>
            </a:r>
          </a:p>
        </p:txBody>
      </p:sp>
    </p:spTree>
    <p:extLst>
      <p:ext uri="{BB962C8B-B14F-4D97-AF65-F5344CB8AC3E}">
        <p14:creationId xmlns:p14="http://schemas.microsoft.com/office/powerpoint/2010/main" val="56468113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b="1" dirty="0">
                <a:solidFill>
                  <a:srgbClr val="C00000"/>
                </a:solidFill>
              </a:rPr>
              <a:t>5GAA Test Results: First Problem - 2 Apples to 1 Apple</a:t>
            </a:r>
          </a:p>
        </p:txBody>
      </p:sp>
      <p:sp>
        <p:nvSpPr>
          <p:cNvPr id="4" name="Slide Number Placeholder 3"/>
          <p:cNvSpPr>
            <a:spLocks noGrp="1"/>
          </p:cNvSpPr>
          <p:nvPr>
            <p:ph type="sldNum" sz="quarter" idx="12"/>
          </p:nvPr>
        </p:nvSpPr>
        <p:spPr/>
        <p:txBody>
          <a:bodyPr/>
          <a:lstStyle/>
          <a:p>
            <a:fld id="{2066355A-084C-D24E-9AD2-7E4FC41EA627}" type="slidenum">
              <a:rPr lang="en-US" smtClean="0">
                <a:solidFill>
                  <a:prstClr val="black">
                    <a:tint val="75000"/>
                  </a:prstClr>
                </a:solidFill>
              </a:rPr>
              <a:pPr/>
              <a:t>3</a:t>
            </a:fld>
            <a:endParaRPr lang="en-US">
              <a:solidFill>
                <a:prstClr val="black">
                  <a:tint val="75000"/>
                </a:prstClr>
              </a:solidFill>
            </a:endParaRPr>
          </a:p>
        </p:txBody>
      </p:sp>
      <p:pic>
        <p:nvPicPr>
          <p:cNvPr id="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t="2719" r="52782" b="52513"/>
          <a:stretch/>
        </p:blipFill>
        <p:spPr bwMode="auto">
          <a:xfrm>
            <a:off x="1752600" y="990600"/>
            <a:ext cx="8090860" cy="567599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10" name="Group 9"/>
          <p:cNvGrpSpPr/>
          <p:nvPr/>
        </p:nvGrpSpPr>
        <p:grpSpPr>
          <a:xfrm>
            <a:off x="6965565" y="2238345"/>
            <a:ext cx="5230393" cy="1669486"/>
            <a:chOff x="6958345" y="2238345"/>
            <a:chExt cx="4879383" cy="1669486"/>
          </a:xfrm>
        </p:grpSpPr>
        <p:sp>
          <p:nvSpPr>
            <p:cNvPr id="7" name="TextBox 6"/>
            <p:cNvSpPr txBox="1"/>
            <p:nvPr/>
          </p:nvSpPr>
          <p:spPr>
            <a:xfrm>
              <a:off x="6958345" y="2238345"/>
              <a:ext cx="4879383" cy="523220"/>
            </a:xfrm>
            <a:prstGeom prst="rect">
              <a:avLst/>
            </a:prstGeom>
            <a:noFill/>
          </p:spPr>
          <p:txBody>
            <a:bodyPr wrap="square" rtlCol="0">
              <a:spAutoFit/>
            </a:bodyPr>
            <a:lstStyle/>
            <a:p>
              <a:r>
                <a:rPr kumimoji="1" lang="en-US" sz="2800" b="0" dirty="0">
                  <a:latin typeface="+mn-lt"/>
                </a:rPr>
                <a:t>Every LTE V2X packet is sent TWICE</a:t>
              </a:r>
            </a:p>
          </p:txBody>
        </p:sp>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23675" y="2650177"/>
              <a:ext cx="1476376" cy="125765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132758" y="2650177"/>
              <a:ext cx="1476376" cy="125765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grpSp>
        <p:nvGrpSpPr>
          <p:cNvPr id="14" name="Group 13"/>
          <p:cNvGrpSpPr/>
          <p:nvPr/>
        </p:nvGrpSpPr>
        <p:grpSpPr>
          <a:xfrm>
            <a:off x="0" y="5095220"/>
            <a:ext cx="4973156" cy="1780874"/>
            <a:chOff x="0" y="5095220"/>
            <a:chExt cx="4973156" cy="1780874"/>
          </a:xfrm>
        </p:grpSpPr>
        <p:sp>
          <p:nvSpPr>
            <p:cNvPr id="8" name="TextBox 7"/>
            <p:cNvSpPr txBox="1"/>
            <p:nvPr/>
          </p:nvSpPr>
          <p:spPr>
            <a:xfrm>
              <a:off x="0" y="5095220"/>
              <a:ext cx="4973156" cy="523220"/>
            </a:xfrm>
            <a:prstGeom prst="rect">
              <a:avLst/>
            </a:prstGeom>
            <a:noFill/>
          </p:spPr>
          <p:txBody>
            <a:bodyPr wrap="none" rtlCol="0">
              <a:spAutoFit/>
            </a:bodyPr>
            <a:lstStyle/>
            <a:p>
              <a:r>
                <a:rPr kumimoji="1" lang="en-US" sz="2800" b="0" dirty="0">
                  <a:latin typeface="+mn-lt"/>
                </a:rPr>
                <a:t>Every DSRC packet is sent ONCE</a:t>
              </a:r>
            </a:p>
          </p:txBody>
        </p:sp>
        <p:pic>
          <p:nvPicPr>
            <p:cNvPr id="12"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34074" y="5618440"/>
              <a:ext cx="1476376" cy="125765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
        <p:nvSpPr>
          <p:cNvPr id="9" name="Explosion 1 8"/>
          <p:cNvSpPr/>
          <p:nvPr/>
        </p:nvSpPr>
        <p:spPr>
          <a:xfrm>
            <a:off x="3224645" y="1929091"/>
            <a:ext cx="4648200" cy="3476655"/>
          </a:xfrm>
          <a:prstGeom prst="irregularSeal1">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3200" b="1" dirty="0"/>
              <a:t>NOT APPLES TO APPLES</a:t>
            </a:r>
          </a:p>
        </p:txBody>
      </p:sp>
    </p:spTree>
    <p:extLst>
      <p:ext uri="{BB962C8B-B14F-4D97-AF65-F5344CB8AC3E}">
        <p14:creationId xmlns:p14="http://schemas.microsoft.com/office/powerpoint/2010/main" val="415887570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297453" y="228600"/>
            <a:ext cx="10972800" cy="477568"/>
          </a:xfrm>
        </p:spPr>
        <p:txBody>
          <a:bodyPr/>
          <a:lstStyle/>
          <a:p>
            <a:r>
              <a:rPr lang="en-US" b="1" dirty="0">
                <a:solidFill>
                  <a:srgbClr val="C00000"/>
                </a:solidFill>
              </a:rPr>
              <a:t>5GAA Test Results: Second Problem-DSRC is better than shown</a:t>
            </a:r>
          </a:p>
        </p:txBody>
      </p:sp>
      <p:sp>
        <p:nvSpPr>
          <p:cNvPr id="4" name="Slide Number Placeholder 3"/>
          <p:cNvSpPr>
            <a:spLocks noGrp="1"/>
          </p:cNvSpPr>
          <p:nvPr>
            <p:ph type="sldNum" sz="quarter" idx="12"/>
          </p:nvPr>
        </p:nvSpPr>
        <p:spPr>
          <a:xfrm>
            <a:off x="9525000" y="6264223"/>
            <a:ext cx="457200" cy="365125"/>
          </a:xfrm>
        </p:spPr>
        <p:txBody>
          <a:bodyPr/>
          <a:lstStyle/>
          <a:p>
            <a:fld id="{2066355A-084C-D24E-9AD2-7E4FC41EA627}" type="slidenum">
              <a:rPr lang="en-US" smtClean="0">
                <a:solidFill>
                  <a:prstClr val="black">
                    <a:tint val="75000"/>
                  </a:prstClr>
                </a:solidFill>
              </a:rPr>
              <a:pPr/>
              <a:t>4</a:t>
            </a:fld>
            <a:endParaRPr lang="en-US" dirty="0">
              <a:solidFill>
                <a:prstClr val="black">
                  <a:tint val="75000"/>
                </a:prstClr>
              </a:solidFill>
            </a:endParaRPr>
          </a:p>
        </p:txBody>
      </p:sp>
      <p:pic>
        <p:nvPicPr>
          <p:cNvPr id="6"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t="2719" r="52782" b="52513"/>
          <a:stretch/>
        </p:blipFill>
        <p:spPr bwMode="auto">
          <a:xfrm>
            <a:off x="152400" y="898448"/>
            <a:ext cx="8090860" cy="567599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728856" y="4927232"/>
            <a:ext cx="3456217" cy="19428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54" name="Group 53"/>
          <p:cNvGrpSpPr/>
          <p:nvPr/>
        </p:nvGrpSpPr>
        <p:grpSpPr>
          <a:xfrm>
            <a:off x="4343100" y="1899851"/>
            <a:ext cx="345298" cy="3336133"/>
            <a:chOff x="5943300" y="1992003"/>
            <a:chExt cx="345298" cy="3336133"/>
          </a:xfrm>
        </p:grpSpPr>
        <p:cxnSp>
          <p:nvCxnSpPr>
            <p:cNvPr id="20" name="Straight Connector 19"/>
            <p:cNvCxnSpPr>
              <a:stCxn id="57" idx="4"/>
              <a:endCxn id="41" idx="0"/>
            </p:cNvCxnSpPr>
            <p:nvPr/>
          </p:nvCxnSpPr>
          <p:spPr>
            <a:xfrm>
              <a:off x="5943300" y="1992003"/>
              <a:ext cx="114600" cy="1488173"/>
            </a:xfrm>
            <a:prstGeom prst="line">
              <a:avLst/>
            </a:prstGeom>
            <a:ln w="38100"/>
          </p:spPr>
          <p:style>
            <a:lnRef idx="2">
              <a:schemeClr val="accent1"/>
            </a:lnRef>
            <a:fillRef idx="0">
              <a:schemeClr val="accent1"/>
            </a:fillRef>
            <a:effectRef idx="1">
              <a:schemeClr val="accent1"/>
            </a:effectRef>
            <a:fontRef idx="minor">
              <a:schemeClr val="tx1"/>
            </a:fontRef>
          </p:style>
        </p:cxnSp>
        <p:cxnSp>
          <p:nvCxnSpPr>
            <p:cNvPr id="23" name="Straight Connector 22"/>
            <p:cNvCxnSpPr>
              <a:stCxn id="41" idx="4"/>
              <a:endCxn id="47" idx="0"/>
            </p:cNvCxnSpPr>
            <p:nvPr/>
          </p:nvCxnSpPr>
          <p:spPr>
            <a:xfrm>
              <a:off x="6057900" y="3828597"/>
              <a:ext cx="230698" cy="1499539"/>
            </a:xfrm>
            <a:prstGeom prst="line">
              <a:avLst/>
            </a:prstGeom>
            <a:ln w="38100"/>
          </p:spPr>
          <p:style>
            <a:lnRef idx="2">
              <a:schemeClr val="accent1"/>
            </a:lnRef>
            <a:fillRef idx="0">
              <a:schemeClr val="accent1"/>
            </a:fillRef>
            <a:effectRef idx="1">
              <a:schemeClr val="accent1"/>
            </a:effectRef>
            <a:fontRef idx="minor">
              <a:schemeClr val="tx1"/>
            </a:fontRef>
          </p:style>
        </p:cxnSp>
      </p:grpSp>
      <p:grpSp>
        <p:nvGrpSpPr>
          <p:cNvPr id="52" name="Group 51"/>
          <p:cNvGrpSpPr/>
          <p:nvPr/>
        </p:nvGrpSpPr>
        <p:grpSpPr>
          <a:xfrm>
            <a:off x="4267200" y="3330506"/>
            <a:ext cx="381000" cy="461665"/>
            <a:chOff x="5867400" y="3422658"/>
            <a:chExt cx="381000" cy="461665"/>
          </a:xfrm>
        </p:grpSpPr>
        <p:sp>
          <p:nvSpPr>
            <p:cNvPr id="15" name="TextBox 14"/>
            <p:cNvSpPr txBox="1"/>
            <p:nvPr/>
          </p:nvSpPr>
          <p:spPr>
            <a:xfrm>
              <a:off x="5867400" y="3422658"/>
              <a:ext cx="381000" cy="461665"/>
            </a:xfrm>
            <a:prstGeom prst="rect">
              <a:avLst/>
            </a:prstGeom>
            <a:noFill/>
          </p:spPr>
          <p:txBody>
            <a:bodyPr wrap="square" rtlCol="0">
              <a:spAutoFit/>
            </a:bodyPr>
            <a:lstStyle/>
            <a:p>
              <a:r>
                <a:rPr kumimoji="1" lang="en-US" sz="2400" b="1" dirty="0">
                  <a:solidFill>
                    <a:srgbClr val="0070C0"/>
                  </a:solidFill>
                  <a:latin typeface="+mn-lt"/>
                </a:rPr>
                <a:t>X</a:t>
              </a:r>
            </a:p>
          </p:txBody>
        </p:sp>
        <p:sp>
          <p:nvSpPr>
            <p:cNvPr id="41" name="Oval 40"/>
            <p:cNvSpPr/>
            <p:nvPr/>
          </p:nvSpPr>
          <p:spPr>
            <a:xfrm>
              <a:off x="5893219" y="3480176"/>
              <a:ext cx="329361" cy="348421"/>
            </a:xfrm>
            <a:prstGeom prst="ellipse">
              <a:avLst/>
            </a:prstGeom>
            <a:noFill/>
            <a:ln w="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29" name="TextBox 28"/>
          <p:cNvSpPr txBox="1"/>
          <p:nvPr/>
        </p:nvSpPr>
        <p:spPr>
          <a:xfrm>
            <a:off x="5410200" y="2111500"/>
            <a:ext cx="4248970" cy="2893100"/>
          </a:xfrm>
          <a:prstGeom prst="rect">
            <a:avLst/>
          </a:prstGeom>
          <a:noFill/>
        </p:spPr>
        <p:txBody>
          <a:bodyPr wrap="square" rtlCol="0">
            <a:spAutoFit/>
          </a:bodyPr>
          <a:lstStyle/>
          <a:p>
            <a:r>
              <a:rPr kumimoji="1" lang="en-US" sz="2800" b="1" dirty="0">
                <a:solidFill>
                  <a:srgbClr val="0070C0"/>
                </a:solidFill>
                <a:latin typeface="+mn-lt"/>
              </a:rPr>
              <a:t>Actual DSRC Performance:</a:t>
            </a:r>
          </a:p>
          <a:p>
            <a:r>
              <a:rPr kumimoji="1" lang="en-US" sz="2800" b="1" dirty="0">
                <a:solidFill>
                  <a:srgbClr val="0070C0"/>
                </a:solidFill>
                <a:latin typeface="+mn-lt"/>
              </a:rPr>
              <a:t>    = data from CAMP VSC-A test with Truck obstruction</a:t>
            </a:r>
          </a:p>
          <a:p>
            <a:r>
              <a:rPr lang="en-US" sz="1800" b="1" dirty="0">
                <a:solidFill>
                  <a:srgbClr val="0070C0"/>
                </a:solidFill>
                <a:latin typeface="+mn-lt"/>
              </a:rPr>
              <a:t>See CAMP VSC-A Final Report</a:t>
            </a:r>
          </a:p>
          <a:p>
            <a:r>
              <a:rPr lang="en-US" sz="1600" b="1" dirty="0">
                <a:solidFill>
                  <a:srgbClr val="0070C0"/>
                </a:solidFill>
                <a:latin typeface="+mn-lt"/>
              </a:rPr>
              <a:t>[CAMP configuration is 3 Mbps &amp; 20 </a:t>
            </a:r>
            <a:r>
              <a:rPr lang="en-US" sz="1600" b="1" dirty="0" err="1">
                <a:solidFill>
                  <a:srgbClr val="0070C0"/>
                </a:solidFill>
                <a:latin typeface="+mn-lt"/>
              </a:rPr>
              <a:t>dBm</a:t>
            </a:r>
            <a:r>
              <a:rPr lang="en-US" sz="1600" b="1" dirty="0">
                <a:solidFill>
                  <a:srgbClr val="0070C0"/>
                </a:solidFill>
                <a:latin typeface="+mn-lt"/>
              </a:rPr>
              <a:t>; distances shown here are reduced by 2 dB from CAMP test data to match 5GAA configuration of 6 Mbps &amp; 21 </a:t>
            </a:r>
            <a:r>
              <a:rPr lang="en-US" sz="1600" b="1" dirty="0" err="1">
                <a:solidFill>
                  <a:srgbClr val="0070C0"/>
                </a:solidFill>
                <a:latin typeface="+mn-lt"/>
              </a:rPr>
              <a:t>dBm</a:t>
            </a:r>
            <a:r>
              <a:rPr lang="en-US" sz="1600" b="1" dirty="0">
                <a:solidFill>
                  <a:srgbClr val="0070C0"/>
                </a:solidFill>
                <a:latin typeface="+mn-lt"/>
              </a:rPr>
              <a:t>]</a:t>
            </a:r>
          </a:p>
          <a:p>
            <a:endParaRPr kumimoji="1" lang="en-US" sz="1600" b="1" dirty="0">
              <a:solidFill>
                <a:srgbClr val="0070C0"/>
              </a:solidFill>
              <a:latin typeface="+mn-lt"/>
            </a:endParaRPr>
          </a:p>
        </p:txBody>
      </p:sp>
      <p:cxnSp>
        <p:nvCxnSpPr>
          <p:cNvPr id="48" name="Straight Arrow Connector 47"/>
          <p:cNvCxnSpPr/>
          <p:nvPr/>
        </p:nvCxnSpPr>
        <p:spPr>
          <a:xfrm flipV="1">
            <a:off x="1676400" y="3382196"/>
            <a:ext cx="381000" cy="930458"/>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3" name="TextBox 2"/>
          <p:cNvSpPr txBox="1"/>
          <p:nvPr/>
        </p:nvSpPr>
        <p:spPr>
          <a:xfrm>
            <a:off x="1219200" y="4312654"/>
            <a:ext cx="2057400" cy="923330"/>
          </a:xfrm>
          <a:prstGeom prst="rect">
            <a:avLst/>
          </a:prstGeom>
          <a:noFill/>
        </p:spPr>
        <p:txBody>
          <a:bodyPr wrap="square" rtlCol="0">
            <a:spAutoFit/>
          </a:bodyPr>
          <a:lstStyle/>
          <a:p>
            <a:r>
              <a:rPr kumimoji="1" lang="en-US" sz="1800" b="0" dirty="0">
                <a:latin typeface="+mn-lt"/>
              </a:rPr>
              <a:t>5GAA DSRC results</a:t>
            </a:r>
          </a:p>
          <a:p>
            <a:r>
              <a:rPr lang="en-US" sz="1800" dirty="0">
                <a:latin typeface="+mn-lt"/>
              </a:rPr>
              <a:t>inconsistent with DSRC field test data</a:t>
            </a:r>
            <a:endParaRPr kumimoji="1" lang="en-US" sz="1800" b="0" dirty="0">
              <a:latin typeface="+mn-lt"/>
            </a:endParaRPr>
          </a:p>
        </p:txBody>
      </p:sp>
      <p:cxnSp>
        <p:nvCxnSpPr>
          <p:cNvPr id="31" name="Straight Arrow Connector 30"/>
          <p:cNvCxnSpPr/>
          <p:nvPr/>
        </p:nvCxnSpPr>
        <p:spPr>
          <a:xfrm flipH="1" flipV="1">
            <a:off x="4488453" y="1908158"/>
            <a:ext cx="856180" cy="84008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33" name="Straight Arrow Connector 32"/>
          <p:cNvCxnSpPr/>
          <p:nvPr/>
        </p:nvCxnSpPr>
        <p:spPr>
          <a:xfrm flipH="1">
            <a:off x="4648200" y="2983023"/>
            <a:ext cx="715394" cy="347483"/>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35" name="Straight Arrow Connector 34"/>
          <p:cNvCxnSpPr/>
          <p:nvPr/>
        </p:nvCxnSpPr>
        <p:spPr>
          <a:xfrm flipH="1">
            <a:off x="4852239" y="3156764"/>
            <a:ext cx="652141" cy="209464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grpSp>
        <p:nvGrpSpPr>
          <p:cNvPr id="21" name="Group 20"/>
          <p:cNvGrpSpPr/>
          <p:nvPr/>
        </p:nvGrpSpPr>
        <p:grpSpPr>
          <a:xfrm>
            <a:off x="4520360" y="5172766"/>
            <a:ext cx="381000" cy="461665"/>
            <a:chOff x="4916879" y="2576997"/>
            <a:chExt cx="381000" cy="461665"/>
          </a:xfrm>
        </p:grpSpPr>
        <p:sp>
          <p:nvSpPr>
            <p:cNvPr id="45" name="TextBox 44"/>
            <p:cNvSpPr txBox="1"/>
            <p:nvPr/>
          </p:nvSpPr>
          <p:spPr>
            <a:xfrm>
              <a:off x="4916879" y="2576997"/>
              <a:ext cx="381000" cy="461665"/>
            </a:xfrm>
            <a:prstGeom prst="rect">
              <a:avLst/>
            </a:prstGeom>
            <a:noFill/>
          </p:spPr>
          <p:txBody>
            <a:bodyPr wrap="square" rtlCol="0">
              <a:spAutoFit/>
            </a:bodyPr>
            <a:lstStyle/>
            <a:p>
              <a:r>
                <a:rPr kumimoji="1" lang="en-US" sz="2400" b="1" dirty="0">
                  <a:solidFill>
                    <a:srgbClr val="0070C0"/>
                  </a:solidFill>
                  <a:latin typeface="+mn-lt"/>
                </a:rPr>
                <a:t>X</a:t>
              </a:r>
            </a:p>
          </p:txBody>
        </p:sp>
        <p:sp>
          <p:nvSpPr>
            <p:cNvPr id="47" name="Oval 46"/>
            <p:cNvSpPr/>
            <p:nvPr/>
          </p:nvSpPr>
          <p:spPr>
            <a:xfrm>
              <a:off x="4920236" y="2640215"/>
              <a:ext cx="329361" cy="348421"/>
            </a:xfrm>
            <a:prstGeom prst="ellipse">
              <a:avLst/>
            </a:prstGeom>
            <a:noFill/>
            <a:ln w="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49" name="Group 48"/>
          <p:cNvGrpSpPr/>
          <p:nvPr/>
        </p:nvGrpSpPr>
        <p:grpSpPr>
          <a:xfrm>
            <a:off x="4152600" y="1488212"/>
            <a:ext cx="381000" cy="461665"/>
            <a:chOff x="4916879" y="2576997"/>
            <a:chExt cx="381000" cy="461665"/>
          </a:xfrm>
        </p:grpSpPr>
        <p:sp>
          <p:nvSpPr>
            <p:cNvPr id="50" name="TextBox 49"/>
            <p:cNvSpPr txBox="1"/>
            <p:nvPr/>
          </p:nvSpPr>
          <p:spPr>
            <a:xfrm>
              <a:off x="4916879" y="2576997"/>
              <a:ext cx="381000" cy="461665"/>
            </a:xfrm>
            <a:prstGeom prst="rect">
              <a:avLst/>
            </a:prstGeom>
            <a:noFill/>
          </p:spPr>
          <p:txBody>
            <a:bodyPr wrap="square" rtlCol="0">
              <a:spAutoFit/>
            </a:bodyPr>
            <a:lstStyle/>
            <a:p>
              <a:r>
                <a:rPr kumimoji="1" lang="en-US" sz="2400" b="1" dirty="0">
                  <a:solidFill>
                    <a:srgbClr val="0070C0"/>
                  </a:solidFill>
                  <a:latin typeface="+mn-lt"/>
                </a:rPr>
                <a:t>X</a:t>
              </a:r>
            </a:p>
          </p:txBody>
        </p:sp>
        <p:sp>
          <p:nvSpPr>
            <p:cNvPr id="57" name="Oval 56"/>
            <p:cNvSpPr/>
            <p:nvPr/>
          </p:nvSpPr>
          <p:spPr>
            <a:xfrm>
              <a:off x="4942698" y="2640215"/>
              <a:ext cx="329361" cy="348421"/>
            </a:xfrm>
            <a:prstGeom prst="ellipse">
              <a:avLst/>
            </a:prstGeom>
            <a:noFill/>
            <a:ln w="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32" name="Group 31"/>
          <p:cNvGrpSpPr/>
          <p:nvPr/>
        </p:nvGrpSpPr>
        <p:grpSpPr>
          <a:xfrm>
            <a:off x="9589898" y="1038813"/>
            <a:ext cx="2609030" cy="3888419"/>
            <a:chOff x="-69272" y="2969581"/>
            <a:chExt cx="2609030" cy="3888419"/>
          </a:xfrm>
        </p:grpSpPr>
        <p:pic>
          <p:nvPicPr>
            <p:cNvPr id="44" name="Picture 4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9272" y="5217011"/>
              <a:ext cx="2609030" cy="1640989"/>
            </a:xfrm>
            <a:prstGeom prst="rect">
              <a:avLst/>
            </a:prstGeom>
          </p:spPr>
        </p:pic>
        <p:pic>
          <p:nvPicPr>
            <p:cNvPr id="27" name="Picture 26"/>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77070" y="3527091"/>
              <a:ext cx="1408060" cy="1408060"/>
            </a:xfrm>
            <a:prstGeom prst="rect">
              <a:avLst/>
            </a:prstGeom>
          </p:spPr>
        </p:pic>
        <p:sp>
          <p:nvSpPr>
            <p:cNvPr id="58" name="TextBox 57"/>
            <p:cNvSpPr txBox="1"/>
            <p:nvPr/>
          </p:nvSpPr>
          <p:spPr>
            <a:xfrm>
              <a:off x="0" y="2969581"/>
              <a:ext cx="2362200" cy="523220"/>
            </a:xfrm>
            <a:prstGeom prst="rect">
              <a:avLst/>
            </a:prstGeom>
            <a:noFill/>
          </p:spPr>
          <p:txBody>
            <a:bodyPr wrap="square" rtlCol="0">
              <a:spAutoFit/>
            </a:bodyPr>
            <a:lstStyle/>
            <a:p>
              <a:r>
                <a:rPr kumimoji="1" lang="en-US" sz="2800" b="1" u="sng" dirty="0">
                  <a:solidFill>
                    <a:srgbClr val="0070C0"/>
                  </a:solidFill>
                  <a:latin typeface="+mn-lt"/>
                </a:rPr>
                <a:t>VSC-A project:</a:t>
              </a:r>
              <a:endParaRPr kumimoji="1" lang="en-US" sz="1600" b="1" u="sng" dirty="0">
                <a:solidFill>
                  <a:srgbClr val="0070C0"/>
                </a:solidFill>
                <a:latin typeface="+mn-lt"/>
              </a:endParaRPr>
            </a:p>
          </p:txBody>
        </p:sp>
        <p:sp>
          <p:nvSpPr>
            <p:cNvPr id="59" name="TextBox 58"/>
            <p:cNvSpPr txBox="1"/>
            <p:nvPr/>
          </p:nvSpPr>
          <p:spPr>
            <a:xfrm>
              <a:off x="990600" y="4850530"/>
              <a:ext cx="381000" cy="523220"/>
            </a:xfrm>
            <a:prstGeom prst="rect">
              <a:avLst/>
            </a:prstGeom>
            <a:noFill/>
          </p:spPr>
          <p:txBody>
            <a:bodyPr wrap="square" rtlCol="0">
              <a:spAutoFit/>
            </a:bodyPr>
            <a:lstStyle/>
            <a:p>
              <a:r>
                <a:rPr kumimoji="1" lang="en-US" sz="2800" b="1" dirty="0">
                  <a:solidFill>
                    <a:srgbClr val="0070C0"/>
                  </a:solidFill>
                  <a:latin typeface="+mn-lt"/>
                </a:rPr>
                <a:t>+</a:t>
              </a:r>
              <a:endParaRPr kumimoji="1" lang="en-US" sz="1600" b="1" dirty="0">
                <a:solidFill>
                  <a:srgbClr val="0070C0"/>
                </a:solidFill>
                <a:latin typeface="+mn-lt"/>
              </a:endParaRPr>
            </a:p>
          </p:txBody>
        </p:sp>
      </p:grpSp>
      <p:sp>
        <p:nvSpPr>
          <p:cNvPr id="34" name="Rectangle 33"/>
          <p:cNvSpPr/>
          <p:nvPr/>
        </p:nvSpPr>
        <p:spPr>
          <a:xfrm>
            <a:off x="9582970" y="975552"/>
            <a:ext cx="2609030" cy="3888419"/>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60" name="Group 59"/>
          <p:cNvGrpSpPr/>
          <p:nvPr/>
        </p:nvGrpSpPr>
        <p:grpSpPr>
          <a:xfrm>
            <a:off x="5381574" y="2590538"/>
            <a:ext cx="381000" cy="461665"/>
            <a:chOff x="5867400" y="3422658"/>
            <a:chExt cx="381000" cy="461665"/>
          </a:xfrm>
        </p:grpSpPr>
        <p:sp>
          <p:nvSpPr>
            <p:cNvPr id="61" name="TextBox 60"/>
            <p:cNvSpPr txBox="1"/>
            <p:nvPr/>
          </p:nvSpPr>
          <p:spPr>
            <a:xfrm>
              <a:off x="5867400" y="3422658"/>
              <a:ext cx="381000" cy="461665"/>
            </a:xfrm>
            <a:prstGeom prst="rect">
              <a:avLst/>
            </a:prstGeom>
            <a:noFill/>
          </p:spPr>
          <p:txBody>
            <a:bodyPr wrap="square" rtlCol="0">
              <a:spAutoFit/>
            </a:bodyPr>
            <a:lstStyle/>
            <a:p>
              <a:r>
                <a:rPr kumimoji="1" lang="en-US" sz="2400" b="1" dirty="0">
                  <a:solidFill>
                    <a:srgbClr val="0070C0"/>
                  </a:solidFill>
                  <a:latin typeface="+mn-lt"/>
                </a:rPr>
                <a:t>X</a:t>
              </a:r>
            </a:p>
          </p:txBody>
        </p:sp>
        <p:sp>
          <p:nvSpPr>
            <p:cNvPr id="62" name="Oval 61"/>
            <p:cNvSpPr/>
            <p:nvPr/>
          </p:nvSpPr>
          <p:spPr>
            <a:xfrm>
              <a:off x="5867400" y="3480176"/>
              <a:ext cx="329361" cy="348421"/>
            </a:xfrm>
            <a:prstGeom prst="ellipse">
              <a:avLst/>
            </a:prstGeom>
            <a:noFill/>
            <a:ln w="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64" name="TextBox 63"/>
          <p:cNvSpPr txBox="1"/>
          <p:nvPr/>
        </p:nvSpPr>
        <p:spPr>
          <a:xfrm>
            <a:off x="457200" y="6489468"/>
            <a:ext cx="7796109" cy="400110"/>
          </a:xfrm>
          <a:prstGeom prst="rect">
            <a:avLst/>
          </a:prstGeom>
          <a:noFill/>
        </p:spPr>
        <p:txBody>
          <a:bodyPr wrap="none" rtlCol="0">
            <a:spAutoFit/>
          </a:bodyPr>
          <a:lstStyle/>
          <a:p>
            <a:r>
              <a:rPr kumimoji="1" lang="en-US" sz="2000" b="0" dirty="0">
                <a:latin typeface="+mn-lt"/>
              </a:rPr>
              <a:t>Conclusion: DSRC meets all known application performance requirements</a:t>
            </a:r>
          </a:p>
        </p:txBody>
      </p:sp>
    </p:spTree>
    <p:extLst>
      <p:ext uri="{BB962C8B-B14F-4D97-AF65-F5344CB8AC3E}">
        <p14:creationId xmlns:p14="http://schemas.microsoft.com/office/powerpoint/2010/main" val="3334838630"/>
      </p:ext>
    </p:extLst>
  </p:cSld>
  <p:clrMapOvr>
    <a:masterClrMapping/>
  </p:clrMapOvr>
</p:sld>
</file>

<file path=ppt/theme/theme1.xml><?xml version="1.0" encoding="utf-8"?>
<a:theme xmlns:a="http://schemas.openxmlformats.org/drawingml/2006/main" name="デザインの設定">
  <a:themeElements>
    <a:clrScheme name="デザインの設定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デザインの設定">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FFFFFF"/>
        </a:solidFill>
        <a:ln w="25400" cap="flat" cmpd="sng" algn="ctr">
          <a:solidFill>
            <a:schemeClr val="tx1"/>
          </a:solidFill>
          <a:prstDash val="solid"/>
          <a:round/>
          <a:headEnd type="none" w="med" len="med"/>
          <a:tailEnd type="triangle" w="med" len="med"/>
        </a:ln>
        <a:effec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ja-JP" altLang="en-US" sz="2000" b="0" i="0" u="none" strike="noStrike" cap="none" normalizeH="0" baseline="0" smtClean="0">
            <a:ln>
              <a:noFill/>
            </a:ln>
            <a:solidFill>
              <a:schemeClr val="tx1"/>
            </a:solidFill>
            <a:effectLst/>
            <a:latin typeface="Arial" charset="0"/>
            <a:ea typeface="ＭＳ Ｐゴシック" pitchFamily="50" charset="-128"/>
          </a:defRPr>
        </a:defPPr>
      </a:lstStyle>
    </a:spDef>
    <a:lnDef>
      <a:spPr bwMode="auto">
        <a:xfrm>
          <a:off x="0" y="0"/>
          <a:ext cx="1" cy="1"/>
        </a:xfrm>
        <a:custGeom>
          <a:avLst/>
          <a:gdLst/>
          <a:ahLst/>
          <a:cxnLst/>
          <a:rect l="0" t="0" r="0" b="0"/>
          <a:pathLst/>
        </a:custGeom>
        <a:solidFill>
          <a:srgbClr val="FFFFFF"/>
        </a:solidFill>
        <a:ln w="25400" cap="flat" cmpd="sng" algn="ctr">
          <a:solidFill>
            <a:schemeClr val="tx1"/>
          </a:solidFill>
          <a:prstDash val="solid"/>
          <a:round/>
          <a:headEnd type="none" w="med" len="med"/>
          <a:tailEnd type="triangle" w="med" len="med"/>
        </a:ln>
        <a:effec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ja-JP" altLang="en-US" sz="2000" b="0" i="0" u="none" strike="noStrike" cap="none" normalizeH="0" baseline="0" smtClean="0">
            <a:ln>
              <a:noFill/>
            </a:ln>
            <a:solidFill>
              <a:schemeClr val="tx1"/>
            </a:solidFill>
            <a:effectLst/>
            <a:latin typeface="Arial" charset="0"/>
            <a:ea typeface="ＭＳ Ｐゴシック" pitchFamily="50" charset="-128"/>
          </a:defRPr>
        </a:defPPr>
      </a:lstStyle>
    </a:lnDef>
  </a:objectDefaults>
  <a:extraClrSchemeLst>
    <a:extraClrScheme>
      <a:clrScheme name="デザインの設定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デザインの設定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デザインの設定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デザインの設定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デザインの設定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デザインの設定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デザインの設定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デザインの設定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デザインの設定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デザインの設定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デザインの設定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デザインの設定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ReportTemplate_tech">
  <a:themeElements>
    <a:clrScheme name="ReportTemplate_tech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ReportTemplate_tech">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r" defTabSz="914400" rtl="0" eaLnBrk="1" fontAlgn="base" latinLnBrk="0" hangingPunct="1">
          <a:lnSpc>
            <a:spcPct val="100000"/>
          </a:lnSpc>
          <a:spcBef>
            <a:spcPct val="0"/>
          </a:spcBef>
          <a:spcAft>
            <a:spcPct val="0"/>
          </a:spcAft>
          <a:buClrTx/>
          <a:buSzTx/>
          <a:buFontTx/>
          <a:buNone/>
          <a:tabLst/>
          <a:defRPr kumimoji="1" lang="ja-JP" altLang="en-US" sz="1600" b="1" i="0" u="none" strike="noStrike" cap="none" normalizeH="0" baseline="0" smtClean="0">
            <a:ln>
              <a:noFill/>
            </a:ln>
            <a:solidFill>
              <a:schemeClr val="tx1"/>
            </a:solidFill>
            <a:effectLst/>
            <a:latin typeface="Arial" pitchFamily="34" charset="0"/>
            <a:ea typeface="MS PGothic" pitchFamily="34"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r" defTabSz="914400" rtl="0" eaLnBrk="1" fontAlgn="base" latinLnBrk="0" hangingPunct="1">
          <a:lnSpc>
            <a:spcPct val="100000"/>
          </a:lnSpc>
          <a:spcBef>
            <a:spcPct val="0"/>
          </a:spcBef>
          <a:spcAft>
            <a:spcPct val="0"/>
          </a:spcAft>
          <a:buClrTx/>
          <a:buSzTx/>
          <a:buFontTx/>
          <a:buNone/>
          <a:tabLst/>
          <a:defRPr kumimoji="1" lang="ja-JP" altLang="en-US" sz="1600" b="1" i="0" u="none" strike="noStrike" cap="none" normalizeH="0" baseline="0" smtClean="0">
            <a:ln>
              <a:noFill/>
            </a:ln>
            <a:solidFill>
              <a:schemeClr val="tx1"/>
            </a:solidFill>
            <a:effectLst/>
            <a:latin typeface="Arial" pitchFamily="34" charset="0"/>
            <a:ea typeface="MS PGothic" pitchFamily="34" charset="-128"/>
          </a:defRPr>
        </a:defPPr>
      </a:lstStyle>
    </a:lnDef>
  </a:objectDefaults>
  <a:extraClrSchemeLst>
    <a:extraClrScheme>
      <a:clrScheme name="ReportTemplate_tech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ReportTemplate_tech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ReportTemplate_tech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ReportTemplate_tech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ReportTemplate_tech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ReportTemplate_tech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ReportTemplate_tech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ReportTemplate_tech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ReportTemplate_tech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ReportTemplate_tech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ReportTemplate_tech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ReportTemplate_tech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3_標準デザイン">
  <a:themeElements>
    <a:clrScheme name="標準デザイン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標準デザイン">
      <a:majorFont>
        <a:latin typeface="Times New Roman"/>
        <a:ea typeface="ＭＳ Ｐゴシック"/>
        <a:cs typeface=""/>
      </a:majorFont>
      <a:minorFont>
        <a:latin typeface="Times New Roman"/>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99FFCC"/>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50000"/>
          </a:spcBef>
          <a:spcAft>
            <a:spcPct val="0"/>
          </a:spcAft>
          <a:buClrTx/>
          <a:buSzTx/>
          <a:buFontTx/>
          <a:buNone/>
          <a:tabLst/>
          <a:defRPr kumimoji="1" lang="ja-JP" altLang="en-US" sz="900" b="0" i="0" u="none" strike="noStrike" cap="none" normalizeH="0" baseline="0" smtClean="0">
            <a:ln>
              <a:noFill/>
            </a:ln>
            <a:solidFill>
              <a:srgbClr val="FF0000"/>
            </a:solidFill>
            <a:effectLst/>
            <a:latin typeface="Times New Roman" pitchFamily="18" charset="0"/>
            <a:ea typeface="ＭＳ Ｐゴシック" charset="-128"/>
          </a:defRPr>
        </a:defPPr>
      </a:lstStyle>
    </a:spDef>
    <a:lnDef>
      <a:spPr bwMode="auto">
        <a:xfrm>
          <a:off x="0" y="0"/>
          <a:ext cx="1" cy="1"/>
        </a:xfrm>
        <a:custGeom>
          <a:avLst/>
          <a:gdLst/>
          <a:ahLst/>
          <a:cxnLst/>
          <a:rect l="0" t="0" r="0" b="0"/>
          <a:pathLst/>
        </a:custGeom>
        <a:solidFill>
          <a:srgbClr val="99FFCC"/>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50000"/>
          </a:spcBef>
          <a:spcAft>
            <a:spcPct val="0"/>
          </a:spcAft>
          <a:buClrTx/>
          <a:buSzTx/>
          <a:buFontTx/>
          <a:buNone/>
          <a:tabLst/>
          <a:defRPr kumimoji="1" lang="ja-JP" altLang="en-US" sz="900" b="0" i="0" u="none" strike="noStrike" cap="none" normalizeH="0" baseline="0" smtClean="0">
            <a:ln>
              <a:noFill/>
            </a:ln>
            <a:solidFill>
              <a:srgbClr val="FF0000"/>
            </a:solidFill>
            <a:effectLst/>
            <a:latin typeface="Times New Roman" pitchFamily="18" charset="0"/>
            <a:ea typeface="ＭＳ Ｐゴシック" charset="-128"/>
          </a:defRPr>
        </a:defPPr>
      </a:lstStyle>
    </a:lnDef>
  </a:objectDefaults>
  <a:extraClrSchemeLst>
    <a:extraClrScheme>
      <a:clrScheme name="標準デザイン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標準デザイン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標準デザイン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標準デザイン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標準デザイン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標準デザイン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標準デザイン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4_標準デザイン">
  <a:themeElements>
    <a:clrScheme name="標準デザイン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標準デザイン">
      <a:majorFont>
        <a:latin typeface="Times New Roman"/>
        <a:ea typeface="ＭＳ Ｐゴシック"/>
        <a:cs typeface=""/>
      </a:majorFont>
      <a:minorFont>
        <a:latin typeface="Times New Roman"/>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99FFCC"/>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50000"/>
          </a:spcBef>
          <a:spcAft>
            <a:spcPct val="0"/>
          </a:spcAft>
          <a:buClrTx/>
          <a:buSzTx/>
          <a:buFontTx/>
          <a:buNone/>
          <a:tabLst/>
          <a:defRPr kumimoji="1" lang="ja-JP" altLang="en-US" sz="900" b="0" i="0" u="none" strike="noStrike" cap="none" normalizeH="0" baseline="0" smtClean="0">
            <a:ln>
              <a:noFill/>
            </a:ln>
            <a:solidFill>
              <a:srgbClr val="FF0000"/>
            </a:solidFill>
            <a:effectLst/>
            <a:latin typeface="Times New Roman" pitchFamily="18" charset="0"/>
            <a:ea typeface="ＭＳ Ｐゴシック" charset="-128"/>
          </a:defRPr>
        </a:defPPr>
      </a:lstStyle>
    </a:spDef>
    <a:lnDef>
      <a:spPr bwMode="auto">
        <a:xfrm>
          <a:off x="0" y="0"/>
          <a:ext cx="1" cy="1"/>
        </a:xfrm>
        <a:custGeom>
          <a:avLst/>
          <a:gdLst/>
          <a:ahLst/>
          <a:cxnLst/>
          <a:rect l="0" t="0" r="0" b="0"/>
          <a:pathLst/>
        </a:custGeom>
        <a:solidFill>
          <a:srgbClr val="99FFCC"/>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50000"/>
          </a:spcBef>
          <a:spcAft>
            <a:spcPct val="0"/>
          </a:spcAft>
          <a:buClrTx/>
          <a:buSzTx/>
          <a:buFontTx/>
          <a:buNone/>
          <a:tabLst/>
          <a:defRPr kumimoji="1" lang="ja-JP" altLang="en-US" sz="900" b="0" i="0" u="none" strike="noStrike" cap="none" normalizeH="0" baseline="0" smtClean="0">
            <a:ln>
              <a:noFill/>
            </a:ln>
            <a:solidFill>
              <a:srgbClr val="FF0000"/>
            </a:solidFill>
            <a:effectLst/>
            <a:latin typeface="Times New Roman" pitchFamily="18" charset="0"/>
            <a:ea typeface="ＭＳ Ｐゴシック" charset="-128"/>
          </a:defRPr>
        </a:defPPr>
      </a:lstStyle>
    </a:lnDef>
  </a:objectDefaults>
  <a:extraClrSchemeLst>
    <a:extraClrScheme>
      <a:clrScheme name="標準デザイン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標準デザイン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標準デザイン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標準デザイン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標準デザイン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標準デザイン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標準デザイン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1_デザインの設定">
  <a:themeElements>
    <a:clrScheme name="デザインの設定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デザインの設定">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FFFFFF"/>
        </a:solidFill>
        <a:ln w="25400" cap="flat" cmpd="sng" algn="ctr">
          <a:solidFill>
            <a:schemeClr val="tx1"/>
          </a:solidFill>
          <a:prstDash val="solid"/>
          <a:round/>
          <a:headEnd type="none" w="med" len="med"/>
          <a:tailEnd type="triangle" w="med" len="med"/>
        </a:ln>
        <a:effec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ja-JP" altLang="en-US" sz="2000" b="0" i="0" u="none" strike="noStrike" cap="none" normalizeH="0" baseline="0" smtClean="0">
            <a:ln>
              <a:noFill/>
            </a:ln>
            <a:solidFill>
              <a:schemeClr val="tx1"/>
            </a:solidFill>
            <a:effectLst/>
            <a:latin typeface="Arial" charset="0"/>
            <a:ea typeface="ＭＳ Ｐゴシック" pitchFamily="50" charset="-128"/>
          </a:defRPr>
        </a:defPPr>
      </a:lstStyle>
    </a:spDef>
    <a:lnDef>
      <a:spPr bwMode="auto">
        <a:xfrm>
          <a:off x="0" y="0"/>
          <a:ext cx="1" cy="1"/>
        </a:xfrm>
        <a:custGeom>
          <a:avLst/>
          <a:gdLst/>
          <a:ahLst/>
          <a:cxnLst/>
          <a:rect l="0" t="0" r="0" b="0"/>
          <a:pathLst/>
        </a:custGeom>
        <a:solidFill>
          <a:srgbClr val="FFFFFF"/>
        </a:solidFill>
        <a:ln w="25400" cap="flat" cmpd="sng" algn="ctr">
          <a:solidFill>
            <a:schemeClr val="tx1"/>
          </a:solidFill>
          <a:prstDash val="solid"/>
          <a:round/>
          <a:headEnd type="none" w="med" len="med"/>
          <a:tailEnd type="triangle" w="med" len="med"/>
        </a:ln>
        <a:effectLst/>
      </a:spPr>
      <a:bodyPr vert="horz" wrap="none" lIns="90000" tIns="46800" rIns="90000" bIns="4680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ja-JP" altLang="en-US" sz="2000" b="0" i="0" u="none" strike="noStrike" cap="none" normalizeH="0" baseline="0" smtClean="0">
            <a:ln>
              <a:noFill/>
            </a:ln>
            <a:solidFill>
              <a:schemeClr val="tx1"/>
            </a:solidFill>
            <a:effectLst/>
            <a:latin typeface="Arial" charset="0"/>
            <a:ea typeface="ＭＳ Ｐゴシック" pitchFamily="50" charset="-128"/>
          </a:defRPr>
        </a:defPPr>
      </a:lstStyle>
    </a:lnDef>
  </a:objectDefaults>
  <a:extraClrSchemeLst>
    <a:extraClrScheme>
      <a:clrScheme name="デザインの設定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デザインの設定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デザインの設定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デザインの設定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デザインの設定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デザインの設定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デザインの設定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デザインの設定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デザインの設定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デザインの設定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デザインの設定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デザインの設定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1_NEW_ITC">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txDef>
      <a:spPr>
        <a:noFill/>
      </a:spPr>
      <a:bodyPr wrap="none" rtlCol="0">
        <a:spAutoFit/>
      </a:bodyPr>
      <a:lstStyle>
        <a:defPPr>
          <a:defRPr kumimoji="1" sz="2000" b="0" dirty="0" smtClean="0">
            <a:latin typeface="+mn-lt"/>
          </a:defRPr>
        </a:defPPr>
      </a:lstStyle>
    </a:txDef>
  </a:objectDefaults>
  <a:extraClrSchemeLst/>
</a:theme>
</file>

<file path=ppt/theme/theme7.xml><?xml version="1.0" encoding="utf-8"?>
<a:theme xmlns:a="http://schemas.openxmlformats.org/drawingml/2006/main" name="1_TLC GENERIC 16x9 Template_2 ">
  <a:themeElements>
    <a:clrScheme name="Custom 1">
      <a:dk1>
        <a:sysClr val="windowText" lastClr="000000"/>
      </a:dk1>
      <a:lt1>
        <a:sysClr val="window" lastClr="FFFFFF"/>
      </a:lt1>
      <a:dk2>
        <a:srgbClr val="1F497D"/>
      </a:dk2>
      <a:lt2>
        <a:srgbClr val="EEECE1"/>
      </a:lt2>
      <a:accent1>
        <a:srgbClr val="CC0000"/>
      </a:accent1>
      <a:accent2>
        <a:srgbClr val="EC9B24"/>
      </a:accent2>
      <a:accent3>
        <a:srgbClr val="7D7D8B"/>
      </a:accent3>
      <a:accent4>
        <a:srgbClr val="9EBB43"/>
      </a:accent4>
      <a:accent5>
        <a:srgbClr val="436CB3"/>
      </a:accent5>
      <a:accent6>
        <a:srgbClr val="F2C548"/>
      </a:accent6>
      <a:hlink>
        <a:srgbClr val="0000FF"/>
      </a:hlink>
      <a:folHlink>
        <a:srgbClr val="800080"/>
      </a:folHlink>
    </a:clrScheme>
    <a:fontScheme name="Century Gothic">
      <a:majorFont>
        <a:latin typeface="Century Gothic" panose="020F030202020403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F03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6"/>
        </a:solidFill>
        <a:ln>
          <a:noFill/>
        </a:ln>
      </a:spPr>
      <a:bodyPr lIns="91440" tIns="45720" rIns="91440" bIns="45720" rtlCol="0" anchor="ctr"/>
      <a:lstStyle>
        <a:defPPr algn="ctr">
          <a:defRPr sz="1800" dirty="0">
            <a:solidFill>
              <a:schemeClr val="bg1"/>
            </a:solidFill>
          </a:defRPr>
        </a:defPPr>
      </a:lstStyle>
      <a:style>
        <a:lnRef idx="2">
          <a:schemeClr val="accent2">
            <a:shade val="50000"/>
          </a:schemeClr>
        </a:lnRef>
        <a:fillRef idx="1">
          <a:schemeClr val="accent2"/>
        </a:fillRef>
        <a:effectRef idx="0">
          <a:schemeClr val="accent2"/>
        </a:effectRef>
        <a:fontRef idx="minor">
          <a:schemeClr val="lt1"/>
        </a:fontRef>
      </a:style>
    </a:spDef>
    <a:lnDef>
      <a:spPr>
        <a:ln w="28575">
          <a:solidFill>
            <a:schemeClr val="accent6"/>
          </a:solidFill>
        </a:ln>
        <a:effectLst/>
      </a:spPr>
      <a:bodyPr/>
      <a:lstStyle/>
      <a:style>
        <a:lnRef idx="2">
          <a:schemeClr val="accent2"/>
        </a:lnRef>
        <a:fillRef idx="0">
          <a:schemeClr val="accent2"/>
        </a:fillRef>
        <a:effectRef idx="1">
          <a:schemeClr val="accent2"/>
        </a:effectRef>
        <a:fontRef idx="minor">
          <a:schemeClr val="tx1"/>
        </a:fontRef>
      </a:style>
    </a:lnDef>
    <a:txDef>
      <a:spPr>
        <a:noFill/>
      </a:spPr>
      <a:bodyPr wrap="square" lIns="91440" tIns="45720" rIns="91440" bIns="45720" rtlCol="0">
        <a:spAutoFit/>
      </a:bodyPr>
      <a:lstStyle>
        <a:defPPr algn="ctr">
          <a:defRPr sz="1800" dirty="0"/>
        </a:defPPr>
      </a:lstStyle>
    </a:txDef>
  </a:objectDefaults>
  <a:extraClrSchemeLst/>
  <a:extLst>
    <a:ext uri="{05A4C25C-085E-4340-85A3-A5531E510DB2}">
      <thm15:themeFamily xmlns:thm15="http://schemas.microsoft.com/office/thememl/2012/main" name="RED_Template_4x3_v1.pptx" id="{E38E0B63-9F9B-425F-99C2-298ADDB4675D}" vid="{A4F80E43-01CB-45D3-BD00-CF2DF6F76693}"/>
    </a:ext>
  </a:extLst>
</a:theme>
</file>

<file path=ppt/theme/theme8.xml><?xml version="1.0" encoding="utf-8"?>
<a:theme xmlns:a="http://schemas.openxmlformats.org/drawingml/2006/main" name="Office テーマ">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9.xml><?xml version="1.0" encoding="utf-8"?>
<a:theme xmlns:a="http://schemas.openxmlformats.org/drawingml/2006/main" name="Office テーマ">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template2</Template>
  <TotalTime>48988</TotalTime>
  <Words>554</Words>
  <Application>Microsoft Office PowerPoint</Application>
  <PresentationFormat>Widescreen</PresentationFormat>
  <Paragraphs>101</Paragraphs>
  <Slides>5</Slides>
  <Notes>3</Notes>
  <HiddenSlides>0</HiddenSlides>
  <MMClips>0</MMClips>
  <ScaleCrop>false</ScaleCrop>
  <HeadingPairs>
    <vt:vector size="6" baseType="variant">
      <vt:variant>
        <vt:lpstr>Fonts Used</vt:lpstr>
      </vt:variant>
      <vt:variant>
        <vt:i4>13</vt:i4>
      </vt:variant>
      <vt:variant>
        <vt:lpstr>Theme</vt:lpstr>
      </vt:variant>
      <vt:variant>
        <vt:i4>7</vt:i4>
      </vt:variant>
      <vt:variant>
        <vt:lpstr>Slide Titles</vt:lpstr>
      </vt:variant>
      <vt:variant>
        <vt:i4>5</vt:i4>
      </vt:variant>
    </vt:vector>
  </HeadingPairs>
  <TitlesOfParts>
    <vt:vector size="25" baseType="lpstr">
      <vt:lpstr>メイリオ</vt:lpstr>
      <vt:lpstr>ＭＳ ゴシック</vt:lpstr>
      <vt:lpstr>MS PGothic</vt:lpstr>
      <vt:lpstr>MS PGothic</vt:lpstr>
      <vt:lpstr>ＭＳ Ｐ明朝</vt:lpstr>
      <vt:lpstr>MS UI Gothic</vt:lpstr>
      <vt:lpstr>Arial</vt:lpstr>
      <vt:lpstr>Arial Narrow</vt:lpstr>
      <vt:lpstr>Calibri</vt:lpstr>
      <vt:lpstr>Century Gothic</vt:lpstr>
      <vt:lpstr>Courier New</vt:lpstr>
      <vt:lpstr>Times New Roman</vt:lpstr>
      <vt:lpstr>wingdings</vt:lpstr>
      <vt:lpstr>デザインの設定</vt:lpstr>
      <vt:lpstr>ReportTemplate_tech</vt:lpstr>
      <vt:lpstr>3_標準デザイン</vt:lpstr>
      <vt:lpstr>4_標準デザイン</vt:lpstr>
      <vt:lpstr>1_デザインの設定</vt:lpstr>
      <vt:lpstr>1_NEW_ITC</vt:lpstr>
      <vt:lpstr>1_TLC GENERIC 16x9 Template_2 </vt:lpstr>
      <vt:lpstr>Toyota Information to  FCC Office of Engineering Technology</vt:lpstr>
      <vt:lpstr>State DOTs are Enthusiastic</vt:lpstr>
      <vt:lpstr>SAE Standard J2945: DSRC Channel Usage Plan</vt:lpstr>
      <vt:lpstr>5GAA Test Results: First Problem - 2 Apples to 1 Apple</vt:lpstr>
      <vt:lpstr>5GAA Test Results: Second Problem-DSRC is better than shown</vt:lpstr>
    </vt:vector>
  </TitlesOfParts>
  <Company>TOYOTA InfoTechnology Center, U.S.A., Inc.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Universal Communication</dc:title>
  <dc:creator>Gaurav Bansal</dc:creator>
  <cp:lastModifiedBy>Hilary Cain (TMNA)</cp:lastModifiedBy>
  <cp:revision>5728</cp:revision>
  <dcterms:created xsi:type="dcterms:W3CDTF">2007-10-24T10:12:58Z</dcterms:created>
  <dcterms:modified xsi:type="dcterms:W3CDTF">2018-07-24T00:05:56Z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TitusGUID">
    <vt:lpwstr>19a9aebe-29b2-4d91-b7bf-d5476495f94e</vt:lpwstr>
  </property>
  <property fmtid="{D5CDD505-2E9C-101B-9397-08002B2CF9AE}" pid="3" name="ToyotaClassification">
    <vt:lpwstr>PROTECTED</vt:lpwstr>
  </property>
  <property fmtid="{D5CDD505-2E9C-101B-9397-08002B2CF9AE}" pid="4" name="ToyotaVisualMarkings">
    <vt:lpwstr>Top Left</vt:lpwstr>
  </property>
</Properties>
</file>