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50167-0A83-4608-9A17-694DB2AD99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1F61562-2F3E-4DEA-BDA8-29B4A7425C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091C5F-694F-45BC-A581-3352D8037BCD}"/>
              </a:ext>
            </a:extLst>
          </p:cNvPr>
          <p:cNvSpPr>
            <a:spLocks noGrp="1"/>
          </p:cNvSpPr>
          <p:nvPr>
            <p:ph type="dt" sz="half" idx="10"/>
          </p:nvPr>
        </p:nvSpPr>
        <p:spPr/>
        <p:txBody>
          <a:bodyPr/>
          <a:lstStyle>
            <a:lvl1pPr>
              <a:defRPr/>
            </a:lvl1pPr>
          </a:lstStyle>
          <a:p>
            <a:pPr>
              <a:defRPr/>
            </a:pPr>
            <a:fld id="{1440BF22-32A5-464A-B9A6-9376373C2483}" type="datetimeFigureOut">
              <a:rPr lang="en-US"/>
              <a:pPr>
                <a:defRPr/>
              </a:pPr>
              <a:t>8/28/2017</a:t>
            </a:fld>
            <a:endParaRPr lang="en-US"/>
          </a:p>
        </p:txBody>
      </p:sp>
      <p:sp>
        <p:nvSpPr>
          <p:cNvPr id="5" name="Footer Placeholder 4">
            <a:extLst>
              <a:ext uri="{FF2B5EF4-FFF2-40B4-BE49-F238E27FC236}">
                <a16:creationId xmlns:a16="http://schemas.microsoft.com/office/drawing/2014/main" id="{01039515-2E9D-4FE5-A189-610C308B955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D29A6D1-014E-4A2B-9FE7-35930F951FD7}"/>
              </a:ext>
            </a:extLst>
          </p:cNvPr>
          <p:cNvSpPr>
            <a:spLocks noGrp="1"/>
          </p:cNvSpPr>
          <p:nvPr>
            <p:ph type="sldNum" sz="quarter" idx="12"/>
          </p:nvPr>
        </p:nvSpPr>
        <p:spPr/>
        <p:txBody>
          <a:bodyPr/>
          <a:lstStyle>
            <a:lvl1pPr>
              <a:defRPr/>
            </a:lvl1pPr>
          </a:lstStyle>
          <a:p>
            <a:pPr>
              <a:defRPr/>
            </a:pPr>
            <a:fld id="{C5E312BA-F6D5-4C92-A523-B7741FFF38B1}" type="slidenum">
              <a:rPr lang="en-US"/>
              <a:pPr>
                <a:defRPr/>
              </a:pPr>
              <a:t>‹#›</a:t>
            </a:fld>
            <a:endParaRPr lang="en-US"/>
          </a:p>
        </p:txBody>
      </p:sp>
    </p:spTree>
    <p:extLst>
      <p:ext uri="{BB962C8B-B14F-4D97-AF65-F5344CB8AC3E}">
        <p14:creationId xmlns:p14="http://schemas.microsoft.com/office/powerpoint/2010/main" val="1777593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86ADB-AF86-4F40-88AE-2CC2767A15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97545EC-79F5-4283-BA7D-EB5EA005394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BF6E35-7821-4C58-8C6F-2672933557DD}"/>
              </a:ext>
            </a:extLst>
          </p:cNvPr>
          <p:cNvSpPr>
            <a:spLocks noGrp="1"/>
          </p:cNvSpPr>
          <p:nvPr>
            <p:ph type="dt" sz="half" idx="10"/>
          </p:nvPr>
        </p:nvSpPr>
        <p:spPr/>
        <p:txBody>
          <a:bodyPr/>
          <a:lstStyle>
            <a:lvl1pPr>
              <a:defRPr/>
            </a:lvl1pPr>
          </a:lstStyle>
          <a:p>
            <a:pPr>
              <a:defRPr/>
            </a:pPr>
            <a:fld id="{A3AB61A6-AB10-4BA4-A2AF-4AA053A1392F}" type="datetimeFigureOut">
              <a:rPr lang="en-US"/>
              <a:pPr>
                <a:defRPr/>
              </a:pPr>
              <a:t>8/28/2017</a:t>
            </a:fld>
            <a:endParaRPr lang="en-US"/>
          </a:p>
        </p:txBody>
      </p:sp>
      <p:sp>
        <p:nvSpPr>
          <p:cNvPr id="5" name="Footer Placeholder 4">
            <a:extLst>
              <a:ext uri="{FF2B5EF4-FFF2-40B4-BE49-F238E27FC236}">
                <a16:creationId xmlns:a16="http://schemas.microsoft.com/office/drawing/2014/main" id="{8684505D-E0A9-4A6C-8B83-33F9ECA5265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3A0C4CE-30FB-4557-B6D3-8338F6CB344A}"/>
              </a:ext>
            </a:extLst>
          </p:cNvPr>
          <p:cNvSpPr>
            <a:spLocks noGrp="1"/>
          </p:cNvSpPr>
          <p:nvPr>
            <p:ph type="sldNum" sz="quarter" idx="12"/>
          </p:nvPr>
        </p:nvSpPr>
        <p:spPr/>
        <p:txBody>
          <a:bodyPr/>
          <a:lstStyle>
            <a:lvl1pPr>
              <a:defRPr/>
            </a:lvl1pPr>
          </a:lstStyle>
          <a:p>
            <a:pPr>
              <a:defRPr/>
            </a:pPr>
            <a:fld id="{904FD938-9397-490D-A46D-0011D69377DD}" type="slidenum">
              <a:rPr lang="en-US"/>
              <a:pPr>
                <a:defRPr/>
              </a:pPr>
              <a:t>‹#›</a:t>
            </a:fld>
            <a:endParaRPr lang="en-US"/>
          </a:p>
        </p:txBody>
      </p:sp>
    </p:spTree>
    <p:extLst>
      <p:ext uri="{BB962C8B-B14F-4D97-AF65-F5344CB8AC3E}">
        <p14:creationId xmlns:p14="http://schemas.microsoft.com/office/powerpoint/2010/main" val="318381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F0E104-E3D2-481F-B2DD-F55538E309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2D3BC0A-883C-4FD7-9AA6-2F971EEA508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AE9B23-9C77-41C4-8CCD-41E14C23DD41}"/>
              </a:ext>
            </a:extLst>
          </p:cNvPr>
          <p:cNvSpPr>
            <a:spLocks noGrp="1"/>
          </p:cNvSpPr>
          <p:nvPr>
            <p:ph type="dt" sz="half" idx="10"/>
          </p:nvPr>
        </p:nvSpPr>
        <p:spPr/>
        <p:txBody>
          <a:bodyPr/>
          <a:lstStyle>
            <a:lvl1pPr>
              <a:defRPr/>
            </a:lvl1pPr>
          </a:lstStyle>
          <a:p>
            <a:pPr>
              <a:defRPr/>
            </a:pPr>
            <a:fld id="{0897600C-9835-4650-832D-CCEA63BE962E}" type="datetimeFigureOut">
              <a:rPr lang="en-US"/>
              <a:pPr>
                <a:defRPr/>
              </a:pPr>
              <a:t>8/28/2017</a:t>
            </a:fld>
            <a:endParaRPr lang="en-US"/>
          </a:p>
        </p:txBody>
      </p:sp>
      <p:sp>
        <p:nvSpPr>
          <p:cNvPr id="5" name="Footer Placeholder 4">
            <a:extLst>
              <a:ext uri="{FF2B5EF4-FFF2-40B4-BE49-F238E27FC236}">
                <a16:creationId xmlns:a16="http://schemas.microsoft.com/office/drawing/2014/main" id="{3D86DE96-E793-4399-8A49-DF4DA2E7F48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101A712-F46A-4161-8F53-04D03C578629}"/>
              </a:ext>
            </a:extLst>
          </p:cNvPr>
          <p:cNvSpPr>
            <a:spLocks noGrp="1"/>
          </p:cNvSpPr>
          <p:nvPr>
            <p:ph type="sldNum" sz="quarter" idx="12"/>
          </p:nvPr>
        </p:nvSpPr>
        <p:spPr/>
        <p:txBody>
          <a:bodyPr/>
          <a:lstStyle>
            <a:lvl1pPr>
              <a:defRPr/>
            </a:lvl1pPr>
          </a:lstStyle>
          <a:p>
            <a:pPr>
              <a:defRPr/>
            </a:pPr>
            <a:fld id="{CE09E3C2-76E9-4830-81A1-15733AC06F69}" type="slidenum">
              <a:rPr lang="en-US"/>
              <a:pPr>
                <a:defRPr/>
              </a:pPr>
              <a:t>‹#›</a:t>
            </a:fld>
            <a:endParaRPr lang="en-US"/>
          </a:p>
        </p:txBody>
      </p:sp>
    </p:spTree>
    <p:extLst>
      <p:ext uri="{BB962C8B-B14F-4D97-AF65-F5344CB8AC3E}">
        <p14:creationId xmlns:p14="http://schemas.microsoft.com/office/powerpoint/2010/main" val="212466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B4AEF-6D51-476F-895D-B1FC535F09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BBCB50-B3FA-49D0-8162-204BD076242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7F0789-4D6C-4E0C-B9D0-E01117CF1645}"/>
              </a:ext>
            </a:extLst>
          </p:cNvPr>
          <p:cNvSpPr>
            <a:spLocks noGrp="1"/>
          </p:cNvSpPr>
          <p:nvPr>
            <p:ph type="dt" sz="half" idx="10"/>
          </p:nvPr>
        </p:nvSpPr>
        <p:spPr/>
        <p:txBody>
          <a:bodyPr/>
          <a:lstStyle>
            <a:lvl1pPr>
              <a:defRPr/>
            </a:lvl1pPr>
          </a:lstStyle>
          <a:p>
            <a:pPr>
              <a:defRPr/>
            </a:pPr>
            <a:fld id="{E05EDEC8-EEE5-433E-ADE6-FAE34D740009}" type="datetimeFigureOut">
              <a:rPr lang="en-US"/>
              <a:pPr>
                <a:defRPr/>
              </a:pPr>
              <a:t>8/28/2017</a:t>
            </a:fld>
            <a:endParaRPr lang="en-US"/>
          </a:p>
        </p:txBody>
      </p:sp>
      <p:sp>
        <p:nvSpPr>
          <p:cNvPr id="5" name="Footer Placeholder 4">
            <a:extLst>
              <a:ext uri="{FF2B5EF4-FFF2-40B4-BE49-F238E27FC236}">
                <a16:creationId xmlns:a16="http://schemas.microsoft.com/office/drawing/2014/main" id="{4F5E5BEE-8BE9-45D0-9E21-E74642EF009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D6252E8-69FB-481C-85C0-8C746B6D39C0}"/>
              </a:ext>
            </a:extLst>
          </p:cNvPr>
          <p:cNvSpPr>
            <a:spLocks noGrp="1"/>
          </p:cNvSpPr>
          <p:nvPr>
            <p:ph type="sldNum" sz="quarter" idx="12"/>
          </p:nvPr>
        </p:nvSpPr>
        <p:spPr/>
        <p:txBody>
          <a:bodyPr/>
          <a:lstStyle>
            <a:lvl1pPr>
              <a:defRPr/>
            </a:lvl1pPr>
          </a:lstStyle>
          <a:p>
            <a:pPr>
              <a:defRPr/>
            </a:pPr>
            <a:fld id="{06621155-538D-4832-9F76-4F450BF8099B}" type="slidenum">
              <a:rPr lang="en-US"/>
              <a:pPr>
                <a:defRPr/>
              </a:pPr>
              <a:t>‹#›</a:t>
            </a:fld>
            <a:endParaRPr lang="en-US"/>
          </a:p>
        </p:txBody>
      </p:sp>
    </p:spTree>
    <p:extLst>
      <p:ext uri="{BB962C8B-B14F-4D97-AF65-F5344CB8AC3E}">
        <p14:creationId xmlns:p14="http://schemas.microsoft.com/office/powerpoint/2010/main" val="2658650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E6575-131D-4708-A23B-C6E81B51A5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75E3779-3588-4C24-B6D8-801229A3DD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5383DB1-F519-4D21-A875-3C7F3EEB7930}"/>
              </a:ext>
            </a:extLst>
          </p:cNvPr>
          <p:cNvSpPr>
            <a:spLocks noGrp="1"/>
          </p:cNvSpPr>
          <p:nvPr>
            <p:ph type="dt" sz="half" idx="10"/>
          </p:nvPr>
        </p:nvSpPr>
        <p:spPr/>
        <p:txBody>
          <a:bodyPr/>
          <a:lstStyle>
            <a:lvl1pPr>
              <a:defRPr/>
            </a:lvl1pPr>
          </a:lstStyle>
          <a:p>
            <a:pPr>
              <a:defRPr/>
            </a:pPr>
            <a:fld id="{02970B5A-2A7E-492B-A5FD-8F037E0DC53A}" type="datetimeFigureOut">
              <a:rPr lang="en-US"/>
              <a:pPr>
                <a:defRPr/>
              </a:pPr>
              <a:t>8/28/2017</a:t>
            </a:fld>
            <a:endParaRPr lang="en-US"/>
          </a:p>
        </p:txBody>
      </p:sp>
      <p:sp>
        <p:nvSpPr>
          <p:cNvPr id="5" name="Footer Placeholder 4">
            <a:extLst>
              <a:ext uri="{FF2B5EF4-FFF2-40B4-BE49-F238E27FC236}">
                <a16:creationId xmlns:a16="http://schemas.microsoft.com/office/drawing/2014/main" id="{EA786D55-3E34-4A42-93F8-F17A806FF34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74B9D65-D58F-4071-A8FE-CFE5F0C1FF5D}"/>
              </a:ext>
            </a:extLst>
          </p:cNvPr>
          <p:cNvSpPr>
            <a:spLocks noGrp="1"/>
          </p:cNvSpPr>
          <p:nvPr>
            <p:ph type="sldNum" sz="quarter" idx="12"/>
          </p:nvPr>
        </p:nvSpPr>
        <p:spPr/>
        <p:txBody>
          <a:bodyPr/>
          <a:lstStyle>
            <a:lvl1pPr>
              <a:defRPr/>
            </a:lvl1pPr>
          </a:lstStyle>
          <a:p>
            <a:pPr>
              <a:defRPr/>
            </a:pPr>
            <a:fld id="{E3B9DCBC-A04D-43FB-9EDD-D729E72AB190}" type="slidenum">
              <a:rPr lang="en-US"/>
              <a:pPr>
                <a:defRPr/>
              </a:pPr>
              <a:t>‹#›</a:t>
            </a:fld>
            <a:endParaRPr lang="en-US"/>
          </a:p>
        </p:txBody>
      </p:sp>
    </p:spTree>
    <p:extLst>
      <p:ext uri="{BB962C8B-B14F-4D97-AF65-F5344CB8AC3E}">
        <p14:creationId xmlns:p14="http://schemas.microsoft.com/office/powerpoint/2010/main" val="3431497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1B93B-6828-4A2C-B1A7-5EC5B5BC4B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093BC9-3692-42BB-AAEE-73389680B61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EA0EC72-6B68-4C7C-9DDF-4A9349B9B75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191EA2C6-D374-46EA-AA16-5782C3CDF721}"/>
              </a:ext>
            </a:extLst>
          </p:cNvPr>
          <p:cNvSpPr>
            <a:spLocks noGrp="1"/>
          </p:cNvSpPr>
          <p:nvPr>
            <p:ph type="dt" sz="half" idx="10"/>
          </p:nvPr>
        </p:nvSpPr>
        <p:spPr/>
        <p:txBody>
          <a:bodyPr/>
          <a:lstStyle>
            <a:lvl1pPr>
              <a:defRPr/>
            </a:lvl1pPr>
          </a:lstStyle>
          <a:p>
            <a:pPr>
              <a:defRPr/>
            </a:pPr>
            <a:fld id="{D62A9364-FEBA-44FA-87AB-18247FF3B2B6}" type="datetimeFigureOut">
              <a:rPr lang="en-US"/>
              <a:pPr>
                <a:defRPr/>
              </a:pPr>
              <a:t>8/28/2017</a:t>
            </a:fld>
            <a:endParaRPr lang="en-US"/>
          </a:p>
        </p:txBody>
      </p:sp>
      <p:sp>
        <p:nvSpPr>
          <p:cNvPr id="6" name="Footer Placeholder 4">
            <a:extLst>
              <a:ext uri="{FF2B5EF4-FFF2-40B4-BE49-F238E27FC236}">
                <a16:creationId xmlns:a16="http://schemas.microsoft.com/office/drawing/2014/main" id="{9741E5DA-3500-4240-8FF8-B094781E6B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E0022CE-7A36-4698-89AE-2B5FF73698C6}"/>
              </a:ext>
            </a:extLst>
          </p:cNvPr>
          <p:cNvSpPr>
            <a:spLocks noGrp="1"/>
          </p:cNvSpPr>
          <p:nvPr>
            <p:ph type="sldNum" sz="quarter" idx="12"/>
          </p:nvPr>
        </p:nvSpPr>
        <p:spPr/>
        <p:txBody>
          <a:bodyPr/>
          <a:lstStyle>
            <a:lvl1pPr>
              <a:defRPr/>
            </a:lvl1pPr>
          </a:lstStyle>
          <a:p>
            <a:pPr>
              <a:defRPr/>
            </a:pPr>
            <a:fld id="{8640ADBC-0F6C-4246-B53B-6A2E0BA9EAB7}" type="slidenum">
              <a:rPr lang="en-US"/>
              <a:pPr>
                <a:defRPr/>
              </a:pPr>
              <a:t>‹#›</a:t>
            </a:fld>
            <a:endParaRPr lang="en-US"/>
          </a:p>
        </p:txBody>
      </p:sp>
    </p:spTree>
    <p:extLst>
      <p:ext uri="{BB962C8B-B14F-4D97-AF65-F5344CB8AC3E}">
        <p14:creationId xmlns:p14="http://schemas.microsoft.com/office/powerpoint/2010/main" val="3201793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6710F-A7D2-4FF7-81BC-3390FF55BD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715B60-3047-4B4F-9A19-9702CA5848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39C62D2-054B-4B97-AEB9-00FD6426005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661B16-F04E-4393-8605-584032840E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68043E3-397E-4A30-A9AE-600B1A407D3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751C35D-34A7-41DA-A6B4-F53610252199}"/>
              </a:ext>
            </a:extLst>
          </p:cNvPr>
          <p:cNvSpPr>
            <a:spLocks noGrp="1"/>
          </p:cNvSpPr>
          <p:nvPr>
            <p:ph type="dt" sz="half" idx="10"/>
          </p:nvPr>
        </p:nvSpPr>
        <p:spPr/>
        <p:txBody>
          <a:bodyPr/>
          <a:lstStyle>
            <a:lvl1pPr>
              <a:defRPr/>
            </a:lvl1pPr>
          </a:lstStyle>
          <a:p>
            <a:pPr>
              <a:defRPr/>
            </a:pPr>
            <a:fld id="{84217560-89A5-4D82-A22D-F257D8FB449B}" type="datetimeFigureOut">
              <a:rPr lang="en-US"/>
              <a:pPr>
                <a:defRPr/>
              </a:pPr>
              <a:t>8/28/2017</a:t>
            </a:fld>
            <a:endParaRPr lang="en-US"/>
          </a:p>
        </p:txBody>
      </p:sp>
      <p:sp>
        <p:nvSpPr>
          <p:cNvPr id="8" name="Footer Placeholder 4">
            <a:extLst>
              <a:ext uri="{FF2B5EF4-FFF2-40B4-BE49-F238E27FC236}">
                <a16:creationId xmlns:a16="http://schemas.microsoft.com/office/drawing/2014/main" id="{4621D9A6-5075-4B67-9644-C580FDB8E882}"/>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EC5958F-C0D4-403A-8991-2CA10C849EF1}"/>
              </a:ext>
            </a:extLst>
          </p:cNvPr>
          <p:cNvSpPr>
            <a:spLocks noGrp="1"/>
          </p:cNvSpPr>
          <p:nvPr>
            <p:ph type="sldNum" sz="quarter" idx="12"/>
          </p:nvPr>
        </p:nvSpPr>
        <p:spPr/>
        <p:txBody>
          <a:bodyPr/>
          <a:lstStyle>
            <a:lvl1pPr>
              <a:defRPr/>
            </a:lvl1pPr>
          </a:lstStyle>
          <a:p>
            <a:pPr>
              <a:defRPr/>
            </a:pPr>
            <a:fld id="{CB839F55-989B-4E7B-887A-23A84E92895A}" type="slidenum">
              <a:rPr lang="en-US"/>
              <a:pPr>
                <a:defRPr/>
              </a:pPr>
              <a:t>‹#›</a:t>
            </a:fld>
            <a:endParaRPr lang="en-US"/>
          </a:p>
        </p:txBody>
      </p:sp>
    </p:spTree>
    <p:extLst>
      <p:ext uri="{BB962C8B-B14F-4D97-AF65-F5344CB8AC3E}">
        <p14:creationId xmlns:p14="http://schemas.microsoft.com/office/powerpoint/2010/main" val="3086050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F7E68-6FF9-4293-ABED-2E1F819E783E}"/>
              </a:ext>
            </a:extLst>
          </p:cNvPr>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8A3284F5-02A4-4D47-8F96-6FFFA329E4A2}"/>
              </a:ext>
            </a:extLst>
          </p:cNvPr>
          <p:cNvSpPr>
            <a:spLocks noGrp="1"/>
          </p:cNvSpPr>
          <p:nvPr>
            <p:ph type="dt" sz="half" idx="10"/>
          </p:nvPr>
        </p:nvSpPr>
        <p:spPr/>
        <p:txBody>
          <a:bodyPr/>
          <a:lstStyle>
            <a:lvl1pPr>
              <a:defRPr/>
            </a:lvl1pPr>
          </a:lstStyle>
          <a:p>
            <a:pPr>
              <a:defRPr/>
            </a:pPr>
            <a:fld id="{C875E036-EF27-4B1B-BC71-62DE7F56B755}" type="datetimeFigureOut">
              <a:rPr lang="en-US"/>
              <a:pPr>
                <a:defRPr/>
              </a:pPr>
              <a:t>8/28/2017</a:t>
            </a:fld>
            <a:endParaRPr lang="en-US"/>
          </a:p>
        </p:txBody>
      </p:sp>
      <p:sp>
        <p:nvSpPr>
          <p:cNvPr id="4" name="Footer Placeholder 4">
            <a:extLst>
              <a:ext uri="{FF2B5EF4-FFF2-40B4-BE49-F238E27FC236}">
                <a16:creationId xmlns:a16="http://schemas.microsoft.com/office/drawing/2014/main" id="{8A96F904-997E-42AD-B1E8-69E56EE0E745}"/>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E84EDC71-52C5-4D81-BD3F-64533CFC19A5}"/>
              </a:ext>
            </a:extLst>
          </p:cNvPr>
          <p:cNvSpPr>
            <a:spLocks noGrp="1"/>
          </p:cNvSpPr>
          <p:nvPr>
            <p:ph type="sldNum" sz="quarter" idx="12"/>
          </p:nvPr>
        </p:nvSpPr>
        <p:spPr/>
        <p:txBody>
          <a:bodyPr/>
          <a:lstStyle>
            <a:lvl1pPr>
              <a:defRPr/>
            </a:lvl1pPr>
          </a:lstStyle>
          <a:p>
            <a:pPr>
              <a:defRPr/>
            </a:pPr>
            <a:fld id="{0578E2AA-33D4-4805-9FB0-0BBD8EE4A892}" type="slidenum">
              <a:rPr lang="en-US"/>
              <a:pPr>
                <a:defRPr/>
              </a:pPr>
              <a:t>‹#›</a:t>
            </a:fld>
            <a:endParaRPr lang="en-US"/>
          </a:p>
        </p:txBody>
      </p:sp>
    </p:spTree>
    <p:extLst>
      <p:ext uri="{BB962C8B-B14F-4D97-AF65-F5344CB8AC3E}">
        <p14:creationId xmlns:p14="http://schemas.microsoft.com/office/powerpoint/2010/main" val="480229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1271DB7-6941-4501-BC52-91EB3525B83F}"/>
              </a:ext>
            </a:extLst>
          </p:cNvPr>
          <p:cNvSpPr>
            <a:spLocks noGrp="1"/>
          </p:cNvSpPr>
          <p:nvPr>
            <p:ph type="dt" sz="half" idx="10"/>
          </p:nvPr>
        </p:nvSpPr>
        <p:spPr/>
        <p:txBody>
          <a:bodyPr/>
          <a:lstStyle>
            <a:lvl1pPr>
              <a:defRPr/>
            </a:lvl1pPr>
          </a:lstStyle>
          <a:p>
            <a:pPr>
              <a:defRPr/>
            </a:pPr>
            <a:fld id="{213E432D-9FE1-4E3C-AE81-052C5841E8CC}" type="datetimeFigureOut">
              <a:rPr lang="en-US"/>
              <a:pPr>
                <a:defRPr/>
              </a:pPr>
              <a:t>8/28/2017</a:t>
            </a:fld>
            <a:endParaRPr lang="en-US"/>
          </a:p>
        </p:txBody>
      </p:sp>
      <p:sp>
        <p:nvSpPr>
          <p:cNvPr id="3" name="Footer Placeholder 4">
            <a:extLst>
              <a:ext uri="{FF2B5EF4-FFF2-40B4-BE49-F238E27FC236}">
                <a16:creationId xmlns:a16="http://schemas.microsoft.com/office/drawing/2014/main" id="{C1729C80-68A9-4314-B219-EAEF09589C7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21A0590A-C41D-4CDD-B8F1-46A6FA177944}"/>
              </a:ext>
            </a:extLst>
          </p:cNvPr>
          <p:cNvSpPr>
            <a:spLocks noGrp="1"/>
          </p:cNvSpPr>
          <p:nvPr>
            <p:ph type="sldNum" sz="quarter" idx="12"/>
          </p:nvPr>
        </p:nvSpPr>
        <p:spPr/>
        <p:txBody>
          <a:bodyPr/>
          <a:lstStyle>
            <a:lvl1pPr>
              <a:defRPr/>
            </a:lvl1pPr>
          </a:lstStyle>
          <a:p>
            <a:pPr>
              <a:defRPr/>
            </a:pPr>
            <a:fld id="{3AC5B772-667D-4D27-9DDA-7F3896CD4362}" type="slidenum">
              <a:rPr lang="en-US"/>
              <a:pPr>
                <a:defRPr/>
              </a:pPr>
              <a:t>‹#›</a:t>
            </a:fld>
            <a:endParaRPr lang="en-US"/>
          </a:p>
        </p:txBody>
      </p:sp>
    </p:spTree>
    <p:extLst>
      <p:ext uri="{BB962C8B-B14F-4D97-AF65-F5344CB8AC3E}">
        <p14:creationId xmlns:p14="http://schemas.microsoft.com/office/powerpoint/2010/main" val="1027816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34E36-BD31-4336-8AD8-B1752F209F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F2E33F-2257-4CFB-9972-B85CB6FA74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A9FF99-BA4A-448E-BEE0-17E9DB601C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a:extLst>
              <a:ext uri="{FF2B5EF4-FFF2-40B4-BE49-F238E27FC236}">
                <a16:creationId xmlns:a16="http://schemas.microsoft.com/office/drawing/2014/main" id="{184B41DA-AE55-4103-941F-5BCCDA06DF2D}"/>
              </a:ext>
            </a:extLst>
          </p:cNvPr>
          <p:cNvSpPr>
            <a:spLocks noGrp="1"/>
          </p:cNvSpPr>
          <p:nvPr>
            <p:ph type="dt" sz="half" idx="10"/>
          </p:nvPr>
        </p:nvSpPr>
        <p:spPr/>
        <p:txBody>
          <a:bodyPr/>
          <a:lstStyle>
            <a:lvl1pPr>
              <a:defRPr/>
            </a:lvl1pPr>
          </a:lstStyle>
          <a:p>
            <a:pPr>
              <a:defRPr/>
            </a:pPr>
            <a:fld id="{71246C61-5504-476F-AFB5-82B9FC79D3BA}" type="datetimeFigureOut">
              <a:rPr lang="en-US"/>
              <a:pPr>
                <a:defRPr/>
              </a:pPr>
              <a:t>8/28/2017</a:t>
            </a:fld>
            <a:endParaRPr lang="en-US"/>
          </a:p>
        </p:txBody>
      </p:sp>
      <p:sp>
        <p:nvSpPr>
          <p:cNvPr id="6" name="Footer Placeholder 4">
            <a:extLst>
              <a:ext uri="{FF2B5EF4-FFF2-40B4-BE49-F238E27FC236}">
                <a16:creationId xmlns:a16="http://schemas.microsoft.com/office/drawing/2014/main" id="{8343308F-3CF3-4DE9-B063-92501A014E2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39780D4-6B3F-4A01-A25C-066FE1DA6143}"/>
              </a:ext>
            </a:extLst>
          </p:cNvPr>
          <p:cNvSpPr>
            <a:spLocks noGrp="1"/>
          </p:cNvSpPr>
          <p:nvPr>
            <p:ph type="sldNum" sz="quarter" idx="12"/>
          </p:nvPr>
        </p:nvSpPr>
        <p:spPr/>
        <p:txBody>
          <a:bodyPr/>
          <a:lstStyle>
            <a:lvl1pPr>
              <a:defRPr/>
            </a:lvl1pPr>
          </a:lstStyle>
          <a:p>
            <a:pPr>
              <a:defRPr/>
            </a:pPr>
            <a:fld id="{04276CA2-EA0A-4A34-BBFC-ABEDCF15699A}" type="slidenum">
              <a:rPr lang="en-US"/>
              <a:pPr>
                <a:defRPr/>
              </a:pPr>
              <a:t>‹#›</a:t>
            </a:fld>
            <a:endParaRPr lang="en-US"/>
          </a:p>
        </p:txBody>
      </p:sp>
    </p:spTree>
    <p:extLst>
      <p:ext uri="{BB962C8B-B14F-4D97-AF65-F5344CB8AC3E}">
        <p14:creationId xmlns:p14="http://schemas.microsoft.com/office/powerpoint/2010/main" val="476063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58657-BE63-4054-BF14-F702634660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B83FB05-67CB-48C6-B643-8C301ECE40B0}"/>
              </a:ext>
            </a:extLst>
          </p:cNvPr>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a:extLst>
              <a:ext uri="{FF2B5EF4-FFF2-40B4-BE49-F238E27FC236}">
                <a16:creationId xmlns:a16="http://schemas.microsoft.com/office/drawing/2014/main" id="{43B685AD-F31B-4F73-9DCD-4588E6A5BC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3">
            <a:extLst>
              <a:ext uri="{FF2B5EF4-FFF2-40B4-BE49-F238E27FC236}">
                <a16:creationId xmlns:a16="http://schemas.microsoft.com/office/drawing/2014/main" id="{E719CD59-0F5B-4A0A-808E-AB6471D372B7}"/>
              </a:ext>
            </a:extLst>
          </p:cNvPr>
          <p:cNvSpPr>
            <a:spLocks noGrp="1"/>
          </p:cNvSpPr>
          <p:nvPr>
            <p:ph type="dt" sz="half" idx="10"/>
          </p:nvPr>
        </p:nvSpPr>
        <p:spPr/>
        <p:txBody>
          <a:bodyPr/>
          <a:lstStyle>
            <a:lvl1pPr>
              <a:defRPr/>
            </a:lvl1pPr>
          </a:lstStyle>
          <a:p>
            <a:pPr>
              <a:defRPr/>
            </a:pPr>
            <a:fld id="{847602B1-BE7E-43A0-BDBF-C1DE7E2D0F59}" type="datetimeFigureOut">
              <a:rPr lang="en-US"/>
              <a:pPr>
                <a:defRPr/>
              </a:pPr>
              <a:t>8/28/2017</a:t>
            </a:fld>
            <a:endParaRPr lang="en-US"/>
          </a:p>
        </p:txBody>
      </p:sp>
      <p:sp>
        <p:nvSpPr>
          <p:cNvPr id="6" name="Footer Placeholder 4">
            <a:extLst>
              <a:ext uri="{FF2B5EF4-FFF2-40B4-BE49-F238E27FC236}">
                <a16:creationId xmlns:a16="http://schemas.microsoft.com/office/drawing/2014/main" id="{584DEAD4-2579-4B88-940E-8AFB7F2A6B57}"/>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111137F-7CD6-4640-8208-0FDDBE9DF5CB}"/>
              </a:ext>
            </a:extLst>
          </p:cNvPr>
          <p:cNvSpPr>
            <a:spLocks noGrp="1"/>
          </p:cNvSpPr>
          <p:nvPr>
            <p:ph type="sldNum" sz="quarter" idx="12"/>
          </p:nvPr>
        </p:nvSpPr>
        <p:spPr/>
        <p:txBody>
          <a:bodyPr/>
          <a:lstStyle>
            <a:lvl1pPr>
              <a:defRPr/>
            </a:lvl1pPr>
          </a:lstStyle>
          <a:p>
            <a:pPr>
              <a:defRPr/>
            </a:pPr>
            <a:fld id="{B83FFDE7-9E03-4A24-B590-CDA5384F1126}" type="slidenum">
              <a:rPr lang="en-US"/>
              <a:pPr>
                <a:defRPr/>
              </a:pPr>
              <a:t>‹#›</a:t>
            </a:fld>
            <a:endParaRPr lang="en-US"/>
          </a:p>
        </p:txBody>
      </p:sp>
    </p:spTree>
    <p:extLst>
      <p:ext uri="{BB962C8B-B14F-4D97-AF65-F5344CB8AC3E}">
        <p14:creationId xmlns:p14="http://schemas.microsoft.com/office/powerpoint/2010/main" val="3833944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E624454-44D8-4938-8145-D79470B565CE}"/>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736D9D93-7DF2-4CBE-B877-DA2AA3EA1C87}"/>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3F6DF87F-E42E-4DE5-A9BB-7857831902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4CF46FB9-681E-41CE-85D3-FFD5865F2CE9}" type="datetimeFigureOut">
              <a:rPr lang="en-US"/>
              <a:pPr>
                <a:defRPr/>
              </a:pPr>
              <a:t>8/28/2017</a:t>
            </a:fld>
            <a:endParaRPr lang="en-US"/>
          </a:p>
        </p:txBody>
      </p:sp>
      <p:sp>
        <p:nvSpPr>
          <p:cNvPr id="5" name="Footer Placeholder 4">
            <a:extLst>
              <a:ext uri="{FF2B5EF4-FFF2-40B4-BE49-F238E27FC236}">
                <a16:creationId xmlns:a16="http://schemas.microsoft.com/office/drawing/2014/main" id="{C456F74D-F755-47F2-940D-5EDD1FDAF7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6D00B045-E524-4E9D-B202-068060EAA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defRPr>
            </a:lvl1pPr>
          </a:lstStyle>
          <a:p>
            <a:pPr>
              <a:defRPr/>
            </a:pPr>
            <a:fld id="{D05CDFF0-B701-459F-9353-DA0F301D3C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project-edi.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Box 3">
            <a:extLst>
              <a:ext uri="{FF2B5EF4-FFF2-40B4-BE49-F238E27FC236}">
                <a16:creationId xmlns:a16="http://schemas.microsoft.com/office/drawing/2014/main" id="{1E92589D-183F-4651-BDCF-DAB44812F57F}"/>
              </a:ext>
            </a:extLst>
          </p:cNvPr>
          <p:cNvSpPr txBox="1">
            <a:spLocks noChangeArrowheads="1"/>
          </p:cNvSpPr>
          <p:nvPr/>
        </p:nvSpPr>
        <p:spPr bwMode="auto">
          <a:xfrm>
            <a:off x="2097088" y="1941513"/>
            <a:ext cx="5221287"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5000">
                <a:latin typeface="Avenir LT Std 55 Roman" panose="020B0503020203020204" pitchFamily="34" charset="0"/>
              </a:rPr>
              <a:t>W-Address</a:t>
            </a:r>
            <a:r>
              <a:rPr lang="en-US" altLang="en-US" sz="3600">
                <a:latin typeface="Avenir LT Std 55 Roman" panose="020B0503020203020204" pitchFamily="34" charset="0"/>
              </a:rPr>
              <a:t> </a:t>
            </a:r>
            <a:r>
              <a:rPr lang="en-US" altLang="en-US" sz="2500">
                <a:latin typeface="Avenir LT Std 55 Roman" panose="020B0503020203020204" pitchFamily="34" charset="0"/>
              </a:rPr>
              <a:t>(wa-dress) </a:t>
            </a:r>
          </a:p>
          <a:p>
            <a:pPr eaLnBrk="1" hangingPunct="1"/>
            <a:r>
              <a:rPr lang="en-US" altLang="en-US" sz="3000"/>
              <a:t>The Mobile Web Address                        </a:t>
            </a:r>
          </a:p>
          <a:p>
            <a:pPr eaLnBrk="1" hangingPunct="1"/>
            <a:endParaRPr lang="en-US" altLang="en-US"/>
          </a:p>
        </p:txBody>
      </p:sp>
      <p:sp>
        <p:nvSpPr>
          <p:cNvPr id="2051" name="TextBox 4">
            <a:extLst>
              <a:ext uri="{FF2B5EF4-FFF2-40B4-BE49-F238E27FC236}">
                <a16:creationId xmlns:a16="http://schemas.microsoft.com/office/drawing/2014/main" id="{D9B6DBA4-7354-4FBD-B3A0-83FA09471CF9}"/>
              </a:ext>
            </a:extLst>
          </p:cNvPr>
          <p:cNvSpPr txBox="1">
            <a:spLocks noChangeArrowheads="1"/>
          </p:cNvSpPr>
          <p:nvPr/>
        </p:nvSpPr>
        <p:spPr bwMode="auto">
          <a:xfrm>
            <a:off x="1524000" y="4230688"/>
            <a:ext cx="92297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2200">
                <a:latin typeface="Avenir LT Std 55 Roman" panose="020B0503020203020204" pitchFamily="34" charset="0"/>
              </a:rPr>
              <a:t>A On-Line Based Mobile Communication System with Security Features</a:t>
            </a:r>
          </a:p>
          <a:p>
            <a:pPr eaLnBrk="1" hangingPunct="1"/>
            <a:endParaRPr lang="en-US" altLang="en-US" sz="2200"/>
          </a:p>
        </p:txBody>
      </p:sp>
      <p:pic>
        <p:nvPicPr>
          <p:cNvPr id="2052" name="Picture 6">
            <a:extLst>
              <a:ext uri="{FF2B5EF4-FFF2-40B4-BE49-F238E27FC236}">
                <a16:creationId xmlns:a16="http://schemas.microsoft.com/office/drawing/2014/main" id="{DA7B187A-A778-4163-9EAB-BD19A3A109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3263" y="1252538"/>
            <a:ext cx="2727325"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7">
            <a:extLst>
              <a:ext uri="{FF2B5EF4-FFF2-40B4-BE49-F238E27FC236}">
                <a16:creationId xmlns:a16="http://schemas.microsoft.com/office/drawing/2014/main" id="{23D1B996-A522-490F-ADB6-7C2CC434353A}"/>
              </a:ext>
            </a:extLst>
          </p:cNvPr>
          <p:cNvSpPr txBox="1">
            <a:spLocks noChangeArrowheads="1"/>
          </p:cNvSpPr>
          <p:nvPr/>
        </p:nvSpPr>
        <p:spPr bwMode="auto">
          <a:xfrm>
            <a:off x="7858125" y="5711825"/>
            <a:ext cx="185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
            <a:extLst>
              <a:ext uri="{FF2B5EF4-FFF2-40B4-BE49-F238E27FC236}">
                <a16:creationId xmlns:a16="http://schemas.microsoft.com/office/drawing/2014/main" id="{F441C9FB-293F-45C1-AC1C-2E941A58322F}"/>
              </a:ext>
            </a:extLst>
          </p:cNvPr>
          <p:cNvSpPr txBox="1">
            <a:spLocks noChangeArrowheads="1"/>
          </p:cNvSpPr>
          <p:nvPr/>
        </p:nvSpPr>
        <p:spPr bwMode="auto">
          <a:xfrm>
            <a:off x="2222500" y="225425"/>
            <a:ext cx="76533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400" b="1" u="sng">
                <a:latin typeface="Avenir LT Std 55 Roman" panose="020B0503020203020204" pitchFamily="34" charset="0"/>
              </a:rPr>
              <a:t>Means to improve Smart Phone engagement and interaction with the Emergency Alert System and Wireless Emergency Alerts that works on all devices and operating systems</a:t>
            </a:r>
          </a:p>
        </p:txBody>
      </p:sp>
      <p:sp>
        <p:nvSpPr>
          <p:cNvPr id="4" name="TextBox 3">
            <a:extLst>
              <a:ext uri="{FF2B5EF4-FFF2-40B4-BE49-F238E27FC236}">
                <a16:creationId xmlns:a16="http://schemas.microsoft.com/office/drawing/2014/main" id="{3B66D640-3044-419E-8312-6D72C0F08073}"/>
              </a:ext>
            </a:extLst>
          </p:cNvPr>
          <p:cNvSpPr txBox="1"/>
          <p:nvPr/>
        </p:nvSpPr>
        <p:spPr>
          <a:xfrm>
            <a:off x="898525" y="844550"/>
            <a:ext cx="10302875" cy="5910263"/>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eaLnBrk="1" fontAlgn="auto" hangingPunct="1">
              <a:spcBef>
                <a:spcPts val="0"/>
              </a:spcBef>
              <a:spcAft>
                <a:spcPts val="0"/>
              </a:spcAft>
              <a:defRPr/>
            </a:pPr>
            <a:r>
              <a:rPr lang="en-US" sz="1350" dirty="0">
                <a:latin typeface="Avenir LT Std 55 Roman" panose="020B0503020203020204" pitchFamily="34" charset="0"/>
              </a:rPr>
              <a:t>Dear FCC Deputy Chiefs and Directors,</a:t>
            </a:r>
          </a:p>
          <a:p>
            <a:pPr eaLnBrk="1" fontAlgn="auto" hangingPunct="1">
              <a:spcBef>
                <a:spcPts val="0"/>
              </a:spcBef>
              <a:spcAft>
                <a:spcPts val="0"/>
              </a:spcAft>
              <a:defRPr/>
            </a:pPr>
            <a:r>
              <a:rPr lang="en-US" sz="1350" dirty="0">
                <a:latin typeface="Avenir LT Std 55 Roman" panose="020B0503020203020204" pitchFamily="34" charset="0"/>
              </a:rPr>
              <a:t>On July 6th I received an Amber Alert on my Smart Phone and another, the following day, related to the same incident. Subsequently, and what immediately came to mind, was that the information supplied in the text message was, respectfully speaking, woefully insufficient to engender meaningful action, especially knowing the Internet is at our fingertips. Mindfully, I’m contacting the FCC to create awareness of a viable, mobile communication system I developed called W-Address (wa-dress), The Mobile Web Address.</a:t>
            </a:r>
            <a:br>
              <a:rPr lang="en-US" sz="1350" dirty="0">
                <a:latin typeface="Avenir LT Std 55 Roman" panose="020B0503020203020204" pitchFamily="34" charset="0"/>
              </a:rPr>
            </a:br>
            <a:endParaRPr lang="en-US" sz="1350" dirty="0">
              <a:latin typeface="Avenir LT Std 55 Roman" panose="020B0503020203020204" pitchFamily="34" charset="0"/>
            </a:endParaRPr>
          </a:p>
          <a:p>
            <a:pPr eaLnBrk="1" fontAlgn="auto" hangingPunct="1">
              <a:spcBef>
                <a:spcPts val="0"/>
              </a:spcBef>
              <a:spcAft>
                <a:spcPts val="0"/>
              </a:spcAft>
              <a:defRPr/>
            </a:pPr>
            <a:r>
              <a:rPr lang="en-US" sz="1350" dirty="0">
                <a:latin typeface="Avenir LT Std 55 Roman" panose="020B0503020203020204" pitchFamily="34" charset="0"/>
              </a:rPr>
              <a:t>Composed of alphanumeric characters and symbolized by an underlined </a:t>
            </a:r>
            <a:r>
              <a:rPr lang="en-US" sz="1350" u="sng" dirty="0">
                <a:latin typeface="Avenir LT Std 55 Roman" panose="020B0503020203020204" pitchFamily="34" charset="0"/>
              </a:rPr>
              <a:t>W</a:t>
            </a:r>
            <a:r>
              <a:rPr lang="en-US" sz="1350" dirty="0">
                <a:latin typeface="Avenir LT Std 55 Roman" panose="020B0503020203020204" pitchFamily="34" charset="0"/>
              </a:rPr>
              <a:t>, a W-Address is a search free, privacy protected alternative to a browser based web site which can be expeditiously created and immediately integrated into virtually all forms of EAS and WEA notifications to effectively improve digital interaction and engagement with the public. I mocked up the above mentioned SMS Amber alert with </a:t>
            </a:r>
            <a:r>
              <a:rPr lang="en-US" sz="1350" u="sng" dirty="0">
                <a:latin typeface="Avenir LT Std 55 Roman" panose="020B0503020203020204" pitchFamily="34" charset="0"/>
              </a:rPr>
              <a:t>W</a:t>
            </a:r>
            <a:r>
              <a:rPr lang="en-US" sz="1350" dirty="0">
                <a:latin typeface="Avenir LT Std 55 Roman" panose="020B0503020203020204" pitchFamily="34" charset="0"/>
              </a:rPr>
              <a:t> -7XWL023 (images on next page and active on-site) to illustrate how, using a mobile device, it can be typed into the "Connect" field at W-Address.com so the recipient can instantly view and act upon timely information and/or instructions. It can also be scrolled as a banner across TV screens and streaming media, flashed on digital highway signs and broadcasted via audible mediums to heighten responsiveness.</a:t>
            </a:r>
            <a:br>
              <a:rPr lang="en-US" sz="1350" dirty="0">
                <a:latin typeface="Avenir LT Std 55 Roman" panose="020B0503020203020204" pitchFamily="34" charset="0"/>
              </a:rPr>
            </a:br>
            <a:endParaRPr lang="en-US" sz="1350" dirty="0">
              <a:latin typeface="Avenir LT Std 55 Roman" panose="020B0503020203020204" pitchFamily="34" charset="0"/>
            </a:endParaRPr>
          </a:p>
          <a:p>
            <a:pPr eaLnBrk="1" fontAlgn="auto" hangingPunct="1">
              <a:spcBef>
                <a:spcPts val="0"/>
              </a:spcBef>
              <a:spcAft>
                <a:spcPts val="0"/>
              </a:spcAft>
              <a:defRPr/>
            </a:pPr>
            <a:r>
              <a:rPr lang="en-US" sz="1350" dirty="0">
                <a:latin typeface="Avenir LT Std 55 Roman" panose="020B0503020203020204" pitchFamily="34" charset="0"/>
              </a:rPr>
              <a:t>Additionally, a W-Address can be resourcefully employed to efficiently communicate pertinent information involving any type of large scale, urgent situation e.g. Silver Alerts, search and rescue efforts and for missing or wanted individuals. I'm also working with the Fire Authority of Orange County to establish a pilot program for another initiative called Project EDI (eddie), Emergency Digital Identification - which instantly connects First Responders to medical support information via the Internet ~ </a:t>
            </a:r>
            <a:r>
              <a:rPr lang="en-US" sz="1350" dirty="0">
                <a:latin typeface="Avenir LT Std 55 Roman" panose="020B0503020203020204" pitchFamily="34" charset="0"/>
                <a:hlinkClick r:id="rId2"/>
              </a:rPr>
              <a:t>http://project-edi.com</a:t>
            </a:r>
            <a:r>
              <a:rPr lang="en-US" sz="1350" dirty="0">
                <a:latin typeface="Avenir LT Std 55 Roman" panose="020B0503020203020204" pitchFamily="34" charset="0"/>
              </a:rPr>
              <a:t> </a:t>
            </a:r>
          </a:p>
          <a:p>
            <a:pPr eaLnBrk="1" fontAlgn="auto" hangingPunct="1">
              <a:spcBef>
                <a:spcPts val="0"/>
              </a:spcBef>
              <a:spcAft>
                <a:spcPts val="0"/>
              </a:spcAft>
              <a:defRPr/>
            </a:pPr>
            <a:endParaRPr lang="en-US" sz="1350" dirty="0">
              <a:latin typeface="Avenir LT Std 55 Roman" panose="020B0503020203020204" pitchFamily="34" charset="0"/>
            </a:endParaRPr>
          </a:p>
          <a:p>
            <a:pPr eaLnBrk="1" fontAlgn="auto" hangingPunct="1">
              <a:spcBef>
                <a:spcPts val="0"/>
              </a:spcBef>
              <a:spcAft>
                <a:spcPts val="0"/>
              </a:spcAft>
              <a:defRPr/>
            </a:pPr>
            <a:r>
              <a:rPr lang="en-US" sz="1350" i="1" dirty="0">
                <a:latin typeface="Avenir LT Std 55 Roman" panose="020B0503020203020204" pitchFamily="34" charset="0"/>
              </a:rPr>
              <a:t>(Please note: The Social Media icons showing on the demo page are not related to the alert however meant to exhibit how they can be incorporated to supply additional images and/or video)</a:t>
            </a:r>
            <a:br>
              <a:rPr lang="en-US" sz="1350" dirty="0">
                <a:latin typeface="Avenir LT Std 55 Roman" panose="020B0503020203020204" pitchFamily="34" charset="0"/>
              </a:rPr>
            </a:br>
            <a:endParaRPr lang="en-US" sz="1350" dirty="0">
              <a:latin typeface="Avenir LT Std 55 Roman" panose="020B0503020203020204" pitchFamily="34" charset="0"/>
            </a:endParaRPr>
          </a:p>
          <a:p>
            <a:pPr eaLnBrk="1" fontAlgn="auto" hangingPunct="1">
              <a:spcBef>
                <a:spcPts val="0"/>
              </a:spcBef>
              <a:spcAft>
                <a:spcPts val="0"/>
              </a:spcAft>
              <a:defRPr/>
            </a:pPr>
            <a:r>
              <a:rPr lang="en-US" sz="1350" dirty="0">
                <a:latin typeface="Avenir LT Std 55 Roman" panose="020B0503020203020204" pitchFamily="34" charset="0"/>
              </a:rPr>
              <a:t>Thank you for the consideration, and optimistically, the opportunity to discuss this initiative in more detail.</a:t>
            </a:r>
            <a:br>
              <a:rPr lang="en-US" sz="1350" dirty="0">
                <a:latin typeface="Avenir LT Std 55 Roman" panose="020B0503020203020204" pitchFamily="34" charset="0"/>
              </a:rPr>
            </a:br>
            <a:endParaRPr lang="en-US" sz="1350" dirty="0">
              <a:latin typeface="Avenir LT Std 55 Roman" panose="020B0503020203020204" pitchFamily="34" charset="0"/>
            </a:endParaRPr>
          </a:p>
          <a:p>
            <a:pPr eaLnBrk="1" fontAlgn="auto" hangingPunct="1">
              <a:spcBef>
                <a:spcPts val="0"/>
              </a:spcBef>
              <a:spcAft>
                <a:spcPts val="0"/>
              </a:spcAft>
              <a:defRPr/>
            </a:pPr>
            <a:r>
              <a:rPr lang="en-US" sz="1350" dirty="0">
                <a:latin typeface="Avenir LT Std 55 Roman" panose="020B0503020203020204" pitchFamily="34" charset="0"/>
              </a:rPr>
              <a:t>Respectfully, </a:t>
            </a:r>
          </a:p>
          <a:p>
            <a:pPr eaLnBrk="1" fontAlgn="auto" hangingPunct="1">
              <a:spcBef>
                <a:spcPts val="0"/>
              </a:spcBef>
              <a:spcAft>
                <a:spcPts val="0"/>
              </a:spcAft>
              <a:defRPr/>
            </a:pPr>
            <a:r>
              <a:rPr lang="en-US" sz="1350" dirty="0">
                <a:latin typeface="Avenir LT Std 55 Roman" panose="020B0503020203020204" pitchFamily="34" charset="0"/>
              </a:rPr>
              <a:t>Mike Clements - Founder W-Address.com and Project-EDI.com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6ED18F-DCC0-479B-8B8E-D4FCFAF5AC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663" y="2563813"/>
            <a:ext cx="3627437" cy="3922712"/>
          </a:xfrm>
          <a:prstGeom prst="rect">
            <a:avLst/>
          </a:prstGeom>
          <a:ln>
            <a:noFill/>
          </a:ln>
          <a:effectLst>
            <a:outerShdw blurRad="292100" dist="139700" dir="2700000" algn="tl" rotWithShape="0">
              <a:srgbClr val="333333">
                <a:alpha val="65000"/>
              </a:srgbClr>
            </a:outerShdw>
          </a:effectLst>
        </p:spPr>
      </p:pic>
      <p:pic>
        <p:nvPicPr>
          <p:cNvPr id="4099" name="Picture 4">
            <a:extLst>
              <a:ext uri="{FF2B5EF4-FFF2-40B4-BE49-F238E27FC236}">
                <a16:creationId xmlns:a16="http://schemas.microsoft.com/office/drawing/2014/main" id="{5C6B8001-8750-4C85-AADB-761734699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1938" y="2393950"/>
            <a:ext cx="220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E954C873-07A7-4EDA-967C-33FA9B7DCDD1}"/>
              </a:ext>
            </a:extLst>
          </p:cNvPr>
          <p:cNvPicPr>
            <a:picLocks noChangeAspect="1"/>
          </p:cNvPicPr>
          <p:nvPr/>
        </p:nvPicPr>
        <p:blipFill>
          <a:blip r:embed="rId4"/>
          <a:stretch>
            <a:fillRect/>
          </a:stretch>
        </p:blipFill>
        <p:spPr>
          <a:xfrm>
            <a:off x="6291263" y="358775"/>
            <a:ext cx="5318125" cy="2921000"/>
          </a:xfrm>
          <a:prstGeom prst="rect">
            <a:avLst/>
          </a:prstGeom>
          <a:ln>
            <a:noFill/>
          </a:ln>
          <a:effectLst>
            <a:outerShdw blurRad="292100" dist="139700" dir="2700000" algn="tl" rotWithShape="0">
              <a:srgbClr val="333333">
                <a:alpha val="65000"/>
              </a:srgbClr>
            </a:outerShdw>
          </a:effectLst>
        </p:spPr>
      </p:pic>
      <p:pic>
        <p:nvPicPr>
          <p:cNvPr id="4101" name="Picture 6">
            <a:extLst>
              <a:ext uri="{FF2B5EF4-FFF2-40B4-BE49-F238E27FC236}">
                <a16:creationId xmlns:a16="http://schemas.microsoft.com/office/drawing/2014/main" id="{F4CF635A-6EB9-4057-8C8F-77C9453644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56231">
            <a:off x="7034213" y="2459038"/>
            <a:ext cx="28670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04FB14CE-1A22-47E7-BA89-A464AC1AECAA}"/>
              </a:ext>
            </a:extLst>
          </p:cNvPr>
          <p:cNvPicPr>
            <a:picLocks noChangeAspect="1"/>
          </p:cNvPicPr>
          <p:nvPr/>
        </p:nvPicPr>
        <p:blipFill>
          <a:blip r:embed="rId6"/>
          <a:stretch>
            <a:fillRect/>
          </a:stretch>
        </p:blipFill>
        <p:spPr>
          <a:xfrm>
            <a:off x="6291263" y="3484563"/>
            <a:ext cx="5362575" cy="3001962"/>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BF007E94-ABFE-4090-B981-356145169F21}"/>
              </a:ext>
            </a:extLst>
          </p:cNvPr>
          <p:cNvSpPr txBox="1"/>
          <p:nvPr/>
        </p:nvSpPr>
        <p:spPr>
          <a:xfrm>
            <a:off x="277813" y="358775"/>
            <a:ext cx="5857875" cy="2032000"/>
          </a:xfrm>
          <a:prstGeom prst="rect">
            <a:avLst/>
          </a:prstGeom>
          <a:ln>
            <a:solidFill>
              <a:schemeClr val="tx1"/>
            </a:solidFill>
          </a:ln>
        </p:spPr>
        <p:style>
          <a:lnRef idx="3">
            <a:schemeClr val="lt1"/>
          </a:lnRef>
          <a:fillRef idx="1">
            <a:schemeClr val="accent2"/>
          </a:fillRef>
          <a:effectRef idx="1">
            <a:schemeClr val="accent2"/>
          </a:effectRef>
          <a:fontRef idx="minor">
            <a:schemeClr val="lt1"/>
          </a:fontRef>
        </p:style>
        <p:txBody>
          <a:bodyPr>
            <a:spAutoFit/>
          </a:bodyPr>
          <a:lstStyle/>
          <a:p>
            <a:pPr eaLnBrk="1" fontAlgn="auto" hangingPunct="1">
              <a:spcBef>
                <a:spcPts val="0"/>
              </a:spcBef>
              <a:spcAft>
                <a:spcPts val="0"/>
              </a:spcAft>
              <a:defRPr/>
            </a:pPr>
            <a:r>
              <a:rPr lang="en-US" sz="2200" b="1" dirty="0">
                <a:latin typeface="Avenir LT Std 55 Roman" panose="020B0503020203020204" pitchFamily="34" charset="0"/>
              </a:rPr>
              <a:t>Mock ups for Amber Alert July 6, 2017</a:t>
            </a:r>
          </a:p>
          <a:p>
            <a:pPr eaLnBrk="1" fontAlgn="auto" hangingPunct="1">
              <a:spcBef>
                <a:spcPts val="0"/>
              </a:spcBef>
              <a:spcAft>
                <a:spcPts val="0"/>
              </a:spcAft>
              <a:defRPr/>
            </a:pPr>
            <a:endParaRPr lang="en-US" sz="2200" b="1" dirty="0">
              <a:latin typeface="Avenir LT Std 55 Roman" panose="020B0503020203020204" pitchFamily="34" charset="0"/>
            </a:endParaRPr>
          </a:p>
          <a:p>
            <a:pPr eaLnBrk="1" fontAlgn="auto" hangingPunct="1">
              <a:spcBef>
                <a:spcPts val="0"/>
              </a:spcBef>
              <a:spcAft>
                <a:spcPts val="0"/>
              </a:spcAft>
              <a:defRPr/>
            </a:pPr>
            <a:r>
              <a:rPr lang="en-US" sz="1500" dirty="0">
                <a:latin typeface="Avenir LT Std 55 Roman" panose="020B0503020203020204" pitchFamily="34" charset="0"/>
              </a:rPr>
              <a:t>Type the </a:t>
            </a:r>
            <a:r>
              <a:rPr lang="en-US" sz="1500" u="sng" dirty="0">
                <a:latin typeface="Avenir LT Std 55 Roman" panose="020B0503020203020204" pitchFamily="34" charset="0"/>
              </a:rPr>
              <a:t>W</a:t>
            </a:r>
            <a:r>
              <a:rPr lang="en-US" sz="1500" dirty="0">
                <a:latin typeface="Avenir LT Std 55 Roman" panose="020B0503020203020204" pitchFamily="34" charset="0"/>
              </a:rPr>
              <a:t> into the “Connect” field at W-Address.com to instantly view info/instructions related to the incident using any device or operating system. Similarly, an EAS or WEA can be created and managed on any device as well.</a:t>
            </a:r>
          </a:p>
          <a:p>
            <a:pPr eaLnBrk="1" fontAlgn="auto" hangingPunct="1">
              <a:spcBef>
                <a:spcPts val="0"/>
              </a:spcBef>
              <a:spcAft>
                <a:spcPts val="0"/>
              </a:spcAft>
              <a:defRPr/>
            </a:pPr>
            <a:endParaRPr lang="en-US" sz="2200" b="1" dirty="0">
              <a:latin typeface="Avenir LT Std 55 Roman" panose="020B0503020203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197</Words>
  <Application>Microsoft Office PowerPoint</Application>
  <PresentationFormat>Widescreen</PresentationFormat>
  <Paragraphs>16</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Calibri</vt:lpstr>
      <vt:lpstr>Arial</vt:lpstr>
      <vt:lpstr>Calibri Light</vt:lpstr>
      <vt:lpstr>Avenir LT Std 55 Roman</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clements</dc:creator>
  <cp:lastModifiedBy>michael clements</cp:lastModifiedBy>
  <cp:revision>17</cp:revision>
  <dcterms:created xsi:type="dcterms:W3CDTF">2017-08-28T21:08:58Z</dcterms:created>
  <dcterms:modified xsi:type="dcterms:W3CDTF">2017-08-28T23:22:16Z</dcterms:modified>
</cp:coreProperties>
</file>