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8" d="100"/>
          <a:sy n="118" d="100"/>
        </p:scale>
        <p:origin x="25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83748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6711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73919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34223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73456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65832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3390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4847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6196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75556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96435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351293-E514-4104-9BB6-CCF22EECBBD5}" type="datetimeFigureOut">
              <a:rPr lang="en-US" smtClean="0"/>
              <a:t>8/31/2017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CF69CC-2886-4123-8F92-4C90702763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8910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8960" t="10383" r="22080" b="11032"/>
          <a:stretch/>
        </p:blipFill>
        <p:spPr>
          <a:xfrm>
            <a:off x="3560495" y="582625"/>
            <a:ext cx="4750025" cy="53892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305011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Brian</dc:creator>
  <cp:lastModifiedBy>Brian</cp:lastModifiedBy>
  <cp:revision>1</cp:revision>
  <dcterms:created xsi:type="dcterms:W3CDTF">2017-08-31T16:24:58Z</dcterms:created>
  <dcterms:modified xsi:type="dcterms:W3CDTF">2017-08-31T16:25:56Z</dcterms:modified>
</cp:coreProperties>
</file>

<file path=docProps/thumbnail.jpeg>
</file>