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74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1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9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22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4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83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3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8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43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51293-E514-4104-9BB6-CCF22EECBBD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F69CC-2886-4123-8F92-4C9070276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60" t="10383" r="22080" b="11032"/>
          <a:stretch/>
        </p:blipFill>
        <p:spPr>
          <a:xfrm>
            <a:off x="3560495" y="582625"/>
            <a:ext cx="4750025" cy="53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01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</dc:creator>
  <cp:lastModifiedBy>Brian</cp:lastModifiedBy>
  <cp:revision>1</cp:revision>
  <dcterms:created xsi:type="dcterms:W3CDTF">2017-08-31T16:24:58Z</dcterms:created>
  <dcterms:modified xsi:type="dcterms:W3CDTF">2017-08-31T16:25:56Z</dcterms:modified>
</cp:coreProperties>
</file>