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674723-D98A-4F67-A39A-94DC590F0556}" type="datetimeFigureOut">
              <a:rPr lang="en-US" smtClean="0"/>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674723-D98A-4F67-A39A-94DC590F0556}" type="datetimeFigureOut">
              <a:rPr lang="en-US" smtClean="0"/>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674723-D98A-4F67-A39A-94DC590F0556}" type="datetimeFigureOut">
              <a:rPr lang="en-US" smtClean="0"/>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674723-D98A-4F67-A39A-94DC590F0556}" type="datetimeFigureOut">
              <a:rPr lang="en-US" smtClean="0"/>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74723-D98A-4F67-A39A-94DC590F0556}" type="datetimeFigureOut">
              <a:rPr lang="en-US" smtClean="0"/>
              <a:t>11/23/2017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674723-D98A-4F67-A39A-94DC590F0556}" type="datetimeFigureOut">
              <a:rPr lang="en-US" smtClean="0"/>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674723-D98A-4F67-A39A-94DC590F0556}" type="datetimeFigureOut">
              <a:rPr lang="en-US" smtClean="0"/>
              <a:t>11/23/2017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674723-D98A-4F67-A39A-94DC590F0556}" type="datetimeFigureOut">
              <a:rPr lang="en-US" smtClean="0"/>
              <a:t>11/23/2017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74723-D98A-4F67-A39A-94DC590F0556}" type="datetimeFigureOut">
              <a:rPr lang="en-US" smtClean="0"/>
              <a:t>11/23/2017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674723-D98A-4F67-A39A-94DC590F0556}" type="datetimeFigureOut">
              <a:rPr lang="en-US" smtClean="0"/>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674723-D98A-4F67-A39A-94DC590F0556}" type="datetimeFigureOut">
              <a:rPr lang="en-US" smtClean="0"/>
              <a:t>11/23/2017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DBFDC9-8399-41F3-94E4-DDAACCB0F0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674723-D98A-4F67-A39A-94DC590F0556}" type="datetimeFigureOut">
              <a:rPr lang="en-US" smtClean="0"/>
              <a:t>11/23/2017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DBFDC9-8399-41F3-94E4-DDAACCB0F0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facebook.com/hashtag/netneutrality?source=feed_text&amp;story_id=158252171513778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NET NEUTRALITY</a:t>
            </a:r>
            <a:endParaRPr lang="en-US" dirty="0"/>
          </a:p>
        </p:txBody>
      </p:sp>
      <p:sp>
        <p:nvSpPr>
          <p:cNvPr id="3" name="Subtitle 2"/>
          <p:cNvSpPr>
            <a:spLocks noGrp="1"/>
          </p:cNvSpPr>
          <p:nvPr>
            <p:ph type="subTitle" idx="1"/>
          </p:nvPr>
        </p:nvSpPr>
        <p:spPr/>
        <p:txBody>
          <a:bodyPr/>
          <a:lstStyle/>
          <a:p>
            <a:r>
              <a:rPr lang="en-US" dirty="0" smtClean="0"/>
              <a:t>WHAT STANDS BETWEEN SMALL BUSINESS/INDIVIDUALS AND ABUSE BY MONOPOLIES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UTILITIES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internet is a public utility and needs to be regulated as such.</a:t>
            </a:r>
          </a:p>
          <a:p>
            <a:r>
              <a:rPr lang="en-US" dirty="0" smtClean="0"/>
              <a:t>Too many big business executives define their morals and ethics by what is legal.</a:t>
            </a:r>
          </a:p>
          <a:p>
            <a:r>
              <a:rPr lang="en-US" dirty="0" smtClean="0"/>
              <a:t>Money has no morals, therefore they don’t need to exercise morals while dealing with money. </a:t>
            </a:r>
            <a:br>
              <a:rPr lang="en-US" dirty="0" smtClean="0"/>
            </a:br>
            <a:r>
              <a:rPr lang="en-US" dirty="0" smtClean="0"/>
              <a:t>“It’s just business.”</a:t>
            </a:r>
          </a:p>
          <a:p>
            <a:r>
              <a:rPr lang="en-US" dirty="0" smtClean="0"/>
              <a:t>This is why regulation is necessary</a:t>
            </a:r>
          </a:p>
          <a:p>
            <a:r>
              <a:rPr lang="en-US" dirty="0" smtClean="0"/>
              <a:t>Otherwise they are free to abuse others…and they will…they HAVE.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et Neutrality.jpg"/>
          <p:cNvPicPr>
            <a:picLocks noGrp="1" noChangeAspect="1"/>
          </p:cNvPicPr>
          <p:nvPr>
            <p:ph idx="1"/>
          </p:nvPr>
        </p:nvPicPr>
        <p:blipFill>
          <a:blip r:embed="rId2" cstate="print"/>
          <a:stretch>
            <a:fillRect/>
          </a:stretch>
        </p:blipFill>
        <p:spPr>
          <a:xfrm>
            <a:off x="2438400" y="70115"/>
            <a:ext cx="3810000" cy="677333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sz="2800" dirty="0" smtClean="0"/>
              <a:t>A nice, accessible rundown of </a:t>
            </a:r>
            <a:r>
              <a:rPr lang="en-US" sz="2800" dirty="0" smtClean="0">
                <a:hlinkClick r:id="rId2"/>
              </a:rPr>
              <a:t>#</a:t>
            </a:r>
            <a:r>
              <a:rPr lang="en-US" sz="2800" dirty="0" err="1" smtClean="0">
                <a:hlinkClick r:id="rId2"/>
              </a:rPr>
              <a:t>netneutrality</a:t>
            </a:r>
            <a:r>
              <a:rPr lang="en-US" sz="2800" dirty="0" smtClean="0"/>
              <a:t>, from Chris </a:t>
            </a:r>
            <a:r>
              <a:rPr lang="en-US" sz="2800" dirty="0" err="1" smtClean="0"/>
              <a:t>Buecheler</a:t>
            </a:r>
            <a:r>
              <a:rPr lang="en-US" sz="2800" dirty="0" smtClean="0"/>
              <a:t>.</a:t>
            </a:r>
            <a:endParaRPr lang="en-US" sz="2800" dirty="0"/>
          </a:p>
        </p:txBody>
      </p:sp>
      <p:sp>
        <p:nvSpPr>
          <p:cNvPr id="3" name="Content Placeholder 2"/>
          <p:cNvSpPr>
            <a:spLocks noGrp="1"/>
          </p:cNvSpPr>
          <p:nvPr>
            <p:ph idx="1"/>
          </p:nvPr>
        </p:nvSpPr>
        <p:spPr>
          <a:xfrm>
            <a:off x="457200" y="1219200"/>
            <a:ext cx="8229600" cy="5029200"/>
          </a:xfrm>
        </p:spPr>
        <p:txBody>
          <a:bodyPr>
            <a:noAutofit/>
          </a:bodyPr>
          <a:lstStyle/>
          <a:p>
            <a:r>
              <a:rPr lang="en-US" sz="1520" dirty="0" smtClean="0"/>
              <a:t>"</a:t>
            </a:r>
            <a:r>
              <a:rPr lang="en-US" sz="1520" dirty="0"/>
              <a:t>If you don't understand what the big deal is about "net neutrality", here's the breakdown ... without it, Verizon, Comcast, etc are able to do many terrible things, but the two biggest are the following:</a:t>
            </a:r>
          </a:p>
          <a:p>
            <a:r>
              <a:rPr lang="en-US" sz="1520" dirty="0"/>
              <a:t>1. They can force websites that don't pay them to be insanely slow or flat-out inaccessible. This obviously favors massive corporations that can pay over small sites that can't afford it. This could easily destroy my business, for example.</a:t>
            </a:r>
          </a:p>
          <a:p>
            <a:r>
              <a:rPr lang="en-US" sz="1520" dirty="0"/>
              <a:t>2. They can decide what you do or don't get to access based on what you pay. Oh, you want to be able to go to </a:t>
            </a:r>
            <a:r>
              <a:rPr lang="en-US" sz="1520" dirty="0" err="1"/>
              <a:t>facebook</a:t>
            </a:r>
            <a:r>
              <a:rPr lang="en-US" sz="1520" dirty="0"/>
              <a:t>? $5 more per month. YouTube? $5 more per month. Twitter? $5 more per month. Your bank's website? $5 more per month. Etc.</a:t>
            </a:r>
          </a:p>
          <a:p>
            <a:r>
              <a:rPr lang="en-US" sz="1520" dirty="0"/>
              <a:t>If you think #2 sounds impossible or outrageous, take a look at how internet pricing works in Portugal, a country without any net neutrality laws. This is absolutely where we're headed barring a last-ditch effort to stop the head of the FCC (a former Verizon lawyer ... 🤔) from removing the net neutrality laws against which the cable companies have been fighting for more than a decade.</a:t>
            </a:r>
          </a:p>
          <a:p>
            <a:r>
              <a:rPr lang="en-US" sz="1520" dirty="0"/>
              <a:t>His stance that this will be a return to the "open" internet where people have "choice" is nonsense. In the early days of the internet, yes, people had a choice in ISPs. These days, if you want modern broadband, in most areas of the country you are limited to one or, if you're lucky, two providers. Nearly EVERYONE in the country with a broadband connection uses one of about a dozen providers. All of these companies support the removal of net neutrality regulations because they essentially hold monopolies, and know that if the laws are removed, they can charge for whatever they want with impunity</a:t>
            </a:r>
            <a:r>
              <a:rPr lang="en-US" sz="1520" dirty="0" smtClean="0"/>
              <a:t>.</a:t>
            </a:r>
            <a:endParaRPr lang="en-US" sz="152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269</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NET NEUTRALITY</vt:lpstr>
      <vt:lpstr>PUBLIC UTILITIES</vt:lpstr>
      <vt:lpstr>Slide 3</vt:lpstr>
      <vt:lpstr>A nice, accessible rundown of #netneutrality, from Chris Buecheler.</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NEUTRALITY</dc:title>
  <dc:creator>Faith Dandois</dc:creator>
  <cp:lastModifiedBy>Faith Dandois</cp:lastModifiedBy>
  <cp:revision>3</cp:revision>
  <dcterms:created xsi:type="dcterms:W3CDTF">2017-11-23T14:24:32Z</dcterms:created>
  <dcterms:modified xsi:type="dcterms:W3CDTF">2017-11-23T14:34:50Z</dcterms:modified>
</cp:coreProperties>
</file>