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37857f77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637857f77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637857f77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" name="Google Shape;99;p14" descr="A close up of a logo&#10;&#10;Description automatically generated">
            <a:extLst>
              <a:ext uri="{FF2B5EF4-FFF2-40B4-BE49-F238E27FC236}">
                <a16:creationId xmlns:a16="http://schemas.microsoft.com/office/drawing/2014/main" id="{B97DC78F-551A-416A-B128-3FA3A9EBA88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3072" y="6504192"/>
            <a:ext cx="352269" cy="294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3980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418607" y="3957371"/>
            <a:ext cx="8464377" cy="200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MBA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Collaborative Meeting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September 19, 2019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2316" y="3630062"/>
            <a:ext cx="834753" cy="840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3980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/>
        </p:nvSpPr>
        <p:spPr>
          <a:xfrm>
            <a:off x="11759513" y="6445115"/>
            <a:ext cx="43248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cxnSp>
        <p:nvCxnSpPr>
          <p:cNvPr id="96" name="Google Shape;96;p14"/>
          <p:cNvCxnSpPr/>
          <p:nvPr/>
        </p:nvCxnSpPr>
        <p:spPr>
          <a:xfrm>
            <a:off x="0" y="6445115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7" name="Google Shape;97;p14"/>
          <p:cNvCxnSpPr/>
          <p:nvPr/>
        </p:nvCxnSpPr>
        <p:spPr>
          <a:xfrm>
            <a:off x="11765176" y="6445115"/>
            <a:ext cx="0" cy="412885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8" name="Google Shape;98;p14"/>
          <p:cNvCxnSpPr/>
          <p:nvPr/>
        </p:nvCxnSpPr>
        <p:spPr>
          <a:xfrm>
            <a:off x="420129" y="6445115"/>
            <a:ext cx="0" cy="412885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9" name="Google Shape;99;p14" descr="A close up of a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072" y="6504192"/>
            <a:ext cx="352269" cy="294732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 txBox="1"/>
          <p:nvPr/>
        </p:nvSpPr>
        <p:spPr>
          <a:xfrm>
            <a:off x="11794544" y="6497668"/>
            <a:ext cx="36808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2398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r>
              <a:rPr lang="en-US">
                <a:solidFill>
                  <a:srgbClr val="FFFFFF"/>
                </a:solidFill>
              </a:rPr>
              <a:t>Agenda</a:t>
            </a:r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Introduction, greetings, salutations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>
                <a:solidFill>
                  <a:srgbClr val="FFFFFF"/>
                </a:solidFill>
              </a:rPr>
              <a:t>FCC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New MARS project description</a:t>
            </a:r>
            <a:endParaRPr>
              <a:solidFill>
                <a:srgbClr val="FFFFFF"/>
              </a:solidFill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>
                <a:solidFill>
                  <a:srgbClr val="FFFFFF"/>
                </a:solidFill>
              </a:rPr>
              <a:t>Prof Feamster/Austin Hounsel and team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Updates on Recruitment and progress of reporting month tests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</a:pPr>
            <a:r>
              <a:rPr lang="en-US">
                <a:solidFill>
                  <a:srgbClr val="FFFFFF"/>
                </a:solidFill>
              </a:rPr>
              <a:t>SamKnows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Any other business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3980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MBA Update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1"/>
          </p:nvPr>
        </p:nvSpPr>
        <p:spPr>
          <a:xfrm>
            <a:off x="838200" y="1873126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Reporting Period Update</a:t>
            </a:r>
            <a:endParaRPr dirty="0">
              <a:solidFill>
                <a:schemeClr val="lt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New Whiteboxes Online:  1616</a:t>
            </a:r>
            <a:endParaRPr dirty="0">
              <a:solidFill>
                <a:schemeClr val="lt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Pre-Validations</a:t>
            </a:r>
            <a:endParaRPr dirty="0">
              <a:solidFill>
                <a:schemeClr val="lt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Next Steps:</a:t>
            </a:r>
            <a:endParaRPr dirty="0">
              <a:solidFill>
                <a:schemeClr val="lt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</a:pPr>
            <a:r>
              <a:rPr lang="en-US" dirty="0">
                <a:solidFill>
                  <a:schemeClr val="lt1"/>
                </a:solidFill>
              </a:rPr>
              <a:t>ISPs respond to SK Queries about Pre-Validations</a:t>
            </a:r>
            <a:endParaRPr dirty="0">
              <a:solidFill>
                <a:schemeClr val="lt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</a:pPr>
            <a:r>
              <a:rPr lang="en-US" dirty="0">
                <a:solidFill>
                  <a:schemeClr val="lt1"/>
                </a:solidFill>
              </a:rPr>
              <a:t>SamKnows to send Post Validations to ISPs on November 4th, 2019</a:t>
            </a:r>
            <a:endParaRPr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75</Words>
  <Application>Microsoft Office PowerPoint</Application>
  <PresentationFormat>Widescreen</PresentationFormat>
  <Paragraphs>22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Agenda</vt:lpstr>
      <vt:lpstr>MBA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Rajender Razdan</cp:lastModifiedBy>
  <cp:revision>2</cp:revision>
  <dcterms:modified xsi:type="dcterms:W3CDTF">2019-09-19T13:53:09Z</dcterms:modified>
</cp:coreProperties>
</file>