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7" r:id="rId2"/>
    <p:sldId id="334" r:id="rId3"/>
    <p:sldId id="337" r:id="rId4"/>
    <p:sldId id="336" r:id="rId5"/>
  </p:sldIdLst>
  <p:sldSz cx="9144000" cy="6858000" type="screen4x3"/>
  <p:notesSz cx="6858000" cy="9296400"/>
  <p:defaultTextStyle>
    <a:defPPr>
      <a:defRPr lang="en-US"/>
    </a:defPPr>
    <a:lvl1pPr algn="l" rtl="0" fontAlgn="base">
      <a:spcBef>
        <a:spcPct val="0"/>
      </a:spcBef>
      <a:spcAft>
        <a:spcPct val="0"/>
      </a:spcAft>
      <a:defRPr sz="3000" b="1" kern="1200">
        <a:solidFill>
          <a:srgbClr val="4E657E"/>
        </a:solidFill>
        <a:latin typeface="Arial" charset="0"/>
        <a:ea typeface="+mn-ea"/>
        <a:cs typeface="Arial" charset="0"/>
      </a:defRPr>
    </a:lvl1pPr>
    <a:lvl2pPr marL="457200" algn="l" rtl="0" fontAlgn="base">
      <a:spcBef>
        <a:spcPct val="0"/>
      </a:spcBef>
      <a:spcAft>
        <a:spcPct val="0"/>
      </a:spcAft>
      <a:defRPr sz="3000" b="1" kern="1200">
        <a:solidFill>
          <a:srgbClr val="4E657E"/>
        </a:solidFill>
        <a:latin typeface="Arial" charset="0"/>
        <a:ea typeface="+mn-ea"/>
        <a:cs typeface="Arial" charset="0"/>
      </a:defRPr>
    </a:lvl2pPr>
    <a:lvl3pPr marL="914400" algn="l" rtl="0" fontAlgn="base">
      <a:spcBef>
        <a:spcPct val="0"/>
      </a:spcBef>
      <a:spcAft>
        <a:spcPct val="0"/>
      </a:spcAft>
      <a:defRPr sz="3000" b="1" kern="1200">
        <a:solidFill>
          <a:srgbClr val="4E657E"/>
        </a:solidFill>
        <a:latin typeface="Arial" charset="0"/>
        <a:ea typeface="+mn-ea"/>
        <a:cs typeface="Arial" charset="0"/>
      </a:defRPr>
    </a:lvl3pPr>
    <a:lvl4pPr marL="1371600" algn="l" rtl="0" fontAlgn="base">
      <a:spcBef>
        <a:spcPct val="0"/>
      </a:spcBef>
      <a:spcAft>
        <a:spcPct val="0"/>
      </a:spcAft>
      <a:defRPr sz="3000" b="1" kern="1200">
        <a:solidFill>
          <a:srgbClr val="4E657E"/>
        </a:solidFill>
        <a:latin typeface="Arial" charset="0"/>
        <a:ea typeface="+mn-ea"/>
        <a:cs typeface="Arial" charset="0"/>
      </a:defRPr>
    </a:lvl4pPr>
    <a:lvl5pPr marL="1828800" algn="l" rtl="0" fontAlgn="base">
      <a:spcBef>
        <a:spcPct val="0"/>
      </a:spcBef>
      <a:spcAft>
        <a:spcPct val="0"/>
      </a:spcAft>
      <a:defRPr sz="3000" b="1" kern="1200">
        <a:solidFill>
          <a:srgbClr val="4E657E"/>
        </a:solidFill>
        <a:latin typeface="Arial" charset="0"/>
        <a:ea typeface="+mn-ea"/>
        <a:cs typeface="Arial" charset="0"/>
      </a:defRPr>
    </a:lvl5pPr>
    <a:lvl6pPr marL="2286000" algn="l" defTabSz="914400" rtl="0" eaLnBrk="1" latinLnBrk="0" hangingPunct="1">
      <a:defRPr sz="3000" b="1" kern="1200">
        <a:solidFill>
          <a:srgbClr val="4E657E"/>
        </a:solidFill>
        <a:latin typeface="Arial" charset="0"/>
        <a:ea typeface="+mn-ea"/>
        <a:cs typeface="Arial" charset="0"/>
      </a:defRPr>
    </a:lvl6pPr>
    <a:lvl7pPr marL="2743200" algn="l" defTabSz="914400" rtl="0" eaLnBrk="1" latinLnBrk="0" hangingPunct="1">
      <a:defRPr sz="3000" b="1" kern="1200">
        <a:solidFill>
          <a:srgbClr val="4E657E"/>
        </a:solidFill>
        <a:latin typeface="Arial" charset="0"/>
        <a:ea typeface="+mn-ea"/>
        <a:cs typeface="Arial" charset="0"/>
      </a:defRPr>
    </a:lvl7pPr>
    <a:lvl8pPr marL="3200400" algn="l" defTabSz="914400" rtl="0" eaLnBrk="1" latinLnBrk="0" hangingPunct="1">
      <a:defRPr sz="3000" b="1" kern="1200">
        <a:solidFill>
          <a:srgbClr val="4E657E"/>
        </a:solidFill>
        <a:latin typeface="Arial" charset="0"/>
        <a:ea typeface="+mn-ea"/>
        <a:cs typeface="Arial" charset="0"/>
      </a:defRPr>
    </a:lvl8pPr>
    <a:lvl9pPr marL="3657600" algn="l" defTabSz="914400" rtl="0" eaLnBrk="1" latinLnBrk="0" hangingPunct="1">
      <a:defRPr sz="3000" b="1" kern="1200">
        <a:solidFill>
          <a:srgbClr val="4E657E"/>
        </a:solidFill>
        <a:latin typeface="Arial" charset="0"/>
        <a:ea typeface="+mn-ea"/>
        <a:cs typeface="Arial" charset="0"/>
      </a:defRPr>
    </a:lvl9pPr>
  </p:defaultTextStyle>
  <p:extLst>
    <p:ext uri="{EFAFB233-063F-42B5-8137-9DF3F51BA10A}">
      <p15:sldGuideLst xmlns:p15="http://schemas.microsoft.com/office/powerpoint/2012/main">
        <p15:guide id="1" orient="horz" pos="816">
          <p15:clr>
            <a:srgbClr val="A4A3A4"/>
          </p15:clr>
        </p15:guide>
        <p15:guide id="2" orient="horz" pos="480">
          <p15:clr>
            <a:srgbClr val="A4A3A4"/>
          </p15:clr>
        </p15:guide>
        <p15:guide id="3" orient="horz" pos="4319">
          <p15:clr>
            <a:srgbClr val="A4A3A4"/>
          </p15:clr>
        </p15:guide>
        <p15:guide id="4" orient="horz" pos="4176">
          <p15:clr>
            <a:srgbClr val="A4A3A4"/>
          </p15:clr>
        </p15:guide>
        <p15:guide id="5" orient="horz" pos="3744">
          <p15:clr>
            <a:srgbClr val="A4A3A4"/>
          </p15:clr>
        </p15:guide>
        <p15:guide id="6" pos="192">
          <p15:clr>
            <a:srgbClr val="A4A3A4"/>
          </p15:clr>
        </p15:guide>
        <p15:guide id="7" pos="1872">
          <p15:clr>
            <a:srgbClr val="A4A3A4"/>
          </p15:clr>
        </p15:guide>
        <p15:guide id="8" pos="1680">
          <p15:clr>
            <a:srgbClr val="A4A3A4"/>
          </p15:clr>
        </p15:guide>
        <p15:guide id="9" pos="3221">
          <p15:clr>
            <a:srgbClr val="A4A3A4"/>
          </p15:clr>
        </p15:guide>
        <p15:guide id="10" pos="55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657E"/>
    <a:srgbClr val="FA3636"/>
    <a:srgbClr val="333333"/>
    <a:srgbClr val="E62802"/>
    <a:srgbClr val="E42904"/>
    <a:srgbClr val="D91D0F"/>
    <a:srgbClr val="0099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4" autoAdjust="0"/>
    <p:restoredTop sz="94693" autoAdjust="0"/>
  </p:normalViewPr>
  <p:slideViewPr>
    <p:cSldViewPr>
      <p:cViewPr varScale="1">
        <p:scale>
          <a:sx n="83" d="100"/>
          <a:sy n="83" d="100"/>
        </p:scale>
        <p:origin x="942" y="51"/>
      </p:cViewPr>
      <p:guideLst>
        <p:guide orient="horz" pos="816"/>
        <p:guide orient="horz" pos="480"/>
        <p:guide orient="horz" pos="4319"/>
        <p:guide orient="horz" pos="4176"/>
        <p:guide orient="horz" pos="3744"/>
        <p:guide pos="192"/>
        <p:guide pos="1872"/>
        <p:guide pos="1680"/>
        <p:guide pos="3221"/>
        <p:guide pos="55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490" cy="464662"/>
          </a:xfrm>
          <a:prstGeom prst="rect">
            <a:avLst/>
          </a:prstGeom>
          <a:noFill/>
          <a:ln w="9525">
            <a:noFill/>
            <a:miter lim="800000"/>
            <a:headEnd/>
            <a:tailEnd/>
          </a:ln>
          <a:effectLst/>
        </p:spPr>
        <p:txBody>
          <a:bodyPr vert="horz" wrap="square" lIns="93120" tIns="46561" rIns="93120" bIns="46561" numCol="1" anchor="t" anchorCtr="0" compatLnSpc="1">
            <a:prstTxWarp prst="textNoShape">
              <a:avLst/>
            </a:prstTxWarp>
          </a:bodyPr>
          <a:lstStyle>
            <a:lvl1pPr defTabSz="932330">
              <a:lnSpc>
                <a:spcPct val="75000"/>
              </a:lnSpc>
              <a:spcAft>
                <a:spcPct val="25000"/>
              </a:spcAft>
              <a:buClr>
                <a:srgbClr val="0099FF"/>
              </a:buClr>
              <a:buFontTx/>
              <a:buAutoNum type="arabicPeriod"/>
              <a:defRPr sz="1200">
                <a:latin typeface="Arial" pitchFamily="34" charset="0"/>
                <a:cs typeface="+mn-cs"/>
              </a:defRPr>
            </a:lvl1pPr>
          </a:lstStyle>
          <a:p>
            <a:pPr>
              <a:defRPr/>
            </a:pPr>
            <a:endParaRPr lang="en-US" dirty="0"/>
          </a:p>
        </p:txBody>
      </p:sp>
      <p:sp>
        <p:nvSpPr>
          <p:cNvPr id="20483" name="Rectangle 3"/>
          <p:cNvSpPr>
            <a:spLocks noGrp="1" noChangeArrowheads="1"/>
          </p:cNvSpPr>
          <p:nvPr>
            <p:ph type="dt" idx="1"/>
          </p:nvPr>
        </p:nvSpPr>
        <p:spPr bwMode="auto">
          <a:xfrm>
            <a:off x="3886511" y="0"/>
            <a:ext cx="2971490" cy="464662"/>
          </a:xfrm>
          <a:prstGeom prst="rect">
            <a:avLst/>
          </a:prstGeom>
          <a:noFill/>
          <a:ln w="9525">
            <a:noFill/>
            <a:miter lim="800000"/>
            <a:headEnd/>
            <a:tailEnd/>
          </a:ln>
          <a:effectLst/>
        </p:spPr>
        <p:txBody>
          <a:bodyPr vert="horz" wrap="square" lIns="93120" tIns="46561" rIns="93120" bIns="46561" numCol="1" anchor="t" anchorCtr="0" compatLnSpc="1">
            <a:prstTxWarp prst="textNoShape">
              <a:avLst/>
            </a:prstTxWarp>
          </a:bodyPr>
          <a:lstStyle>
            <a:lvl1pPr algn="r" defTabSz="932330">
              <a:lnSpc>
                <a:spcPct val="75000"/>
              </a:lnSpc>
              <a:spcAft>
                <a:spcPct val="25000"/>
              </a:spcAft>
              <a:buClr>
                <a:srgbClr val="0099FF"/>
              </a:buClr>
              <a:buFontTx/>
              <a:buAutoNum type="arabicPeriod"/>
              <a:defRPr sz="1200">
                <a:latin typeface="Arial" pitchFamily="34" charset="0"/>
                <a:cs typeface="+mn-cs"/>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1109663" y="700088"/>
            <a:ext cx="4643437" cy="3482975"/>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916572" y="4413492"/>
            <a:ext cx="5024858" cy="4183539"/>
          </a:xfrm>
          <a:prstGeom prst="rect">
            <a:avLst/>
          </a:prstGeom>
          <a:noFill/>
          <a:ln w="9525">
            <a:noFill/>
            <a:miter lim="800000"/>
            <a:headEnd/>
            <a:tailEnd/>
          </a:ln>
          <a:effectLst/>
        </p:spPr>
        <p:txBody>
          <a:bodyPr vert="horz" wrap="square" lIns="93120" tIns="46561" rIns="93120" bIns="4656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486" name="Rectangle 6"/>
          <p:cNvSpPr>
            <a:spLocks noGrp="1" noChangeArrowheads="1"/>
          </p:cNvSpPr>
          <p:nvPr>
            <p:ph type="ftr" sz="quarter" idx="4"/>
          </p:nvPr>
        </p:nvSpPr>
        <p:spPr bwMode="auto">
          <a:xfrm>
            <a:off x="0" y="8831741"/>
            <a:ext cx="2971490" cy="464661"/>
          </a:xfrm>
          <a:prstGeom prst="rect">
            <a:avLst/>
          </a:prstGeom>
          <a:noFill/>
          <a:ln w="9525">
            <a:noFill/>
            <a:miter lim="800000"/>
            <a:headEnd/>
            <a:tailEnd/>
          </a:ln>
          <a:effectLst/>
        </p:spPr>
        <p:txBody>
          <a:bodyPr vert="horz" wrap="square" lIns="93120" tIns="46561" rIns="93120" bIns="46561" numCol="1" anchor="b" anchorCtr="0" compatLnSpc="1">
            <a:prstTxWarp prst="textNoShape">
              <a:avLst/>
            </a:prstTxWarp>
          </a:bodyPr>
          <a:lstStyle>
            <a:lvl1pPr defTabSz="932330">
              <a:lnSpc>
                <a:spcPct val="75000"/>
              </a:lnSpc>
              <a:spcAft>
                <a:spcPct val="25000"/>
              </a:spcAft>
              <a:buClr>
                <a:srgbClr val="0099FF"/>
              </a:buClr>
              <a:buFontTx/>
              <a:buAutoNum type="arabicPeriod"/>
              <a:defRPr sz="1200">
                <a:latin typeface="Arial" pitchFamily="34" charset="0"/>
                <a:cs typeface="+mn-cs"/>
              </a:defRPr>
            </a:lvl1pPr>
          </a:lstStyle>
          <a:p>
            <a:pPr>
              <a:defRPr/>
            </a:pPr>
            <a:endParaRPr lang="en-US" dirty="0"/>
          </a:p>
        </p:txBody>
      </p:sp>
      <p:sp>
        <p:nvSpPr>
          <p:cNvPr id="20487" name="Rectangle 7"/>
          <p:cNvSpPr>
            <a:spLocks noGrp="1" noChangeArrowheads="1"/>
          </p:cNvSpPr>
          <p:nvPr>
            <p:ph type="sldNum" sz="quarter" idx="5"/>
          </p:nvPr>
        </p:nvSpPr>
        <p:spPr bwMode="auto">
          <a:xfrm>
            <a:off x="3886511" y="8831741"/>
            <a:ext cx="2971490" cy="464661"/>
          </a:xfrm>
          <a:prstGeom prst="rect">
            <a:avLst/>
          </a:prstGeom>
          <a:noFill/>
          <a:ln w="9525">
            <a:noFill/>
            <a:miter lim="800000"/>
            <a:headEnd/>
            <a:tailEnd/>
          </a:ln>
          <a:effectLst/>
        </p:spPr>
        <p:txBody>
          <a:bodyPr vert="horz" wrap="square" lIns="93120" tIns="46561" rIns="93120" bIns="46561" numCol="1" anchor="b" anchorCtr="0" compatLnSpc="1">
            <a:prstTxWarp prst="textNoShape">
              <a:avLst/>
            </a:prstTxWarp>
          </a:bodyPr>
          <a:lstStyle>
            <a:lvl1pPr algn="r" defTabSz="932330">
              <a:lnSpc>
                <a:spcPct val="75000"/>
              </a:lnSpc>
              <a:spcAft>
                <a:spcPct val="25000"/>
              </a:spcAft>
              <a:buClr>
                <a:srgbClr val="0099FF"/>
              </a:buClr>
              <a:buFontTx/>
              <a:buAutoNum type="arabicPeriod"/>
              <a:defRPr sz="1200">
                <a:latin typeface="Arial" pitchFamily="34" charset="0"/>
                <a:cs typeface="+mn-cs"/>
              </a:defRPr>
            </a:lvl1pPr>
          </a:lstStyle>
          <a:p>
            <a:pPr>
              <a:defRPr/>
            </a:pPr>
            <a:fld id="{8D523FD1-5C42-409B-977D-115F59A3E738}" type="slidenum">
              <a:rPr lang="en-US"/>
              <a:pPr>
                <a:defRPr/>
              </a:pPr>
              <a:t>‹#›</a:t>
            </a:fld>
            <a:endParaRPr lang="en-US" dirty="0"/>
          </a:p>
        </p:txBody>
      </p:sp>
    </p:spTree>
    <p:extLst>
      <p:ext uri="{BB962C8B-B14F-4D97-AF65-F5344CB8AC3E}">
        <p14:creationId xmlns:p14="http://schemas.microsoft.com/office/powerpoint/2010/main" val="7444449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a:p>
        </p:txBody>
      </p:sp>
      <p:sp>
        <p:nvSpPr>
          <p:cNvPr id="22532" name="Slide Number Placeholder 3"/>
          <p:cNvSpPr>
            <a:spLocks noGrp="1"/>
          </p:cNvSpPr>
          <p:nvPr>
            <p:ph type="sldNum" sz="quarter" idx="5"/>
          </p:nvPr>
        </p:nvSpPr>
        <p:spPr>
          <a:noFill/>
        </p:spPr>
        <p:txBody>
          <a:bodyPr/>
          <a:lstStyle/>
          <a:p>
            <a:endParaRPr lang="en-US" dirty="0">
              <a:latin typeface="Arial" charset="0"/>
            </a:endParaRPr>
          </a:p>
        </p:txBody>
      </p:sp>
    </p:spTree>
    <p:extLst>
      <p:ext uri="{BB962C8B-B14F-4D97-AF65-F5344CB8AC3E}">
        <p14:creationId xmlns:p14="http://schemas.microsoft.com/office/powerpoint/2010/main" val="4218100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6"/>
          <p:cNvSpPr>
            <a:spLocks noGrp="1" noChangeArrowheads="1"/>
          </p:cNvSpPr>
          <p:nvPr>
            <p:ph type="sldNum" sz="quarter" idx="10"/>
          </p:nvPr>
        </p:nvSpPr>
        <p:spPr>
          <a:ln/>
        </p:spPr>
        <p:txBody>
          <a:bodyPr/>
          <a:lstStyle>
            <a:lvl1pPr>
              <a:defRPr/>
            </a:lvl1pPr>
          </a:lstStyle>
          <a:p>
            <a:pPr>
              <a:defRPr/>
            </a:pPr>
            <a:fld id="{DFBB1294-9E9A-4F9A-82F3-DCCB875D6A2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6"/>
          <p:cNvSpPr>
            <a:spLocks noGrp="1" noChangeArrowheads="1"/>
          </p:cNvSpPr>
          <p:nvPr>
            <p:ph type="sldNum" sz="quarter" idx="10"/>
          </p:nvPr>
        </p:nvSpPr>
        <p:spPr>
          <a:ln/>
        </p:spPr>
        <p:txBody>
          <a:bodyPr/>
          <a:lstStyle>
            <a:lvl1pPr>
              <a:defRPr/>
            </a:lvl1pPr>
          </a:lstStyle>
          <a:p>
            <a:pPr>
              <a:defRPr/>
            </a:pPr>
            <a:fld id="{3463CED7-2A51-46E2-B96C-9D0D7669097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29450" y="152400"/>
            <a:ext cx="180975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00200" y="152400"/>
            <a:ext cx="527685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6"/>
          <p:cNvSpPr>
            <a:spLocks noGrp="1" noChangeArrowheads="1"/>
          </p:cNvSpPr>
          <p:nvPr>
            <p:ph type="sldNum" sz="quarter" idx="10"/>
          </p:nvPr>
        </p:nvSpPr>
        <p:spPr>
          <a:ln/>
        </p:spPr>
        <p:txBody>
          <a:bodyPr/>
          <a:lstStyle>
            <a:lvl1pPr>
              <a:defRPr/>
            </a:lvl1pPr>
          </a:lstStyle>
          <a:p>
            <a:pPr>
              <a:defRPr/>
            </a:pPr>
            <a:fld id="{C301ADD0-6FED-4F30-8678-049F6399E5F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90600"/>
          </a:xfrm>
        </p:spPr>
        <p:txBody>
          <a:bodyPr/>
          <a:lstStyle/>
          <a:p>
            <a:r>
              <a:rPr lang="en-US" dirty="0"/>
              <a:t>Click to edit Master title style</a:t>
            </a:r>
          </a:p>
        </p:txBody>
      </p:sp>
      <p:sp>
        <p:nvSpPr>
          <p:cNvPr id="3" name="Content Placeholder 2"/>
          <p:cNvSpPr>
            <a:spLocks noGrp="1"/>
          </p:cNvSpPr>
          <p:nvPr>
            <p:ph idx="1"/>
          </p:nvPr>
        </p:nvSpPr>
        <p:spPr>
          <a:xfrm>
            <a:off x="304800" y="1295400"/>
            <a:ext cx="85344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6"/>
          <p:cNvSpPr>
            <a:spLocks noGrp="1" noChangeArrowheads="1"/>
          </p:cNvSpPr>
          <p:nvPr>
            <p:ph type="sldNum" sz="quarter" idx="10"/>
          </p:nvPr>
        </p:nvSpPr>
        <p:spPr>
          <a:ln/>
        </p:spPr>
        <p:txBody>
          <a:bodyPr/>
          <a:lstStyle>
            <a:lvl1pPr>
              <a:defRPr sz="1000" b="0">
                <a:solidFill>
                  <a:srgbClr val="4E657E"/>
                </a:solidFill>
                <a:latin typeface="+mn-lt"/>
                <a:ea typeface="Verdana" pitchFamily="34" charset="0"/>
                <a:cs typeface="Verdana" pitchFamily="34" charset="0"/>
              </a:defRPr>
            </a:lvl1pPr>
          </a:lstStyle>
          <a:p>
            <a:pPr>
              <a:defRPr/>
            </a:pPr>
            <a:fld id="{360CAD93-09BD-4669-B830-133FF35D64FA}" type="slidenum">
              <a:rPr lang="en-US" smtClean="0"/>
              <a:pPr>
                <a:defRPr/>
              </a:pPr>
              <a:t>‹#›</a:t>
            </a:fld>
            <a:endParaRPr lang="en-US" dirty="0"/>
          </a:p>
        </p:txBody>
      </p:sp>
      <p:sp>
        <p:nvSpPr>
          <p:cNvPr id="5" name="Rectangle 26"/>
          <p:cNvSpPr txBox="1">
            <a:spLocks noChangeArrowheads="1"/>
          </p:cNvSpPr>
          <p:nvPr userDrawn="1"/>
        </p:nvSpPr>
        <p:spPr bwMode="auto">
          <a:xfrm>
            <a:off x="2667000" y="6400800"/>
            <a:ext cx="4267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mn-lt"/>
                <a:ea typeface="Verdana" pitchFamily="34" charset="0"/>
                <a:cs typeface="Verdana" pitchFamily="34" charset="0"/>
              </a:rPr>
              <a:t>CONFIDENTIAL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6"/>
          <p:cNvSpPr>
            <a:spLocks noGrp="1" noChangeArrowheads="1"/>
          </p:cNvSpPr>
          <p:nvPr>
            <p:ph type="sldNum" sz="quarter" idx="10"/>
          </p:nvPr>
        </p:nvSpPr>
        <p:spPr>
          <a:ln/>
        </p:spPr>
        <p:txBody>
          <a:bodyPr/>
          <a:lstStyle>
            <a:lvl1pPr>
              <a:defRPr/>
            </a:lvl1pPr>
          </a:lstStyle>
          <a:p>
            <a:pPr>
              <a:defRPr/>
            </a:pPr>
            <a:fld id="{A200B38E-6C0A-41BB-8AE8-A738E5BAA72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00200" y="1295400"/>
            <a:ext cx="35433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95900" y="1295400"/>
            <a:ext cx="35433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6"/>
          <p:cNvSpPr>
            <a:spLocks noGrp="1" noChangeArrowheads="1"/>
          </p:cNvSpPr>
          <p:nvPr>
            <p:ph type="sldNum" sz="quarter" idx="10"/>
          </p:nvPr>
        </p:nvSpPr>
        <p:spPr>
          <a:ln/>
        </p:spPr>
        <p:txBody>
          <a:bodyPr/>
          <a:lstStyle>
            <a:lvl1pPr>
              <a:defRPr/>
            </a:lvl1pPr>
          </a:lstStyle>
          <a:p>
            <a:pPr>
              <a:defRPr/>
            </a:pPr>
            <a:fld id="{352E9BF5-3115-4729-A562-92E2755B0CB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6"/>
          <p:cNvSpPr>
            <a:spLocks noGrp="1" noChangeArrowheads="1"/>
          </p:cNvSpPr>
          <p:nvPr>
            <p:ph type="sldNum" sz="quarter" idx="10"/>
          </p:nvPr>
        </p:nvSpPr>
        <p:spPr>
          <a:ln/>
        </p:spPr>
        <p:txBody>
          <a:bodyPr/>
          <a:lstStyle>
            <a:lvl1pPr>
              <a:defRPr/>
            </a:lvl1pPr>
          </a:lstStyle>
          <a:p>
            <a:pPr>
              <a:defRPr/>
            </a:pPr>
            <a:fld id="{BB920089-988F-4351-B441-42018E9AA16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6"/>
          <p:cNvSpPr>
            <a:spLocks noGrp="1" noChangeArrowheads="1"/>
          </p:cNvSpPr>
          <p:nvPr>
            <p:ph type="sldNum" sz="quarter" idx="10"/>
          </p:nvPr>
        </p:nvSpPr>
        <p:spPr>
          <a:ln/>
        </p:spPr>
        <p:txBody>
          <a:bodyPr/>
          <a:lstStyle>
            <a:lvl1pPr>
              <a:defRPr/>
            </a:lvl1pPr>
          </a:lstStyle>
          <a:p>
            <a:pPr>
              <a:defRPr/>
            </a:pPr>
            <a:fld id="{E337B559-F00C-4E36-9569-E9F65F4F8F1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Joint OST Canis PLLC">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6"/>
          <p:cNvSpPr>
            <a:spLocks noGrp="1" noChangeArrowheads="1"/>
          </p:cNvSpPr>
          <p:nvPr>
            <p:ph type="sldNum" sz="quarter" idx="10"/>
          </p:nvPr>
        </p:nvSpPr>
        <p:spPr>
          <a:ln/>
        </p:spPr>
        <p:txBody>
          <a:bodyPr/>
          <a:lstStyle>
            <a:lvl1pPr>
              <a:defRPr/>
            </a:lvl1pPr>
          </a:lstStyle>
          <a:p>
            <a:pPr>
              <a:defRPr/>
            </a:pPr>
            <a:fld id="{B29A54FB-A48B-4B14-BAA6-83779945A10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6"/>
          <p:cNvSpPr>
            <a:spLocks noGrp="1" noChangeArrowheads="1"/>
          </p:cNvSpPr>
          <p:nvPr>
            <p:ph type="sldNum" sz="quarter" idx="10"/>
          </p:nvPr>
        </p:nvSpPr>
        <p:spPr>
          <a:ln/>
        </p:spPr>
        <p:txBody>
          <a:bodyPr/>
          <a:lstStyle>
            <a:lvl1pPr>
              <a:defRPr/>
            </a:lvl1pPr>
          </a:lstStyle>
          <a:p>
            <a:pPr>
              <a:defRPr/>
            </a:pPr>
            <a:fld id="{E8A02F77-8BB7-4B02-B306-94B77C90156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19"/>
          <p:cNvSpPr>
            <a:spLocks noGrp="1" noChangeArrowheads="1"/>
          </p:cNvSpPr>
          <p:nvPr>
            <p:ph type="body" idx="1"/>
          </p:nvPr>
        </p:nvSpPr>
        <p:spPr bwMode="auto">
          <a:xfrm>
            <a:off x="381000" y="1295400"/>
            <a:ext cx="84582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endParaRPr lang="en-US"/>
          </a:p>
        </p:txBody>
      </p:sp>
      <p:sp>
        <p:nvSpPr>
          <p:cNvPr id="1028" name="Rectangle 20"/>
          <p:cNvSpPr>
            <a:spLocks noGrp="1" noChangeArrowheads="1"/>
          </p:cNvSpPr>
          <p:nvPr>
            <p:ph type="title"/>
          </p:nvPr>
        </p:nvSpPr>
        <p:spPr bwMode="auto">
          <a:xfrm>
            <a:off x="381000" y="152400"/>
            <a:ext cx="8458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45" name="Line 21"/>
          <p:cNvSpPr>
            <a:spLocks noChangeShapeType="1"/>
          </p:cNvSpPr>
          <p:nvPr/>
        </p:nvSpPr>
        <p:spPr bwMode="auto">
          <a:xfrm>
            <a:off x="457200" y="6248400"/>
            <a:ext cx="8382000" cy="3175"/>
          </a:xfrm>
          <a:prstGeom prst="line">
            <a:avLst/>
          </a:prstGeom>
          <a:noFill/>
          <a:ln w="12700">
            <a:solidFill>
              <a:srgbClr val="4E657E"/>
            </a:solidFill>
            <a:round/>
            <a:headEnd/>
            <a:tailEnd/>
          </a:ln>
          <a:effectLst/>
        </p:spPr>
        <p:txBody>
          <a:bodyPr/>
          <a:lstStyle/>
          <a:p>
            <a:pPr>
              <a:lnSpc>
                <a:spcPct val="75000"/>
              </a:lnSpc>
              <a:spcAft>
                <a:spcPct val="25000"/>
              </a:spcAft>
              <a:buClr>
                <a:srgbClr val="0099FF"/>
              </a:buClr>
              <a:buFontTx/>
              <a:buChar char="•"/>
              <a:defRPr/>
            </a:pPr>
            <a:endParaRPr lang="en-US" dirty="0">
              <a:latin typeface="Arial" pitchFamily="34" charset="0"/>
              <a:cs typeface="+mn-cs"/>
            </a:endParaRPr>
          </a:p>
        </p:txBody>
      </p:sp>
      <p:sp>
        <p:nvSpPr>
          <p:cNvPr id="1046" name="Line 22"/>
          <p:cNvSpPr>
            <a:spLocks noChangeShapeType="1"/>
          </p:cNvSpPr>
          <p:nvPr/>
        </p:nvSpPr>
        <p:spPr bwMode="auto">
          <a:xfrm>
            <a:off x="457200" y="838200"/>
            <a:ext cx="8382000" cy="3175"/>
          </a:xfrm>
          <a:prstGeom prst="line">
            <a:avLst/>
          </a:prstGeom>
          <a:noFill/>
          <a:ln w="12700">
            <a:solidFill>
              <a:srgbClr val="4E657E"/>
            </a:solidFill>
            <a:round/>
            <a:headEnd/>
            <a:tailEnd/>
          </a:ln>
          <a:effectLst/>
        </p:spPr>
        <p:txBody>
          <a:bodyPr/>
          <a:lstStyle/>
          <a:p>
            <a:pPr>
              <a:lnSpc>
                <a:spcPct val="75000"/>
              </a:lnSpc>
              <a:spcAft>
                <a:spcPct val="25000"/>
              </a:spcAft>
              <a:buClr>
                <a:srgbClr val="0099FF"/>
              </a:buClr>
              <a:buFontTx/>
              <a:buChar char="•"/>
              <a:defRPr/>
            </a:pPr>
            <a:endParaRPr lang="en-US" dirty="0">
              <a:latin typeface="Arial" pitchFamily="34" charset="0"/>
              <a:cs typeface="+mn-cs"/>
            </a:endParaRPr>
          </a:p>
        </p:txBody>
      </p:sp>
      <p:sp>
        <p:nvSpPr>
          <p:cNvPr id="1050" name="Rectangle 26"/>
          <p:cNvSpPr>
            <a:spLocks noGrp="1" noChangeArrowheads="1"/>
          </p:cNvSpPr>
          <p:nvPr>
            <p:ph type="sldNum" sz="quarter" idx="4"/>
          </p:nvPr>
        </p:nvSpPr>
        <p:spPr bwMode="auto">
          <a:xfrm>
            <a:off x="6781800" y="64008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Aft>
                <a:spcPct val="0"/>
              </a:spcAft>
              <a:buClrTx/>
              <a:buFontTx/>
              <a:buNone/>
              <a:defRPr sz="1400" b="0">
                <a:solidFill>
                  <a:srgbClr val="333333"/>
                </a:solidFill>
                <a:latin typeface="Times New Roman" pitchFamily="18" charset="0"/>
                <a:cs typeface="+mn-cs"/>
              </a:defRPr>
            </a:lvl1pPr>
          </a:lstStyle>
          <a:p>
            <a:pPr>
              <a:defRPr/>
            </a:pPr>
            <a:fld id="{88526927-79EC-49E6-A318-A94065D789C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1" r:id="rId7"/>
    <p:sldLayoutId id="2147483667" r:id="rId8"/>
    <p:sldLayoutId id="2147483668" r:id="rId9"/>
    <p:sldLayoutId id="2147483669" r:id="rId10"/>
    <p:sldLayoutId id="2147483670" r:id="rId11"/>
  </p:sldLayoutIdLst>
  <p:hf hdr="0" ftr="0" dt="0"/>
  <p:txStyles>
    <p:titleStyle>
      <a:lvl1pPr algn="l" rtl="0" eaLnBrk="0" fontAlgn="base" hangingPunct="0">
        <a:lnSpc>
          <a:spcPct val="85000"/>
        </a:lnSpc>
        <a:spcBef>
          <a:spcPct val="0"/>
        </a:spcBef>
        <a:spcAft>
          <a:spcPct val="0"/>
        </a:spcAft>
        <a:defRPr sz="2800" b="1">
          <a:solidFill>
            <a:srgbClr val="FA3636"/>
          </a:solidFill>
          <a:latin typeface="+mj-lt"/>
          <a:ea typeface="+mj-ea"/>
          <a:cs typeface="+mj-cs"/>
        </a:defRPr>
      </a:lvl1pPr>
      <a:lvl2pPr algn="l" rtl="0" eaLnBrk="0" fontAlgn="base" hangingPunct="0">
        <a:lnSpc>
          <a:spcPct val="85000"/>
        </a:lnSpc>
        <a:spcBef>
          <a:spcPct val="0"/>
        </a:spcBef>
        <a:spcAft>
          <a:spcPct val="0"/>
        </a:spcAft>
        <a:defRPr sz="2800" b="1">
          <a:solidFill>
            <a:srgbClr val="FA3636"/>
          </a:solidFill>
          <a:latin typeface="Arial" pitchFamily="34" charset="0"/>
        </a:defRPr>
      </a:lvl2pPr>
      <a:lvl3pPr algn="l" rtl="0" eaLnBrk="0" fontAlgn="base" hangingPunct="0">
        <a:lnSpc>
          <a:spcPct val="85000"/>
        </a:lnSpc>
        <a:spcBef>
          <a:spcPct val="0"/>
        </a:spcBef>
        <a:spcAft>
          <a:spcPct val="0"/>
        </a:spcAft>
        <a:defRPr sz="2800" b="1">
          <a:solidFill>
            <a:srgbClr val="FA3636"/>
          </a:solidFill>
          <a:latin typeface="Arial" pitchFamily="34" charset="0"/>
        </a:defRPr>
      </a:lvl3pPr>
      <a:lvl4pPr algn="l" rtl="0" eaLnBrk="0" fontAlgn="base" hangingPunct="0">
        <a:lnSpc>
          <a:spcPct val="85000"/>
        </a:lnSpc>
        <a:spcBef>
          <a:spcPct val="0"/>
        </a:spcBef>
        <a:spcAft>
          <a:spcPct val="0"/>
        </a:spcAft>
        <a:defRPr sz="2800" b="1">
          <a:solidFill>
            <a:srgbClr val="FA3636"/>
          </a:solidFill>
          <a:latin typeface="Arial" pitchFamily="34" charset="0"/>
        </a:defRPr>
      </a:lvl4pPr>
      <a:lvl5pPr algn="l" rtl="0" eaLnBrk="0" fontAlgn="base" hangingPunct="0">
        <a:lnSpc>
          <a:spcPct val="85000"/>
        </a:lnSpc>
        <a:spcBef>
          <a:spcPct val="0"/>
        </a:spcBef>
        <a:spcAft>
          <a:spcPct val="0"/>
        </a:spcAft>
        <a:defRPr sz="2800" b="1">
          <a:solidFill>
            <a:srgbClr val="FA3636"/>
          </a:solidFill>
          <a:latin typeface="Arial" pitchFamily="34" charset="0"/>
        </a:defRPr>
      </a:lvl5pPr>
      <a:lvl6pPr marL="457200" algn="l" rtl="0" fontAlgn="base">
        <a:lnSpc>
          <a:spcPct val="85000"/>
        </a:lnSpc>
        <a:spcBef>
          <a:spcPct val="0"/>
        </a:spcBef>
        <a:spcAft>
          <a:spcPct val="0"/>
        </a:spcAft>
        <a:defRPr sz="2800" b="1">
          <a:solidFill>
            <a:srgbClr val="FA3636"/>
          </a:solidFill>
          <a:latin typeface="Arial" pitchFamily="34" charset="0"/>
        </a:defRPr>
      </a:lvl6pPr>
      <a:lvl7pPr marL="914400" algn="l" rtl="0" fontAlgn="base">
        <a:lnSpc>
          <a:spcPct val="85000"/>
        </a:lnSpc>
        <a:spcBef>
          <a:spcPct val="0"/>
        </a:spcBef>
        <a:spcAft>
          <a:spcPct val="0"/>
        </a:spcAft>
        <a:defRPr sz="2800" b="1">
          <a:solidFill>
            <a:srgbClr val="FA3636"/>
          </a:solidFill>
          <a:latin typeface="Arial" pitchFamily="34" charset="0"/>
        </a:defRPr>
      </a:lvl7pPr>
      <a:lvl8pPr marL="1371600" algn="l" rtl="0" fontAlgn="base">
        <a:lnSpc>
          <a:spcPct val="85000"/>
        </a:lnSpc>
        <a:spcBef>
          <a:spcPct val="0"/>
        </a:spcBef>
        <a:spcAft>
          <a:spcPct val="0"/>
        </a:spcAft>
        <a:defRPr sz="2800" b="1">
          <a:solidFill>
            <a:srgbClr val="FA3636"/>
          </a:solidFill>
          <a:latin typeface="Arial" pitchFamily="34" charset="0"/>
        </a:defRPr>
      </a:lvl8pPr>
      <a:lvl9pPr marL="1828800" algn="l" rtl="0" fontAlgn="base">
        <a:lnSpc>
          <a:spcPct val="85000"/>
        </a:lnSpc>
        <a:spcBef>
          <a:spcPct val="0"/>
        </a:spcBef>
        <a:spcAft>
          <a:spcPct val="0"/>
        </a:spcAft>
        <a:defRPr sz="2800" b="1">
          <a:solidFill>
            <a:srgbClr val="FA3636"/>
          </a:solidFill>
          <a:latin typeface="Arial" pitchFamily="34" charset="0"/>
        </a:defRPr>
      </a:lvl9pPr>
    </p:titleStyle>
    <p:bodyStyle>
      <a:lvl1pPr marL="457200" indent="-457200" algn="l" rtl="0" eaLnBrk="0" fontAlgn="base" hangingPunct="0">
        <a:spcBef>
          <a:spcPct val="55000"/>
        </a:spcBef>
        <a:spcAft>
          <a:spcPct val="0"/>
        </a:spcAft>
        <a:buClr>
          <a:srgbClr val="0099FF"/>
        </a:buClr>
        <a:buFont typeface="Wingdings" pitchFamily="2" charset="2"/>
        <a:buChar char="Ø"/>
        <a:defRPr sz="2600" b="1">
          <a:solidFill>
            <a:srgbClr val="4E657E"/>
          </a:solidFill>
          <a:latin typeface="+mn-lt"/>
          <a:ea typeface="+mn-ea"/>
          <a:cs typeface="+mn-cs"/>
        </a:defRPr>
      </a:lvl1pPr>
      <a:lvl2pPr marL="857250" indent="-285750" algn="l" rtl="0" eaLnBrk="0" fontAlgn="base" hangingPunct="0">
        <a:spcBef>
          <a:spcPct val="55000"/>
        </a:spcBef>
        <a:spcAft>
          <a:spcPct val="0"/>
        </a:spcAft>
        <a:buClr>
          <a:srgbClr val="0099CC"/>
        </a:buClr>
        <a:buFont typeface="Wingdings" pitchFamily="2" charset="2"/>
        <a:buChar char="§"/>
        <a:defRPr sz="2000">
          <a:solidFill>
            <a:srgbClr val="4E657E"/>
          </a:solidFill>
          <a:latin typeface="+mn-lt"/>
        </a:defRPr>
      </a:lvl2pPr>
      <a:lvl3pPr marL="1200150" indent="-228600" algn="l" rtl="0" eaLnBrk="0" fontAlgn="base" hangingPunct="0">
        <a:spcBef>
          <a:spcPct val="55000"/>
        </a:spcBef>
        <a:spcAft>
          <a:spcPct val="0"/>
        </a:spcAft>
        <a:buClr>
          <a:srgbClr val="0099CC"/>
        </a:buClr>
        <a:buFont typeface="Arial" charset="0"/>
        <a:buChar char="–"/>
        <a:defRPr sz="1600">
          <a:solidFill>
            <a:srgbClr val="4E657E"/>
          </a:solidFill>
          <a:latin typeface="+mn-lt"/>
        </a:defRPr>
      </a:lvl3pPr>
      <a:lvl4pPr marL="1828800" indent="-514350" algn="l" rtl="0" eaLnBrk="0" fontAlgn="base" hangingPunct="0">
        <a:spcBef>
          <a:spcPct val="55000"/>
        </a:spcBef>
        <a:spcAft>
          <a:spcPct val="0"/>
        </a:spcAft>
        <a:buClr>
          <a:srgbClr val="0099FF"/>
        </a:buClr>
        <a:defRPr sz="1600">
          <a:solidFill>
            <a:srgbClr val="4E657E"/>
          </a:solidFill>
          <a:latin typeface="+mn-lt"/>
        </a:defRPr>
      </a:lvl4pPr>
      <a:lvl5pPr marL="8077200" indent="-6134100" algn="l" rtl="0" eaLnBrk="0" fontAlgn="base" hangingPunct="0">
        <a:spcBef>
          <a:spcPct val="0"/>
        </a:spcBef>
        <a:spcAft>
          <a:spcPct val="0"/>
        </a:spcAft>
        <a:buClr>
          <a:srgbClr val="0099FF"/>
        </a:buClr>
        <a:defRPr sz="1600">
          <a:solidFill>
            <a:srgbClr val="4E657E"/>
          </a:solidFill>
          <a:latin typeface="+mn-lt"/>
        </a:defRPr>
      </a:lvl5pPr>
      <a:lvl6pPr marL="8534400" indent="-6134100" algn="l" rtl="0" fontAlgn="base">
        <a:spcBef>
          <a:spcPct val="0"/>
        </a:spcBef>
        <a:spcAft>
          <a:spcPct val="0"/>
        </a:spcAft>
        <a:buClr>
          <a:srgbClr val="0099FF"/>
        </a:buClr>
        <a:defRPr sz="1600">
          <a:solidFill>
            <a:srgbClr val="4E657E"/>
          </a:solidFill>
          <a:latin typeface="+mn-lt"/>
        </a:defRPr>
      </a:lvl6pPr>
      <a:lvl7pPr marL="8991600" indent="-6134100" algn="l" rtl="0" fontAlgn="base">
        <a:spcBef>
          <a:spcPct val="0"/>
        </a:spcBef>
        <a:spcAft>
          <a:spcPct val="0"/>
        </a:spcAft>
        <a:buClr>
          <a:srgbClr val="0099FF"/>
        </a:buClr>
        <a:defRPr sz="1600">
          <a:solidFill>
            <a:srgbClr val="4E657E"/>
          </a:solidFill>
          <a:latin typeface="+mn-lt"/>
        </a:defRPr>
      </a:lvl7pPr>
      <a:lvl8pPr marL="9448800" indent="-6134100" algn="l" rtl="0" fontAlgn="base">
        <a:spcBef>
          <a:spcPct val="0"/>
        </a:spcBef>
        <a:spcAft>
          <a:spcPct val="0"/>
        </a:spcAft>
        <a:buClr>
          <a:srgbClr val="0099FF"/>
        </a:buClr>
        <a:defRPr sz="1600">
          <a:solidFill>
            <a:srgbClr val="4E657E"/>
          </a:solidFill>
          <a:latin typeface="+mn-lt"/>
        </a:defRPr>
      </a:lvl8pPr>
      <a:lvl9pPr marL="9906000" indent="-6134100" algn="l" rtl="0" fontAlgn="base">
        <a:spcBef>
          <a:spcPct val="0"/>
        </a:spcBef>
        <a:spcAft>
          <a:spcPct val="0"/>
        </a:spcAft>
        <a:buClr>
          <a:srgbClr val="0099FF"/>
        </a:buClr>
        <a:defRPr sz="1600">
          <a:solidFill>
            <a:srgbClr val="4E657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on@canispllc.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mailto:sjpourier@goldenwest.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Text Box 12"/>
          <p:cNvSpPr txBox="1">
            <a:spLocks noChangeArrowheads="1"/>
          </p:cNvSpPr>
          <p:nvPr/>
        </p:nvSpPr>
        <p:spPr bwMode="auto">
          <a:xfrm>
            <a:off x="2590800" y="737711"/>
            <a:ext cx="5791200" cy="5663089"/>
          </a:xfrm>
          <a:prstGeom prst="rect">
            <a:avLst/>
          </a:prstGeom>
          <a:noFill/>
          <a:ln w="9525">
            <a:noFill/>
            <a:miter lim="800000"/>
            <a:headEnd/>
            <a:tailEnd/>
          </a:ln>
        </p:spPr>
        <p:txBody>
          <a:bodyPr wrap="square">
            <a:spAutoFit/>
          </a:bodyPr>
          <a:lstStyle/>
          <a:p>
            <a:pPr algn="ctr" eaLnBrk="0" hangingPunct="0">
              <a:lnSpc>
                <a:spcPct val="80000"/>
              </a:lnSpc>
            </a:pPr>
            <a:endParaRPr lang="en-US" sz="2000" b="0" dirty="0">
              <a:latin typeface="Verdana" pitchFamily="34" charset="0"/>
            </a:endParaRPr>
          </a:p>
          <a:p>
            <a:pPr algn="ctr">
              <a:buClr>
                <a:srgbClr val="0099FF"/>
              </a:buClr>
            </a:pPr>
            <a:r>
              <a:rPr lang="en-US" sz="2400" dirty="0"/>
              <a:t>LIFELINE SERVICE </a:t>
            </a:r>
            <a:br>
              <a:rPr lang="en-US" sz="2400" dirty="0"/>
            </a:br>
            <a:r>
              <a:rPr lang="en-US" sz="2400" dirty="0"/>
              <a:t>ON THE OGLALA SIOUX TRIBE</a:t>
            </a:r>
          </a:p>
          <a:p>
            <a:pPr algn="ctr">
              <a:buClr>
                <a:srgbClr val="0099FF"/>
              </a:buClr>
            </a:pPr>
            <a:r>
              <a:rPr lang="en-US" sz="2400" dirty="0"/>
              <a:t>PINE RIDGE RESERVATION</a:t>
            </a:r>
            <a:br>
              <a:rPr lang="en-US" sz="2400" dirty="0"/>
            </a:br>
            <a:endParaRPr lang="en-US" sz="2800" dirty="0"/>
          </a:p>
          <a:p>
            <a:pPr algn="ctr">
              <a:buClr>
                <a:srgbClr val="0099FF"/>
              </a:buClr>
            </a:pPr>
            <a:r>
              <a:rPr lang="en-US" sz="2000" dirty="0"/>
              <a:t>Regulatory Action Sought to </a:t>
            </a:r>
            <a:br>
              <a:rPr lang="en-US" sz="2000" dirty="0"/>
            </a:br>
            <a:r>
              <a:rPr lang="en-US" sz="2000" dirty="0"/>
              <a:t>Preserve and Expand Service</a:t>
            </a:r>
            <a:br>
              <a:rPr lang="en-US" sz="2400" dirty="0"/>
            </a:br>
            <a:endParaRPr lang="en-US" sz="2400" dirty="0"/>
          </a:p>
          <a:p>
            <a:pPr algn="ctr">
              <a:buClr>
                <a:srgbClr val="0099FF"/>
              </a:buClr>
            </a:pPr>
            <a:r>
              <a:rPr lang="en-US" sz="1400" dirty="0"/>
              <a:t>Presentation to the</a:t>
            </a:r>
            <a:br>
              <a:rPr lang="en-US" sz="1400" dirty="0"/>
            </a:br>
            <a:endParaRPr lang="en-US" sz="1400" dirty="0"/>
          </a:p>
          <a:p>
            <a:pPr algn="ctr">
              <a:buClr>
                <a:srgbClr val="0099FF"/>
              </a:buClr>
            </a:pPr>
            <a:r>
              <a:rPr lang="en-US" sz="1800" dirty="0"/>
              <a:t>Federal Communications Commission</a:t>
            </a:r>
            <a:endParaRPr lang="en-US" sz="1200" dirty="0"/>
          </a:p>
          <a:p>
            <a:pPr algn="ctr">
              <a:buClr>
                <a:srgbClr val="0099FF"/>
              </a:buClr>
            </a:pPr>
            <a:br>
              <a:rPr lang="en-US" sz="1600" dirty="0"/>
            </a:br>
            <a:r>
              <a:rPr lang="en-US" sz="1200" dirty="0"/>
              <a:t>by</a:t>
            </a:r>
            <a:br>
              <a:rPr lang="en-US" sz="1600" dirty="0"/>
            </a:br>
            <a:endParaRPr lang="en-US" sz="1200" dirty="0"/>
          </a:p>
          <a:p>
            <a:pPr algn="ctr">
              <a:buClr>
                <a:srgbClr val="0099FF"/>
              </a:buClr>
            </a:pPr>
            <a:endParaRPr lang="en-US" sz="1600" dirty="0"/>
          </a:p>
          <a:p>
            <a:pPr algn="ctr">
              <a:buClr>
                <a:srgbClr val="0099FF"/>
              </a:buClr>
            </a:pPr>
            <a:endParaRPr lang="en-US" sz="1600" dirty="0"/>
          </a:p>
          <a:p>
            <a:pPr algn="ctr">
              <a:buClr>
                <a:srgbClr val="0099FF"/>
              </a:buClr>
            </a:pPr>
            <a:endParaRPr lang="en-US" sz="1600" dirty="0"/>
          </a:p>
          <a:p>
            <a:pPr algn="ctr">
              <a:buClr>
                <a:srgbClr val="0099FF"/>
              </a:buClr>
            </a:pPr>
            <a:endParaRPr lang="en-US" sz="1600" dirty="0"/>
          </a:p>
          <a:p>
            <a:pPr algn="ctr">
              <a:buClr>
                <a:srgbClr val="0099FF"/>
              </a:buClr>
            </a:pPr>
            <a:endParaRPr lang="en-US" sz="1600" dirty="0"/>
          </a:p>
          <a:p>
            <a:pPr algn="ctr">
              <a:buClr>
                <a:srgbClr val="0099FF"/>
              </a:buClr>
            </a:pPr>
            <a:endParaRPr lang="en-US" sz="1600" dirty="0"/>
          </a:p>
        </p:txBody>
      </p:sp>
      <p:sp>
        <p:nvSpPr>
          <p:cNvPr id="3077" name="Text Box 14"/>
          <p:cNvSpPr txBox="1">
            <a:spLocks noChangeArrowheads="1"/>
          </p:cNvSpPr>
          <p:nvPr/>
        </p:nvSpPr>
        <p:spPr bwMode="auto">
          <a:xfrm>
            <a:off x="7086600" y="5867400"/>
            <a:ext cx="1676400" cy="261610"/>
          </a:xfrm>
          <a:prstGeom prst="rect">
            <a:avLst/>
          </a:prstGeom>
          <a:noFill/>
          <a:ln w="9525">
            <a:noFill/>
            <a:miter lim="800000"/>
            <a:headEnd/>
            <a:tailEnd/>
          </a:ln>
        </p:spPr>
        <p:txBody>
          <a:bodyPr wrap="square">
            <a:spAutoFit/>
          </a:bodyPr>
          <a:lstStyle/>
          <a:p>
            <a:pPr algn="ctr">
              <a:spcBef>
                <a:spcPct val="50000"/>
              </a:spcBef>
            </a:pPr>
            <a:r>
              <a:rPr lang="en-US" sz="1100" b="0" dirty="0">
                <a:solidFill>
                  <a:schemeClr val="bg2"/>
                </a:solidFill>
                <a:latin typeface="Verdana" pitchFamily="34" charset="0"/>
              </a:rPr>
              <a:t>November 2017</a:t>
            </a:r>
            <a:endParaRPr lang="en-US" sz="1400" b="0" dirty="0">
              <a:solidFill>
                <a:schemeClr val="bg2"/>
              </a:solidFill>
              <a:latin typeface="Palatino Linotype" pitchFamily="18" charset="0"/>
            </a:endParaRPr>
          </a:p>
        </p:txBody>
      </p:sp>
      <p:sp>
        <p:nvSpPr>
          <p:cNvPr id="3078" name="Line 17"/>
          <p:cNvSpPr>
            <a:spLocks noChangeShapeType="1"/>
          </p:cNvSpPr>
          <p:nvPr/>
        </p:nvSpPr>
        <p:spPr bwMode="auto">
          <a:xfrm>
            <a:off x="3047104" y="1264920"/>
            <a:ext cx="0" cy="3505200"/>
          </a:xfrm>
          <a:prstGeom prst="line">
            <a:avLst/>
          </a:prstGeom>
          <a:noFill/>
          <a:ln w="28575">
            <a:solidFill>
              <a:srgbClr val="FA3636"/>
            </a:solidFill>
            <a:round/>
            <a:headEnd/>
            <a:tailEnd/>
          </a:ln>
        </p:spPr>
        <p:txBody>
          <a:bodyPr/>
          <a:lstStyle/>
          <a:p>
            <a:endParaRPr lang="en-US" dirty="0"/>
          </a:p>
        </p:txBody>
      </p:sp>
      <p:sp>
        <p:nvSpPr>
          <p:cNvPr id="3079" name="Line 23"/>
          <p:cNvSpPr>
            <a:spLocks noChangeShapeType="1"/>
          </p:cNvSpPr>
          <p:nvPr/>
        </p:nvSpPr>
        <p:spPr bwMode="auto">
          <a:xfrm>
            <a:off x="2982913" y="6245225"/>
            <a:ext cx="5856287" cy="3175"/>
          </a:xfrm>
          <a:prstGeom prst="line">
            <a:avLst/>
          </a:prstGeom>
          <a:noFill/>
          <a:ln w="12700">
            <a:solidFill>
              <a:srgbClr val="4E657E"/>
            </a:solidFill>
            <a:round/>
            <a:headEnd/>
            <a:tailEnd/>
          </a:ln>
        </p:spPr>
        <p:txBody>
          <a:bodyPr/>
          <a:lstStyle/>
          <a:p>
            <a:endParaRPr lang="en-US" dirty="0"/>
          </a:p>
        </p:txBody>
      </p:sp>
      <p:sp>
        <p:nvSpPr>
          <p:cNvPr id="3080" name="Slide Number Placeholder 7"/>
          <p:cNvSpPr>
            <a:spLocks noGrp="1"/>
          </p:cNvSpPr>
          <p:nvPr>
            <p:ph type="sldNum" sz="quarter" idx="4294967295"/>
          </p:nvPr>
        </p:nvSpPr>
        <p:spPr>
          <a:xfrm>
            <a:off x="6781800" y="6400800"/>
            <a:ext cx="2133600" cy="476250"/>
          </a:xfrm>
          <a:noFill/>
        </p:spPr>
        <p:txBody>
          <a:bodyPr/>
          <a:lstStyle/>
          <a:p>
            <a:fld id="{7881DF6F-4624-4DA6-BA56-9F6FDF15C05F}" type="slidenum">
              <a:rPr lang="en-US"/>
              <a:pPr/>
              <a:t>1</a:t>
            </a:fld>
            <a:endParaRPr lang="en-US" dirty="0"/>
          </a:p>
        </p:txBody>
      </p:sp>
      <p:sp>
        <p:nvSpPr>
          <p:cNvPr id="8" name="TextBox 7"/>
          <p:cNvSpPr txBox="1"/>
          <p:nvPr/>
        </p:nvSpPr>
        <p:spPr>
          <a:xfrm>
            <a:off x="228600" y="457200"/>
            <a:ext cx="4953000" cy="584775"/>
          </a:xfrm>
          <a:prstGeom prst="rect">
            <a:avLst/>
          </a:prstGeom>
          <a:noFill/>
        </p:spPr>
        <p:txBody>
          <a:bodyPr wrap="square" rtlCol="0">
            <a:spAutoFit/>
          </a:bodyPr>
          <a:lstStyle/>
          <a:p>
            <a:r>
              <a:rPr lang="en-US" sz="1600" dirty="0">
                <a:solidFill>
                  <a:srgbClr val="FF0000"/>
                </a:solidFill>
              </a:rPr>
              <a:t>CONFIDENTIAL</a:t>
            </a:r>
          </a:p>
          <a:p>
            <a:endParaRPr lang="en-US" sz="1600" dirty="0"/>
          </a:p>
        </p:txBody>
      </p:sp>
      <p:graphicFrame>
        <p:nvGraphicFramePr>
          <p:cNvPr id="3" name="Table 2">
            <a:extLst>
              <a:ext uri="{FF2B5EF4-FFF2-40B4-BE49-F238E27FC236}">
                <a16:creationId xmlns:a16="http://schemas.microsoft.com/office/drawing/2014/main" id="{902586E4-4331-4D4B-A0B0-E032ED745F59}"/>
              </a:ext>
            </a:extLst>
          </p:cNvPr>
          <p:cNvGraphicFramePr>
            <a:graphicFrameLocks noGrp="1"/>
          </p:cNvGraphicFramePr>
          <p:nvPr>
            <p:extLst>
              <p:ext uri="{D42A27DB-BD31-4B8C-83A1-F6EECF244321}">
                <p14:modId xmlns:p14="http://schemas.microsoft.com/office/powerpoint/2010/main" val="1734644864"/>
              </p:ext>
            </p:extLst>
          </p:nvPr>
        </p:nvGraphicFramePr>
        <p:xfrm>
          <a:off x="3048000" y="4770120"/>
          <a:ext cx="5105400" cy="1097280"/>
        </p:xfrm>
        <a:graphic>
          <a:graphicData uri="http://schemas.openxmlformats.org/drawingml/2006/table">
            <a:tbl>
              <a:tblPr firstRow="1" bandRow="1">
                <a:tableStyleId>{5C22544A-7EE6-4342-B048-85BDC9FD1C3A}</a:tableStyleId>
              </a:tblPr>
              <a:tblGrid>
                <a:gridCol w="2552700">
                  <a:extLst>
                    <a:ext uri="{9D8B030D-6E8A-4147-A177-3AD203B41FA5}">
                      <a16:colId xmlns:a16="http://schemas.microsoft.com/office/drawing/2014/main" val="3190419977"/>
                    </a:ext>
                  </a:extLst>
                </a:gridCol>
                <a:gridCol w="2552700">
                  <a:extLst>
                    <a:ext uri="{9D8B030D-6E8A-4147-A177-3AD203B41FA5}">
                      <a16:colId xmlns:a16="http://schemas.microsoft.com/office/drawing/2014/main" val="3635172056"/>
                    </a:ext>
                  </a:extLst>
                </a:gridCol>
              </a:tblGrid>
              <a:tr h="10972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2">
                              <a:lumMod val="50000"/>
                              <a:lumOff val="50000"/>
                            </a:schemeClr>
                          </a:solidFill>
                          <a:effectLst/>
                          <a:uLnTx/>
                          <a:uFillTx/>
                          <a:latin typeface="+mn-lt"/>
                          <a:ea typeface="+mn-ea"/>
                          <a:cs typeface="+mn-cs"/>
                        </a:rPr>
                        <a:t>Jon Canis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bg2"/>
                          </a:solidFill>
                          <a:effectLst/>
                          <a:uLnTx/>
                          <a:uFillTx/>
                          <a:latin typeface="+mn-lt"/>
                          <a:ea typeface="+mn-ea"/>
                          <a:cs typeface="+mn-cs"/>
                        </a:rPr>
                        <a:t>Canis PLLC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bg2"/>
                          </a:solidFill>
                          <a:effectLst/>
                          <a:uLnTx/>
                          <a:uFillTx/>
                          <a:latin typeface="+mn-lt"/>
                          <a:ea typeface="+mn-ea"/>
                          <a:cs typeface="+mn-cs"/>
                        </a:rPr>
                        <a:t>Pro bono telecom counsel</a:t>
                      </a:r>
                      <a:br>
                        <a:rPr kumimoji="0" lang="en-US" sz="2800" b="1" i="0" u="none" strike="noStrike" kern="1200" cap="none" spc="0" normalizeH="0" baseline="0" noProof="0" dirty="0">
                          <a:ln>
                            <a:noFill/>
                          </a:ln>
                          <a:solidFill>
                            <a:srgbClr val="000000"/>
                          </a:solidFill>
                          <a:effectLst/>
                          <a:uLnTx/>
                          <a:uFillTx/>
                          <a:latin typeface="+mn-lt"/>
                          <a:ea typeface="+mn-ea"/>
                          <a:cs typeface="+mn-cs"/>
                        </a:rPr>
                      </a:br>
                      <a:r>
                        <a:rPr kumimoji="0" lang="en-US" sz="1100" b="1" i="0" u="none" strike="noStrike" kern="1200" cap="none" spc="0" normalizeH="0" baseline="0" noProof="0" dirty="0">
                          <a:ln>
                            <a:noFill/>
                          </a:ln>
                          <a:solidFill>
                            <a:srgbClr val="000000"/>
                          </a:solidFill>
                          <a:effectLst/>
                          <a:uLnTx/>
                          <a:uFillTx/>
                          <a:latin typeface="+mn-lt"/>
                          <a:ea typeface="+mn-ea"/>
                          <a:cs typeface="+mn-cs"/>
                          <a:hlinkClick r:id="rId3"/>
                        </a:rPr>
                        <a:t>jon@canispllc.com</a:t>
                      </a:r>
                      <a:r>
                        <a:rPr kumimoji="0" lang="en-US" sz="1100" b="1" i="0" u="none" strike="noStrike" kern="1200" cap="none" spc="0" normalizeH="0" baseline="0" noProof="0" dirty="0">
                          <a:ln>
                            <a:noFill/>
                          </a:ln>
                          <a:solidFill>
                            <a:srgbClr val="000000"/>
                          </a:solidFill>
                          <a:effectLst/>
                          <a:uLnTx/>
                          <a:uFillTx/>
                          <a:latin typeface="+mn-lt"/>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tx2">
                              <a:lumMod val="50000"/>
                              <a:lumOff val="50000"/>
                            </a:schemeClr>
                          </a:solidFill>
                          <a:effectLst/>
                          <a:uLnTx/>
                          <a:uFillTx/>
                          <a:latin typeface="+mn-lt"/>
                          <a:ea typeface="+mn-ea"/>
                          <a:cs typeface="+mn-cs"/>
                        </a:rPr>
                        <a:t>202-294-5782</a:t>
                      </a:r>
                      <a:endParaRPr kumimoji="0" lang="en-US" sz="1200" b="1" i="0" u="none" strike="noStrike" kern="1200" cap="none" spc="0" normalizeH="0" baseline="0" noProof="0" dirty="0">
                        <a:ln>
                          <a:noFill/>
                        </a:ln>
                        <a:solidFill>
                          <a:schemeClr val="tx2">
                            <a:lumMod val="50000"/>
                            <a:lumOff val="50000"/>
                          </a:schemeClr>
                        </a:solidFill>
                        <a:effectLst/>
                        <a:uLnTx/>
                        <a:uFillTx/>
                        <a:latin typeface="+mn-lt"/>
                        <a:ea typeface="+mn-ea"/>
                        <a:cs typeface="+mn-cs"/>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2">
                              <a:lumMod val="50000"/>
                              <a:lumOff val="50000"/>
                            </a:schemeClr>
                          </a:solidFill>
                          <a:effectLst/>
                          <a:uLnTx/>
                          <a:uFillTx/>
                          <a:latin typeface="+mn-lt"/>
                          <a:ea typeface="+mn-ea"/>
                          <a:cs typeface="+mn-cs"/>
                        </a:rPr>
                        <a:t>Steve Pourier, Director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2">
                              <a:lumMod val="50000"/>
                              <a:lumOff val="50000"/>
                            </a:schemeClr>
                          </a:solidFill>
                          <a:effectLst/>
                          <a:uLnTx/>
                          <a:uFillTx/>
                          <a:latin typeface="+mn-lt"/>
                          <a:ea typeface="+mn-ea"/>
                          <a:cs typeface="+mn-cs"/>
                        </a:rPr>
                        <a:t>Oglala Sioux Tribe </a:t>
                      </a:r>
                      <a:br>
                        <a:rPr kumimoji="0" lang="en-US" sz="1200" b="1" i="0" u="none" strike="noStrike" kern="1200" cap="none" spc="0" normalizeH="0" baseline="0" noProof="0" dirty="0">
                          <a:ln>
                            <a:noFill/>
                          </a:ln>
                          <a:solidFill>
                            <a:schemeClr val="tx2">
                              <a:lumMod val="50000"/>
                              <a:lumOff val="50000"/>
                            </a:schemeClr>
                          </a:solidFill>
                          <a:effectLst/>
                          <a:uLnTx/>
                          <a:uFillTx/>
                          <a:latin typeface="+mn-lt"/>
                          <a:ea typeface="+mn-ea"/>
                          <a:cs typeface="+mn-cs"/>
                        </a:rPr>
                      </a:br>
                      <a:r>
                        <a:rPr kumimoji="0" lang="en-US" sz="1200" b="1" i="0" u="none" strike="noStrike" kern="1200" cap="none" spc="0" normalizeH="0" baseline="0" noProof="0" dirty="0">
                          <a:ln>
                            <a:noFill/>
                          </a:ln>
                          <a:solidFill>
                            <a:schemeClr val="tx2">
                              <a:lumMod val="50000"/>
                              <a:lumOff val="50000"/>
                            </a:schemeClr>
                          </a:solidFill>
                          <a:effectLst/>
                          <a:uLnTx/>
                          <a:uFillTx/>
                          <a:latin typeface="+mn-lt"/>
                          <a:ea typeface="+mn-ea"/>
                          <a:cs typeface="+mn-cs"/>
                        </a:rPr>
                        <a:t>Utility Office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0000"/>
                          </a:solidFill>
                          <a:effectLst/>
                          <a:uLnTx/>
                          <a:uFillTx/>
                          <a:latin typeface="+mn-lt"/>
                          <a:ea typeface="+mn-ea"/>
                          <a:cs typeface="+mn-cs"/>
                          <a:hlinkClick r:id="rId4"/>
                        </a:rPr>
                        <a:t>sjpourier@goldenwest.net</a:t>
                      </a:r>
                      <a:endParaRPr kumimoji="0" lang="en-US" sz="1100" b="1" i="0" u="none" strike="noStrike" kern="1200" cap="none" spc="0" normalizeH="0" baseline="0" noProof="0" dirty="0">
                        <a:ln>
                          <a:noFill/>
                        </a:ln>
                        <a:solidFill>
                          <a:srgbClr val="000000"/>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tx2">
                              <a:lumMod val="50000"/>
                              <a:lumOff val="50000"/>
                            </a:schemeClr>
                          </a:solidFill>
                          <a:effectLst/>
                          <a:uLnTx/>
                          <a:uFillTx/>
                          <a:latin typeface="+mn-lt"/>
                          <a:ea typeface="+mn-ea"/>
                          <a:cs typeface="+mn-cs"/>
                        </a:rPr>
                        <a:t>(605) 407-2478</a:t>
                      </a:r>
                    </a:p>
                  </a:txBody>
                  <a:tcPr>
                    <a:noFill/>
                  </a:tcPr>
                </a:tc>
                <a:extLst>
                  <a:ext uri="{0D108BD9-81ED-4DB2-BD59-A6C34878D82A}">
                    <a16:rowId xmlns:a16="http://schemas.microsoft.com/office/drawing/2014/main" val="1705930607"/>
                  </a:ext>
                </a:extLst>
              </a:tr>
            </a:tbl>
          </a:graphicData>
        </a:graphic>
      </p:graphicFrame>
      <p:sp>
        <p:nvSpPr>
          <p:cNvPr id="4" name="TextBox 3">
            <a:extLst>
              <a:ext uri="{FF2B5EF4-FFF2-40B4-BE49-F238E27FC236}">
                <a16:creationId xmlns:a16="http://schemas.microsoft.com/office/drawing/2014/main" id="{A9B8A5DF-5975-4F82-B563-DE21A27CB66A}"/>
              </a:ext>
            </a:extLst>
          </p:cNvPr>
          <p:cNvSpPr txBox="1"/>
          <p:nvPr/>
        </p:nvSpPr>
        <p:spPr>
          <a:xfrm>
            <a:off x="266769" y="3924110"/>
            <a:ext cx="2438400" cy="584775"/>
          </a:xfrm>
          <a:prstGeom prst="rect">
            <a:avLst/>
          </a:prstGeom>
          <a:noFill/>
        </p:spPr>
        <p:txBody>
          <a:bodyPr wrap="square" rtlCol="0">
            <a:spAutoFit/>
          </a:bodyPr>
          <a:lstStyle/>
          <a:p>
            <a:pPr marR="0" algn="ctr">
              <a:spcBef>
                <a:spcPts val="0"/>
              </a:spcBef>
              <a:spcAft>
                <a:spcPts val="1800"/>
              </a:spcAft>
              <a:tabLst>
                <a:tab pos="2971800" algn="ctr"/>
                <a:tab pos="5943600" algn="r"/>
              </a:tabLst>
            </a:pPr>
            <a:r>
              <a:rPr lang="en-US" sz="3200" dirty="0">
                <a:solidFill>
                  <a:srgbClr val="92D050"/>
                </a:solidFill>
                <a:latin typeface="Calibri" panose="020F0502020204030204" pitchFamily="34" charset="0"/>
                <a:ea typeface="Calibri" panose="020F0502020204030204" pitchFamily="34" charset="0"/>
                <a:cs typeface="Times New Roman" panose="02020603050405020304" pitchFamily="18" charset="0"/>
              </a:rPr>
              <a:t>Canis PLLC</a:t>
            </a:r>
            <a:endParaRPr lang="en-US" sz="16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10271A43-5BF9-4325-BC4D-C5ADDA78ABD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1153" y="1905000"/>
            <a:ext cx="2561555" cy="153591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C7161-1997-4B1D-B4EF-72BEA991157E}"/>
              </a:ext>
            </a:extLst>
          </p:cNvPr>
          <p:cNvSpPr>
            <a:spLocks noGrp="1"/>
          </p:cNvSpPr>
          <p:nvPr>
            <p:ph type="title"/>
          </p:nvPr>
        </p:nvSpPr>
        <p:spPr>
          <a:xfrm>
            <a:off x="457200" y="152400"/>
            <a:ext cx="8382000" cy="990600"/>
          </a:xfrm>
        </p:spPr>
        <p:txBody>
          <a:bodyPr/>
          <a:lstStyle/>
          <a:p>
            <a:r>
              <a:rPr lang="en-US" dirty="0"/>
              <a:t>FCC Action Needed to Restore Service</a:t>
            </a:r>
          </a:p>
        </p:txBody>
      </p:sp>
      <p:sp>
        <p:nvSpPr>
          <p:cNvPr id="3" name="Content Placeholder 2">
            <a:extLst>
              <a:ext uri="{FF2B5EF4-FFF2-40B4-BE49-F238E27FC236}">
                <a16:creationId xmlns:a16="http://schemas.microsoft.com/office/drawing/2014/main" id="{5C3644B6-DB2C-4FD8-9F0E-C948818AA666}"/>
              </a:ext>
            </a:extLst>
          </p:cNvPr>
          <p:cNvSpPr>
            <a:spLocks noGrp="1"/>
          </p:cNvSpPr>
          <p:nvPr>
            <p:ph idx="1"/>
          </p:nvPr>
        </p:nvSpPr>
        <p:spPr>
          <a:xfrm>
            <a:off x="304800" y="990600"/>
            <a:ext cx="8610600" cy="5181600"/>
          </a:xfrm>
        </p:spPr>
        <p:txBody>
          <a:bodyPr/>
          <a:lstStyle/>
          <a:p>
            <a:pPr>
              <a:spcBef>
                <a:spcPts val="1400"/>
              </a:spcBef>
            </a:pPr>
            <a:r>
              <a:rPr lang="en-US" sz="2400" dirty="0"/>
              <a:t>It is clear that the re-certification process does not comport with Tribal culture or the abilities of the subscribers; a new method is necessary</a:t>
            </a:r>
          </a:p>
          <a:p>
            <a:pPr>
              <a:spcBef>
                <a:spcPts val="1400"/>
              </a:spcBef>
            </a:pPr>
            <a:r>
              <a:rPr lang="en-US" sz="2400" dirty="0"/>
              <a:t>Our Proposal:  Use Tribal programs that are proxies for eligibility to re-certify annually</a:t>
            </a:r>
          </a:p>
          <a:p>
            <a:pPr lvl="1">
              <a:spcBef>
                <a:spcPts val="1400"/>
              </a:spcBef>
            </a:pPr>
            <a:r>
              <a:rPr lang="en-US" sz="1800" dirty="0"/>
              <a:t>AT&amp;T determines eligibility for all Lifeline subscribers by using proxy services designated by the FCC – Most are determined eligible by participation in the Food Distribution and Medicare programs</a:t>
            </a:r>
          </a:p>
          <a:p>
            <a:pPr lvl="1">
              <a:spcBef>
                <a:spcPts val="1400"/>
              </a:spcBef>
            </a:pPr>
            <a:r>
              <a:rPr lang="en-US" sz="1800" dirty="0"/>
              <a:t>The Tribe can arrange for the Directors of these programs to confirm on an annual basis that the Lifeline subscribers remain enrolled in those programs, and that no change of address has been listed</a:t>
            </a:r>
          </a:p>
          <a:p>
            <a:pPr lvl="1">
              <a:spcBef>
                <a:spcPts val="1400"/>
              </a:spcBef>
            </a:pPr>
            <a:r>
              <a:rPr lang="en-US" sz="1800" dirty="0"/>
              <a:t>This proposed methodology is fully consistent with the </a:t>
            </a:r>
            <a:r>
              <a:rPr lang="en-US" sz="1800" i="1" dirty="0"/>
              <a:t>2016 Lifeline Modernization Order</a:t>
            </a:r>
          </a:p>
        </p:txBody>
      </p:sp>
      <p:sp>
        <p:nvSpPr>
          <p:cNvPr id="4" name="Slide Number Placeholder 3">
            <a:extLst>
              <a:ext uri="{FF2B5EF4-FFF2-40B4-BE49-F238E27FC236}">
                <a16:creationId xmlns:a16="http://schemas.microsoft.com/office/drawing/2014/main" id="{1C279083-7CF0-4C88-90C1-722E45F0BAC4}"/>
              </a:ext>
            </a:extLst>
          </p:cNvPr>
          <p:cNvSpPr>
            <a:spLocks noGrp="1"/>
          </p:cNvSpPr>
          <p:nvPr>
            <p:ph type="sldNum" sz="quarter" idx="10"/>
          </p:nvPr>
        </p:nvSpPr>
        <p:spPr/>
        <p:txBody>
          <a:bodyPr/>
          <a:lstStyle/>
          <a:p>
            <a:pPr>
              <a:defRPr/>
            </a:pPr>
            <a:r>
              <a:rPr lang="en-US" dirty="0"/>
              <a:t>8</a:t>
            </a:r>
          </a:p>
        </p:txBody>
      </p:sp>
    </p:spTree>
    <p:extLst>
      <p:ext uri="{BB962C8B-B14F-4D97-AF65-F5344CB8AC3E}">
        <p14:creationId xmlns:p14="http://schemas.microsoft.com/office/powerpoint/2010/main" val="414469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FE6A1-6019-47CC-8035-94034CA9A778}"/>
              </a:ext>
            </a:extLst>
          </p:cNvPr>
          <p:cNvSpPr>
            <a:spLocks noGrp="1"/>
          </p:cNvSpPr>
          <p:nvPr>
            <p:ph type="title"/>
          </p:nvPr>
        </p:nvSpPr>
        <p:spPr>
          <a:xfrm>
            <a:off x="457200" y="152400"/>
            <a:ext cx="8382000" cy="990600"/>
          </a:xfrm>
        </p:spPr>
        <p:txBody>
          <a:bodyPr/>
          <a:lstStyle/>
          <a:p>
            <a:r>
              <a:rPr lang="en-US" dirty="0"/>
              <a:t>The Requested Action Enhances Security</a:t>
            </a:r>
          </a:p>
        </p:txBody>
      </p:sp>
      <p:sp>
        <p:nvSpPr>
          <p:cNvPr id="3" name="Content Placeholder 2">
            <a:extLst>
              <a:ext uri="{FF2B5EF4-FFF2-40B4-BE49-F238E27FC236}">
                <a16:creationId xmlns:a16="http://schemas.microsoft.com/office/drawing/2014/main" id="{079E6274-6601-45C9-9369-56704580CB43}"/>
              </a:ext>
            </a:extLst>
          </p:cNvPr>
          <p:cNvSpPr>
            <a:spLocks noGrp="1"/>
          </p:cNvSpPr>
          <p:nvPr>
            <p:ph idx="1"/>
          </p:nvPr>
        </p:nvSpPr>
        <p:spPr>
          <a:xfrm>
            <a:off x="284672" y="990600"/>
            <a:ext cx="8610600" cy="5029200"/>
          </a:xfrm>
        </p:spPr>
        <p:txBody>
          <a:bodyPr/>
          <a:lstStyle/>
          <a:p>
            <a:r>
              <a:rPr lang="en-US" dirty="0"/>
              <a:t>The need to prevent waste, fraud and abuse in the USF programs is clearly necessary – the use of Tribal programs as 3</a:t>
            </a:r>
            <a:r>
              <a:rPr lang="en-US" baseline="30000" dirty="0"/>
              <a:t>rd</a:t>
            </a:r>
            <a:r>
              <a:rPr lang="en-US" dirty="0"/>
              <a:t> party verifiers does so</a:t>
            </a:r>
          </a:p>
          <a:p>
            <a:pPr lvl="1"/>
            <a:r>
              <a:rPr lang="en-US" dirty="0"/>
              <a:t>Programs like Food Distribution and Medicaid have been established for decades – they are inherently more reliable than self-certification by subscribers</a:t>
            </a:r>
          </a:p>
          <a:p>
            <a:pPr lvl="1"/>
            <a:r>
              <a:rPr lang="en-US" dirty="0"/>
              <a:t>No 3</a:t>
            </a:r>
            <a:r>
              <a:rPr lang="en-US" baseline="30000" dirty="0"/>
              <a:t>rd</a:t>
            </a:r>
            <a:r>
              <a:rPr lang="en-US" dirty="0"/>
              <a:t> party verifier based outside the reservation has the knowledge of the Tribe and its membership roles necessary to be effective</a:t>
            </a:r>
          </a:p>
          <a:p>
            <a:pPr lvl="1"/>
            <a:r>
              <a:rPr lang="en-US" dirty="0"/>
              <a:t>The Pine Ridge reservation is one of the poorest places in the U.S. – Over 80% unemployment; half the population of 40,000 lives below the poverty line; Oglala Lakota County is the poorest in U.S.</a:t>
            </a:r>
          </a:p>
          <a:p>
            <a:pPr lvl="2"/>
            <a:r>
              <a:rPr lang="en-US" dirty="0"/>
              <a:t>The unfortunate fact is that a large proportion of the Oglala Sioux Tribe residents don’t need fraud to qualify for Lifeline assistance</a:t>
            </a:r>
          </a:p>
        </p:txBody>
      </p:sp>
      <p:sp>
        <p:nvSpPr>
          <p:cNvPr id="4" name="Slide Number Placeholder 3">
            <a:extLst>
              <a:ext uri="{FF2B5EF4-FFF2-40B4-BE49-F238E27FC236}">
                <a16:creationId xmlns:a16="http://schemas.microsoft.com/office/drawing/2014/main" id="{38F8F383-5B94-4EC3-8F89-D5D0F0CB51D4}"/>
              </a:ext>
            </a:extLst>
          </p:cNvPr>
          <p:cNvSpPr>
            <a:spLocks noGrp="1"/>
          </p:cNvSpPr>
          <p:nvPr>
            <p:ph type="sldNum" sz="quarter" idx="10"/>
          </p:nvPr>
        </p:nvSpPr>
        <p:spPr/>
        <p:txBody>
          <a:bodyPr/>
          <a:lstStyle/>
          <a:p>
            <a:pPr>
              <a:defRPr/>
            </a:pPr>
            <a:r>
              <a:rPr lang="en-US" dirty="0"/>
              <a:t>10</a:t>
            </a:r>
          </a:p>
        </p:txBody>
      </p:sp>
    </p:spTree>
    <p:extLst>
      <p:ext uri="{BB962C8B-B14F-4D97-AF65-F5344CB8AC3E}">
        <p14:creationId xmlns:p14="http://schemas.microsoft.com/office/powerpoint/2010/main" val="3950648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C7161-1997-4B1D-B4EF-72BEA991157E}"/>
              </a:ext>
            </a:extLst>
          </p:cNvPr>
          <p:cNvSpPr>
            <a:spLocks noGrp="1"/>
          </p:cNvSpPr>
          <p:nvPr>
            <p:ph type="title"/>
          </p:nvPr>
        </p:nvSpPr>
        <p:spPr>
          <a:xfrm>
            <a:off x="457200" y="152400"/>
            <a:ext cx="8382000" cy="990600"/>
          </a:xfrm>
        </p:spPr>
        <p:txBody>
          <a:bodyPr/>
          <a:lstStyle/>
          <a:p>
            <a:r>
              <a:rPr lang="en-US" dirty="0"/>
              <a:t>FCC Action Needed to Expand Service</a:t>
            </a:r>
            <a:endParaRPr lang="en-US" sz="1600" dirty="0"/>
          </a:p>
        </p:txBody>
      </p:sp>
      <p:sp>
        <p:nvSpPr>
          <p:cNvPr id="3" name="Content Placeholder 2">
            <a:extLst>
              <a:ext uri="{FF2B5EF4-FFF2-40B4-BE49-F238E27FC236}">
                <a16:creationId xmlns:a16="http://schemas.microsoft.com/office/drawing/2014/main" id="{5C3644B6-DB2C-4FD8-9F0E-C948818AA666}"/>
              </a:ext>
            </a:extLst>
          </p:cNvPr>
          <p:cNvSpPr>
            <a:spLocks noGrp="1"/>
          </p:cNvSpPr>
          <p:nvPr>
            <p:ph idx="1"/>
          </p:nvPr>
        </p:nvSpPr>
        <p:spPr>
          <a:xfrm>
            <a:off x="304800" y="914400"/>
            <a:ext cx="8534400" cy="5181600"/>
          </a:xfrm>
        </p:spPr>
        <p:txBody>
          <a:bodyPr/>
          <a:lstStyle/>
          <a:p>
            <a:r>
              <a:rPr lang="en-US" dirty="0"/>
              <a:t>OST also asks that the Commission take action that would allow Tribal members that live off-Reservation to be eligible for the Lifeline Service</a:t>
            </a:r>
          </a:p>
          <a:p>
            <a:pPr lvl="1"/>
            <a:r>
              <a:rPr lang="en-US" b="0" dirty="0"/>
              <a:t>Pine Ridge has for many years had a housing crisis – there simply are not enough housing units on Pine Ridge to house </a:t>
            </a:r>
            <a:r>
              <a:rPr lang="en-US" dirty="0"/>
              <a:t>the Tribal population, as a result, many hundreds of Tribal members have to live in nearby communities – Chadron, NE; Interior, SD; Bennett County, SD; and even Rapid City. </a:t>
            </a:r>
          </a:p>
          <a:p>
            <a:pPr lvl="1"/>
            <a:r>
              <a:rPr lang="en-US" b="0" dirty="0"/>
              <a:t>The </a:t>
            </a:r>
            <a:r>
              <a:rPr lang="en-US" dirty="0"/>
              <a:t>Commission could ensure that otherwise qualified OST members who live in these nearby off-reservation areas may still obtain the OST Lifeline service by either: 1) waiving the exclusion of off-reservation residents; 2) using BIA’s definition of Pine Ridge Reservation boundaries, which includes Bennett County, SD; and/or 3) by using alternative population measurements such as the Census Bureau’s Tribal Statistical Area.</a:t>
            </a:r>
            <a:endParaRPr lang="en-US" b="0" dirty="0"/>
          </a:p>
          <a:p>
            <a:pPr lvl="1"/>
            <a:endParaRPr lang="en-US" dirty="0"/>
          </a:p>
        </p:txBody>
      </p:sp>
      <p:sp>
        <p:nvSpPr>
          <p:cNvPr id="4" name="Slide Number Placeholder 3">
            <a:extLst>
              <a:ext uri="{FF2B5EF4-FFF2-40B4-BE49-F238E27FC236}">
                <a16:creationId xmlns:a16="http://schemas.microsoft.com/office/drawing/2014/main" id="{1C279083-7CF0-4C88-90C1-722E45F0BAC4}"/>
              </a:ext>
            </a:extLst>
          </p:cNvPr>
          <p:cNvSpPr>
            <a:spLocks noGrp="1"/>
          </p:cNvSpPr>
          <p:nvPr>
            <p:ph type="sldNum" sz="quarter" idx="10"/>
          </p:nvPr>
        </p:nvSpPr>
        <p:spPr/>
        <p:txBody>
          <a:bodyPr/>
          <a:lstStyle/>
          <a:p>
            <a:pPr>
              <a:defRPr/>
            </a:pPr>
            <a:r>
              <a:rPr lang="en-US" dirty="0"/>
              <a:t>11</a:t>
            </a:r>
          </a:p>
        </p:txBody>
      </p:sp>
    </p:spTree>
    <p:extLst>
      <p:ext uri="{BB962C8B-B14F-4D97-AF65-F5344CB8AC3E}">
        <p14:creationId xmlns:p14="http://schemas.microsoft.com/office/powerpoint/2010/main" val="1087302556"/>
      </p:ext>
    </p:extLst>
  </p:cSld>
  <p:clrMapOvr>
    <a:masterClrMapping/>
  </p:clrMapOvr>
</p:sld>
</file>

<file path=ppt/theme/theme1.xml><?xml version="1.0" encoding="utf-8"?>
<a:theme xmlns:a="http://schemas.openxmlformats.org/drawingml/2006/main" name="Default Design">
  <a:themeElements>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99"/>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95300" marR="0" indent="-495300" algn="l" defTabSz="914400" rtl="0" eaLnBrk="1" fontAlgn="base" latinLnBrk="0" hangingPunct="1">
          <a:lnSpc>
            <a:spcPct val="75000"/>
          </a:lnSpc>
          <a:spcBef>
            <a:spcPct val="0"/>
          </a:spcBef>
          <a:spcAft>
            <a:spcPct val="25000"/>
          </a:spcAft>
          <a:buClr>
            <a:srgbClr val="0099FF"/>
          </a:buClr>
          <a:buSzTx/>
          <a:buFontTx/>
          <a:buAutoNum type="arabicPeriod"/>
          <a:tabLst/>
          <a:defRPr kumimoji="0" lang="en-US" sz="3000" b="1" i="0" u="none" strike="noStrike" cap="none" normalizeH="0" baseline="0" smtClean="0">
            <a:ln>
              <a:noFill/>
            </a:ln>
            <a:solidFill>
              <a:srgbClr val="4E657E"/>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95300" marR="0" indent="-495300" algn="l" defTabSz="914400" rtl="0" eaLnBrk="1" fontAlgn="base" latinLnBrk="0" hangingPunct="1">
          <a:lnSpc>
            <a:spcPct val="75000"/>
          </a:lnSpc>
          <a:spcBef>
            <a:spcPct val="0"/>
          </a:spcBef>
          <a:spcAft>
            <a:spcPct val="25000"/>
          </a:spcAft>
          <a:buClr>
            <a:srgbClr val="0099FF"/>
          </a:buClr>
          <a:buSzTx/>
          <a:buFontTx/>
          <a:buAutoNum type="arabicPeriod"/>
          <a:tabLst/>
          <a:defRPr kumimoji="0" lang="en-US" sz="3000" b="1" i="0" u="none" strike="noStrike" cap="none" normalizeH="0" baseline="0" smtClean="0">
            <a:ln>
              <a:noFill/>
            </a:ln>
            <a:solidFill>
              <a:srgbClr val="4E657E"/>
            </a:solidFill>
            <a:effectLst/>
            <a:latin typeface="Arial"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99"/>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TotalTime>
  <Words>453</Words>
  <Application>Microsoft Office PowerPoint</Application>
  <PresentationFormat>On-screen Show (4:3)</PresentationFormat>
  <Paragraphs>42</Paragraphs>
  <Slides>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Calibri</vt:lpstr>
      <vt:lpstr>Palatino Linotype</vt:lpstr>
      <vt:lpstr>Times New Roman</vt:lpstr>
      <vt:lpstr>Verdana</vt:lpstr>
      <vt:lpstr>Wingdings</vt:lpstr>
      <vt:lpstr>Default Design</vt:lpstr>
      <vt:lpstr>PowerPoint Presentation</vt:lpstr>
      <vt:lpstr>FCC Action Needed to Restore Service</vt:lpstr>
      <vt:lpstr>The Requested Action Enhances Security</vt:lpstr>
      <vt:lpstr>FCC Action Needed to Expand Service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Caroline Herron</dc:creator>
  <cp:lastModifiedBy>Jon</cp:lastModifiedBy>
  <cp:revision>36</cp:revision>
  <dcterms:modified xsi:type="dcterms:W3CDTF">2017-11-07T02:12:50Z</dcterms:modified>
</cp:coreProperties>
</file>